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 id="2147483714" r:id="rId2"/>
    <p:sldMasterId id="2147483726" r:id="rId3"/>
    <p:sldMasterId id="2147483738" r:id="rId4"/>
    <p:sldMasterId id="2147483750" r:id="rId5"/>
    <p:sldMasterId id="2147483763" r:id="rId6"/>
    <p:sldMasterId id="2147483780" r:id="rId7"/>
  </p:sldMasterIdLst>
  <p:notesMasterIdLst>
    <p:notesMasterId r:id="rId52"/>
  </p:notesMasterIdLst>
  <p:sldIdLst>
    <p:sldId id="807" r:id="rId8"/>
    <p:sldId id="728" r:id="rId9"/>
    <p:sldId id="729" r:id="rId10"/>
    <p:sldId id="499" r:id="rId11"/>
    <p:sldId id="267" r:id="rId12"/>
    <p:sldId id="825" r:id="rId13"/>
    <p:sldId id="269" r:id="rId14"/>
    <p:sldId id="270" r:id="rId15"/>
    <p:sldId id="272" r:id="rId16"/>
    <p:sldId id="501" r:id="rId17"/>
    <p:sldId id="730" r:id="rId18"/>
    <p:sldId id="257" r:id="rId19"/>
    <p:sldId id="808" r:id="rId20"/>
    <p:sldId id="811" r:id="rId21"/>
    <p:sldId id="259" r:id="rId22"/>
    <p:sldId id="262" r:id="rId23"/>
    <p:sldId id="264" r:id="rId24"/>
    <p:sldId id="258" r:id="rId25"/>
    <p:sldId id="812" r:id="rId26"/>
    <p:sldId id="316" r:id="rId27"/>
    <p:sldId id="318" r:id="rId28"/>
    <p:sldId id="826" r:id="rId29"/>
    <p:sldId id="827" r:id="rId30"/>
    <p:sldId id="829" r:id="rId31"/>
    <p:sldId id="813" r:id="rId32"/>
    <p:sldId id="815" r:id="rId33"/>
    <p:sldId id="268" r:id="rId34"/>
    <p:sldId id="335" r:id="rId35"/>
    <p:sldId id="337" r:id="rId36"/>
    <p:sldId id="809" r:id="rId37"/>
    <p:sldId id="816" r:id="rId38"/>
    <p:sldId id="817" r:id="rId39"/>
    <p:sldId id="818" r:id="rId40"/>
    <p:sldId id="819" r:id="rId41"/>
    <p:sldId id="290" r:id="rId42"/>
    <p:sldId id="773" r:id="rId43"/>
    <p:sldId id="820" r:id="rId44"/>
    <p:sldId id="821" r:id="rId45"/>
    <p:sldId id="273" r:id="rId46"/>
    <p:sldId id="824" r:id="rId47"/>
    <p:sldId id="830" r:id="rId48"/>
    <p:sldId id="293" r:id="rId49"/>
    <p:sldId id="299" r:id="rId50"/>
    <p:sldId id="810" r:id="rId5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D28121-31A4-2340-BF26-676B2529D327}" v="441" dt="2023-07-06T07:32:37.39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5"/>
    <p:restoredTop sz="94360"/>
  </p:normalViewPr>
  <p:slideViewPr>
    <p:cSldViewPr snapToGrid="0" snapToObjects="1">
      <p:cViewPr>
        <p:scale>
          <a:sx n="113" d="100"/>
          <a:sy n="113" d="100"/>
        </p:scale>
        <p:origin x="712" y="216"/>
      </p:cViewPr>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Vaccarezza" userId="29531b89-739e-4eea-8199-a05f4e666908" providerId="ADAL" clId="{67D28121-31A4-2340-BF26-676B2529D327}"/>
    <pc:docChg chg="undo redo custSel addSld delSld modSld sldOrd delMainMaster modMainMaster">
      <pc:chgData name="Cristina Vaccarezza" userId="29531b89-739e-4eea-8199-a05f4e666908" providerId="ADAL" clId="{67D28121-31A4-2340-BF26-676B2529D327}" dt="2023-07-06T07:32:59.794" v="1323" actId="207"/>
      <pc:docMkLst>
        <pc:docMk/>
      </pc:docMkLst>
      <pc:sldChg chg="del">
        <pc:chgData name="Cristina Vaccarezza" userId="29531b89-739e-4eea-8199-a05f4e666908" providerId="ADAL" clId="{67D28121-31A4-2340-BF26-676B2529D327}" dt="2023-07-04T09:16:10.414" v="89" actId="2696"/>
        <pc:sldMkLst>
          <pc:docMk/>
          <pc:sldMk cId="1970843657" sldId="256"/>
        </pc:sldMkLst>
      </pc:sldChg>
      <pc:sldChg chg="add del setBg">
        <pc:chgData name="Cristina Vaccarezza" userId="29531b89-739e-4eea-8199-a05f4e666908" providerId="ADAL" clId="{67D28121-31A4-2340-BF26-676B2529D327}" dt="2023-07-05T14:54:02.730" v="1299" actId="2696"/>
        <pc:sldMkLst>
          <pc:docMk/>
          <pc:sldMk cId="2963915653" sldId="256"/>
        </pc:sldMkLst>
      </pc:sldChg>
      <pc:sldChg chg="addSp delSp modSp mod">
        <pc:chgData name="Cristina Vaccarezza" userId="29531b89-739e-4eea-8199-a05f4e666908" providerId="ADAL" clId="{67D28121-31A4-2340-BF26-676B2529D327}" dt="2023-07-04T14:21:41.820" v="633" actId="12"/>
        <pc:sldMkLst>
          <pc:docMk/>
          <pc:sldMk cId="649086783" sldId="257"/>
        </pc:sldMkLst>
        <pc:spChg chg="mod">
          <ac:chgData name="Cristina Vaccarezza" userId="29531b89-739e-4eea-8199-a05f4e666908" providerId="ADAL" clId="{67D28121-31A4-2340-BF26-676B2529D327}" dt="2023-07-04T14:20:39.384" v="626" actId="26606"/>
          <ac:spMkLst>
            <pc:docMk/>
            <pc:sldMk cId="649086783" sldId="257"/>
            <ac:spMk id="2" creationId="{1D4237DA-3991-B74A-B6CB-0AE259AA050A}"/>
          </ac:spMkLst>
        </pc:spChg>
        <pc:spChg chg="add del">
          <ac:chgData name="Cristina Vaccarezza" userId="29531b89-739e-4eea-8199-a05f4e666908" providerId="ADAL" clId="{67D28121-31A4-2340-BF26-676B2529D327}" dt="2023-07-04T14:20:39.384" v="626" actId="26606"/>
          <ac:spMkLst>
            <pc:docMk/>
            <pc:sldMk cId="649086783" sldId="257"/>
            <ac:spMk id="9" creationId="{59476D97-179D-43E4-BC21-A8BB8D64847A}"/>
          </ac:spMkLst>
        </pc:spChg>
        <pc:spChg chg="add del">
          <ac:chgData name="Cristina Vaccarezza" userId="29531b89-739e-4eea-8199-a05f4e666908" providerId="ADAL" clId="{67D28121-31A4-2340-BF26-676B2529D327}" dt="2023-07-04T14:20:39.384" v="626" actId="26606"/>
          <ac:spMkLst>
            <pc:docMk/>
            <pc:sldMk cId="649086783" sldId="257"/>
            <ac:spMk id="11" creationId="{44F1D9C8-3209-401A-B0EF-676100854F13}"/>
          </ac:spMkLst>
        </pc:spChg>
        <pc:spChg chg="add del">
          <ac:chgData name="Cristina Vaccarezza" userId="29531b89-739e-4eea-8199-a05f4e666908" providerId="ADAL" clId="{67D28121-31A4-2340-BF26-676B2529D327}" dt="2023-07-04T14:20:39.384" v="626" actId="26606"/>
          <ac:spMkLst>
            <pc:docMk/>
            <pc:sldMk cId="649086783" sldId="257"/>
            <ac:spMk id="16" creationId="{388F20F8-60BF-42FE-A252-DFD5A74451CA}"/>
          </ac:spMkLst>
        </pc:spChg>
        <pc:spChg chg="add del">
          <ac:chgData name="Cristina Vaccarezza" userId="29531b89-739e-4eea-8199-a05f4e666908" providerId="ADAL" clId="{67D28121-31A4-2340-BF26-676B2529D327}" dt="2023-07-04T14:20:39.384" v="626" actId="26606"/>
          <ac:spMkLst>
            <pc:docMk/>
            <pc:sldMk cId="649086783" sldId="257"/>
            <ac:spMk id="18" creationId="{98A68847-134F-4AF1-B1C6-332344C9C90D}"/>
          </ac:spMkLst>
        </pc:spChg>
        <pc:graphicFrameChg chg="mod modGraphic">
          <ac:chgData name="Cristina Vaccarezza" userId="29531b89-739e-4eea-8199-a05f4e666908" providerId="ADAL" clId="{67D28121-31A4-2340-BF26-676B2529D327}" dt="2023-07-04T14:21:41.820" v="633" actId="12"/>
          <ac:graphicFrameMkLst>
            <pc:docMk/>
            <pc:sldMk cId="649086783" sldId="257"/>
            <ac:graphicFrameMk id="5" creationId="{57F6EAE3-16F2-446E-85FF-7D8EC0311AEA}"/>
          </ac:graphicFrameMkLst>
        </pc:graphicFrameChg>
      </pc:sldChg>
      <pc:sldChg chg="add del">
        <pc:chgData name="Cristina Vaccarezza" userId="29531b89-739e-4eea-8199-a05f4e666908" providerId="ADAL" clId="{67D28121-31A4-2340-BF26-676B2529D327}" dt="2023-07-04T15:23:29.184" v="1107"/>
        <pc:sldMkLst>
          <pc:docMk/>
          <pc:sldMk cId="1774790908" sldId="258"/>
        </pc:sldMkLst>
      </pc:sldChg>
      <pc:sldChg chg="modSp add del mod">
        <pc:chgData name="Cristina Vaccarezza" userId="29531b89-739e-4eea-8199-a05f4e666908" providerId="ADAL" clId="{67D28121-31A4-2340-BF26-676B2529D327}" dt="2023-07-04T15:22:21.574" v="1104"/>
        <pc:sldMkLst>
          <pc:docMk/>
          <pc:sldMk cId="909942841" sldId="259"/>
        </pc:sldMkLst>
        <pc:spChg chg="mod">
          <ac:chgData name="Cristina Vaccarezza" userId="29531b89-739e-4eea-8199-a05f4e666908" providerId="ADAL" clId="{67D28121-31A4-2340-BF26-676B2529D327}" dt="2023-07-04T15:22:21.483" v="1103"/>
          <ac:spMkLst>
            <pc:docMk/>
            <pc:sldMk cId="909942841" sldId="259"/>
            <ac:spMk id="6" creationId="{3D7A9BE3-8A83-3F5E-0701-6EDD05154025}"/>
          </ac:spMkLst>
        </pc:spChg>
        <pc:spChg chg="mod">
          <ac:chgData name="Cristina Vaccarezza" userId="29531b89-739e-4eea-8199-a05f4e666908" providerId="ADAL" clId="{67D28121-31A4-2340-BF26-676B2529D327}" dt="2023-07-04T15:22:21.483" v="1103"/>
          <ac:spMkLst>
            <pc:docMk/>
            <pc:sldMk cId="909942841" sldId="259"/>
            <ac:spMk id="7" creationId="{B87A850C-3500-CD4F-CA2A-710DFD5FEFF2}"/>
          </ac:spMkLst>
        </pc:spChg>
      </pc:sldChg>
      <pc:sldChg chg="del">
        <pc:chgData name="Cristina Vaccarezza" userId="29531b89-739e-4eea-8199-a05f4e666908" providerId="ADAL" clId="{67D28121-31A4-2340-BF26-676B2529D327}" dt="2023-07-04T15:12:12.421" v="754" actId="2696"/>
        <pc:sldMkLst>
          <pc:docMk/>
          <pc:sldMk cId="4266377553" sldId="259"/>
        </pc:sldMkLst>
      </pc:sldChg>
      <pc:sldChg chg="del">
        <pc:chgData name="Cristina Vaccarezza" userId="29531b89-739e-4eea-8199-a05f4e666908" providerId="ADAL" clId="{67D28121-31A4-2340-BF26-676B2529D327}" dt="2023-07-04T15:12:12.077" v="724" actId="2696"/>
        <pc:sldMkLst>
          <pc:docMk/>
          <pc:sldMk cId="2696978330" sldId="260"/>
        </pc:sldMkLst>
      </pc:sldChg>
      <pc:sldChg chg="add del mod modShow">
        <pc:chgData name="Cristina Vaccarezza" userId="29531b89-739e-4eea-8199-a05f4e666908" providerId="ADAL" clId="{67D28121-31A4-2340-BF26-676B2529D327}" dt="2023-07-05T14:56:24.587" v="1303" actId="2696"/>
        <pc:sldMkLst>
          <pc:docMk/>
          <pc:sldMk cId="2745465529" sldId="260"/>
        </pc:sldMkLst>
      </pc:sldChg>
      <pc:sldChg chg="modSp add del mod">
        <pc:chgData name="Cristina Vaccarezza" userId="29531b89-739e-4eea-8199-a05f4e666908" providerId="ADAL" clId="{67D28121-31A4-2340-BF26-676B2529D327}" dt="2023-07-05T14:26:05.328" v="1216" actId="2696"/>
        <pc:sldMkLst>
          <pc:docMk/>
          <pc:sldMk cId="821746659" sldId="261"/>
        </pc:sldMkLst>
        <pc:spChg chg="mod">
          <ac:chgData name="Cristina Vaccarezza" userId="29531b89-739e-4eea-8199-a05f4e666908" providerId="ADAL" clId="{67D28121-31A4-2340-BF26-676B2529D327}" dt="2023-07-04T15:22:21.483" v="1103"/>
          <ac:spMkLst>
            <pc:docMk/>
            <pc:sldMk cId="821746659" sldId="261"/>
            <ac:spMk id="3" creationId="{FAF438DE-D47D-7BA6-63FF-296251AC370B}"/>
          </ac:spMkLst>
        </pc:spChg>
      </pc:sldChg>
      <pc:sldChg chg="addSp modSp add del mod">
        <pc:chgData name="Cristina Vaccarezza" userId="29531b89-739e-4eea-8199-a05f4e666908" providerId="ADAL" clId="{67D28121-31A4-2340-BF26-676B2529D327}" dt="2023-07-05T14:25:31.851" v="1214" actId="1076"/>
        <pc:sldMkLst>
          <pc:docMk/>
          <pc:sldMk cId="4291770343" sldId="262"/>
        </pc:sldMkLst>
        <pc:spChg chg="add mod">
          <ac:chgData name="Cristina Vaccarezza" userId="29531b89-739e-4eea-8199-a05f4e666908" providerId="ADAL" clId="{67D28121-31A4-2340-BF26-676B2529D327}" dt="2023-07-05T14:25:26.453" v="1213" actId="164"/>
          <ac:spMkLst>
            <pc:docMk/>
            <pc:sldMk cId="4291770343" sldId="262"/>
            <ac:spMk id="3" creationId="{CFFD7D5B-286B-911A-E5F3-FFE4C6A6F896}"/>
          </ac:spMkLst>
        </pc:spChg>
        <pc:grpChg chg="add mod">
          <ac:chgData name="Cristina Vaccarezza" userId="29531b89-739e-4eea-8199-a05f4e666908" providerId="ADAL" clId="{67D28121-31A4-2340-BF26-676B2529D327}" dt="2023-07-05T14:25:31.851" v="1214" actId="1076"/>
          <ac:grpSpMkLst>
            <pc:docMk/>
            <pc:sldMk cId="4291770343" sldId="262"/>
            <ac:grpSpMk id="4" creationId="{89E25355-1E39-9921-C783-A8D3B1BFCAAE}"/>
          </ac:grpSpMkLst>
        </pc:grpChg>
        <pc:graphicFrameChg chg="mod">
          <ac:chgData name="Cristina Vaccarezza" userId="29531b89-739e-4eea-8199-a05f4e666908" providerId="ADAL" clId="{67D28121-31A4-2340-BF26-676B2529D327}" dt="2023-07-05T14:24:34.888" v="1205" actId="1076"/>
          <ac:graphicFrameMkLst>
            <pc:docMk/>
            <pc:sldMk cId="4291770343" sldId="262"/>
            <ac:graphicFrameMk id="11" creationId="{EBDBCBCC-D9C5-F7B1-9FDC-1CEEC10F3694}"/>
          </ac:graphicFrameMkLst>
        </pc:graphicFrameChg>
        <pc:picChg chg="add mod">
          <ac:chgData name="Cristina Vaccarezza" userId="29531b89-739e-4eea-8199-a05f4e666908" providerId="ADAL" clId="{67D28121-31A4-2340-BF26-676B2529D327}" dt="2023-07-05T14:25:26.453" v="1213" actId="164"/>
          <ac:picMkLst>
            <pc:docMk/>
            <pc:sldMk cId="4291770343" sldId="262"/>
            <ac:picMk id="2" creationId="{A195D000-EEE8-18FD-2448-317A8217E58C}"/>
          </ac:picMkLst>
        </pc:picChg>
        <pc:picChg chg="mod">
          <ac:chgData name="Cristina Vaccarezza" userId="29531b89-739e-4eea-8199-a05f4e666908" providerId="ADAL" clId="{67D28121-31A4-2340-BF26-676B2529D327}" dt="2023-07-05T14:25:20.034" v="1212" actId="1076"/>
          <ac:picMkLst>
            <pc:docMk/>
            <pc:sldMk cId="4291770343" sldId="262"/>
            <ac:picMk id="8" creationId="{ED6AC9B6-384C-7448-DFFF-99C763AC80AB}"/>
          </ac:picMkLst>
        </pc:picChg>
      </pc:sldChg>
      <pc:sldChg chg="del">
        <pc:chgData name="Cristina Vaccarezza" userId="29531b89-739e-4eea-8199-a05f4e666908" providerId="ADAL" clId="{67D28121-31A4-2340-BF26-676B2529D327}" dt="2023-07-04T15:12:12.103" v="726" actId="2696"/>
        <pc:sldMkLst>
          <pc:docMk/>
          <pc:sldMk cId="703637563" sldId="263"/>
        </pc:sldMkLst>
      </pc:sldChg>
      <pc:sldChg chg="add del">
        <pc:chgData name="Cristina Vaccarezza" userId="29531b89-739e-4eea-8199-a05f4e666908" providerId="ADAL" clId="{67D28121-31A4-2340-BF26-676B2529D327}" dt="2023-07-05T14:26:02.681" v="1215" actId="2696"/>
        <pc:sldMkLst>
          <pc:docMk/>
          <pc:sldMk cId="1658625408" sldId="263"/>
        </pc:sldMkLst>
      </pc:sldChg>
      <pc:sldChg chg="del">
        <pc:chgData name="Cristina Vaccarezza" userId="29531b89-739e-4eea-8199-a05f4e666908" providerId="ADAL" clId="{67D28121-31A4-2340-BF26-676B2529D327}" dt="2023-07-04T15:12:12.139" v="731" actId="2696"/>
        <pc:sldMkLst>
          <pc:docMk/>
          <pc:sldMk cId="1923430489" sldId="264"/>
        </pc:sldMkLst>
      </pc:sldChg>
      <pc:sldChg chg="modSp add del mod">
        <pc:chgData name="Cristina Vaccarezza" userId="29531b89-739e-4eea-8199-a05f4e666908" providerId="ADAL" clId="{67D28121-31A4-2340-BF26-676B2529D327}" dt="2023-07-04T15:22:21.574" v="1104"/>
        <pc:sldMkLst>
          <pc:docMk/>
          <pc:sldMk cId="2769056262" sldId="264"/>
        </pc:sldMkLst>
        <pc:spChg chg="mod">
          <ac:chgData name="Cristina Vaccarezza" userId="29531b89-739e-4eea-8199-a05f4e666908" providerId="ADAL" clId="{67D28121-31A4-2340-BF26-676B2529D327}" dt="2023-07-04T15:22:21.483" v="1103"/>
          <ac:spMkLst>
            <pc:docMk/>
            <pc:sldMk cId="2769056262" sldId="264"/>
            <ac:spMk id="5" creationId="{2E219147-5701-3528-FDA1-7B0643B7D344}"/>
          </ac:spMkLst>
        </pc:spChg>
      </pc:sldChg>
      <pc:sldChg chg="del">
        <pc:chgData name="Cristina Vaccarezza" userId="29531b89-739e-4eea-8199-a05f4e666908" providerId="ADAL" clId="{67D28121-31A4-2340-BF26-676B2529D327}" dt="2023-07-04T15:12:12.628" v="814" actId="2696"/>
        <pc:sldMkLst>
          <pc:docMk/>
          <pc:sldMk cId="231927157" sldId="265"/>
        </pc:sldMkLst>
      </pc:sldChg>
      <pc:sldChg chg="del">
        <pc:chgData name="Cristina Vaccarezza" userId="29531b89-739e-4eea-8199-a05f4e666908" providerId="ADAL" clId="{67D28121-31A4-2340-BF26-676B2529D327}" dt="2023-07-04T15:12:12.458" v="764" actId="2696"/>
        <pc:sldMkLst>
          <pc:docMk/>
          <pc:sldMk cId="0" sldId="266"/>
        </pc:sldMkLst>
      </pc:sldChg>
      <pc:sldChg chg="add del">
        <pc:chgData name="Cristina Vaccarezza" userId="29531b89-739e-4eea-8199-a05f4e666908" providerId="ADAL" clId="{67D28121-31A4-2340-BF26-676B2529D327}" dt="2023-07-04T15:36:16.615" v="1152"/>
        <pc:sldMkLst>
          <pc:docMk/>
          <pc:sldMk cId="1126047508" sldId="267"/>
        </pc:sldMkLst>
      </pc:sldChg>
      <pc:sldChg chg="del">
        <pc:chgData name="Cristina Vaccarezza" userId="29531b89-739e-4eea-8199-a05f4e666908" providerId="ADAL" clId="{67D28121-31A4-2340-BF26-676B2529D327}" dt="2023-07-04T15:12:12.408" v="751" actId="2696"/>
        <pc:sldMkLst>
          <pc:docMk/>
          <pc:sldMk cId="69910030" sldId="268"/>
        </pc:sldMkLst>
      </pc:sldChg>
      <pc:sldChg chg="add del">
        <pc:chgData name="Cristina Vaccarezza" userId="29531b89-739e-4eea-8199-a05f4e666908" providerId="ADAL" clId="{67D28121-31A4-2340-BF26-676B2529D327}" dt="2023-07-04T15:28:23.269" v="1139"/>
        <pc:sldMkLst>
          <pc:docMk/>
          <pc:sldMk cId="3017442744" sldId="268"/>
        </pc:sldMkLst>
      </pc:sldChg>
      <pc:sldChg chg="add del">
        <pc:chgData name="Cristina Vaccarezza" userId="29531b89-739e-4eea-8199-a05f4e666908" providerId="ADAL" clId="{67D28121-31A4-2340-BF26-676B2529D327}" dt="2023-07-04T15:36:16.615" v="1152"/>
        <pc:sldMkLst>
          <pc:docMk/>
          <pc:sldMk cId="3095007723" sldId="269"/>
        </pc:sldMkLst>
      </pc:sldChg>
      <pc:sldChg chg="del">
        <pc:chgData name="Cristina Vaccarezza" userId="29531b89-739e-4eea-8199-a05f4e666908" providerId="ADAL" clId="{67D28121-31A4-2340-BF26-676B2529D327}" dt="2023-07-04T15:12:12.375" v="735" actId="2696"/>
        <pc:sldMkLst>
          <pc:docMk/>
          <pc:sldMk cId="523129843" sldId="270"/>
        </pc:sldMkLst>
      </pc:sldChg>
      <pc:sldChg chg="add del">
        <pc:chgData name="Cristina Vaccarezza" userId="29531b89-739e-4eea-8199-a05f4e666908" providerId="ADAL" clId="{67D28121-31A4-2340-BF26-676B2529D327}" dt="2023-07-04T15:36:16.615" v="1152"/>
        <pc:sldMkLst>
          <pc:docMk/>
          <pc:sldMk cId="2434374671" sldId="270"/>
        </pc:sldMkLst>
      </pc:sldChg>
      <pc:sldChg chg="add del">
        <pc:chgData name="Cristina Vaccarezza" userId="29531b89-739e-4eea-8199-a05f4e666908" providerId="ADAL" clId="{67D28121-31A4-2340-BF26-676B2529D327}" dt="2023-07-04T15:36:16.615" v="1152"/>
        <pc:sldMkLst>
          <pc:docMk/>
          <pc:sldMk cId="1271614687" sldId="272"/>
        </pc:sldMkLst>
      </pc:sldChg>
      <pc:sldChg chg="del">
        <pc:chgData name="Cristina Vaccarezza" userId="29531b89-739e-4eea-8199-a05f4e666908" providerId="ADAL" clId="{67D28121-31A4-2340-BF26-676B2529D327}" dt="2023-07-04T15:12:12.589" v="807" actId="2696"/>
        <pc:sldMkLst>
          <pc:docMk/>
          <pc:sldMk cId="1782375020" sldId="273"/>
        </pc:sldMkLst>
      </pc:sldChg>
      <pc:sldChg chg="add del">
        <pc:chgData name="Cristina Vaccarezza" userId="29531b89-739e-4eea-8199-a05f4e666908" providerId="ADAL" clId="{67D28121-31A4-2340-BF26-676B2529D327}" dt="2023-07-04T15:32:39.446" v="1149"/>
        <pc:sldMkLst>
          <pc:docMk/>
          <pc:sldMk cId="3673527803" sldId="273"/>
        </pc:sldMkLst>
      </pc:sldChg>
      <pc:sldChg chg="del">
        <pc:chgData name="Cristina Vaccarezza" userId="29531b89-739e-4eea-8199-a05f4e666908" providerId="ADAL" clId="{67D28121-31A4-2340-BF26-676B2529D327}" dt="2023-07-04T15:12:12.500" v="771" actId="2696"/>
        <pc:sldMkLst>
          <pc:docMk/>
          <pc:sldMk cId="1050928325" sldId="275"/>
        </pc:sldMkLst>
      </pc:sldChg>
      <pc:sldChg chg="del">
        <pc:chgData name="Cristina Vaccarezza" userId="29531b89-739e-4eea-8199-a05f4e666908" providerId="ADAL" clId="{67D28121-31A4-2340-BF26-676B2529D327}" dt="2023-07-04T15:12:12.565" v="793" actId="2696"/>
        <pc:sldMkLst>
          <pc:docMk/>
          <pc:sldMk cId="1813961413" sldId="277"/>
        </pc:sldMkLst>
      </pc:sldChg>
      <pc:sldChg chg="del">
        <pc:chgData name="Cristina Vaccarezza" userId="29531b89-739e-4eea-8199-a05f4e666908" providerId="ADAL" clId="{67D28121-31A4-2340-BF26-676B2529D327}" dt="2023-07-04T15:12:12.463" v="765" actId="2696"/>
        <pc:sldMkLst>
          <pc:docMk/>
          <pc:sldMk cId="0" sldId="278"/>
        </pc:sldMkLst>
      </pc:sldChg>
      <pc:sldChg chg="del">
        <pc:chgData name="Cristina Vaccarezza" userId="29531b89-739e-4eea-8199-a05f4e666908" providerId="ADAL" clId="{67D28121-31A4-2340-BF26-676B2529D327}" dt="2023-07-04T15:12:12.674" v="834" actId="2696"/>
        <pc:sldMkLst>
          <pc:docMk/>
          <pc:sldMk cId="553112986" sldId="286"/>
        </pc:sldMkLst>
      </pc:sldChg>
      <pc:sldChg chg="del">
        <pc:chgData name="Cristina Vaccarezza" userId="29531b89-739e-4eea-8199-a05f4e666908" providerId="ADAL" clId="{67D28121-31A4-2340-BF26-676B2529D327}" dt="2023-07-04T15:12:12.526" v="785" actId="2696"/>
        <pc:sldMkLst>
          <pc:docMk/>
          <pc:sldMk cId="1606552551" sldId="288"/>
        </pc:sldMkLst>
      </pc:sldChg>
      <pc:sldChg chg="add del">
        <pc:chgData name="Cristina Vaccarezza" userId="29531b89-739e-4eea-8199-a05f4e666908" providerId="ADAL" clId="{67D28121-31A4-2340-BF26-676B2529D327}" dt="2023-07-04T15:30:25.822" v="1143"/>
        <pc:sldMkLst>
          <pc:docMk/>
          <pc:sldMk cId="2494072867" sldId="290"/>
        </pc:sldMkLst>
      </pc:sldChg>
      <pc:sldChg chg="add">
        <pc:chgData name="Cristina Vaccarezza" userId="29531b89-739e-4eea-8199-a05f4e666908" providerId="ADAL" clId="{67D28121-31A4-2340-BF26-676B2529D327}" dt="2023-07-06T07:32:37.391" v="1322"/>
        <pc:sldMkLst>
          <pc:docMk/>
          <pc:sldMk cId="911418414" sldId="293"/>
        </pc:sldMkLst>
      </pc:sldChg>
      <pc:sldChg chg="add">
        <pc:chgData name="Cristina Vaccarezza" userId="29531b89-739e-4eea-8199-a05f4e666908" providerId="ADAL" clId="{67D28121-31A4-2340-BF26-676B2529D327}" dt="2023-07-06T07:32:37.391" v="1322"/>
        <pc:sldMkLst>
          <pc:docMk/>
          <pc:sldMk cId="623401401" sldId="299"/>
        </pc:sldMkLst>
      </pc:sldChg>
      <pc:sldChg chg="del">
        <pc:chgData name="Cristina Vaccarezza" userId="29531b89-739e-4eea-8199-a05f4e666908" providerId="ADAL" clId="{67D28121-31A4-2340-BF26-676B2529D327}" dt="2023-07-04T15:12:12.497" v="770" actId="2696"/>
        <pc:sldMkLst>
          <pc:docMk/>
          <pc:sldMk cId="1570027504" sldId="302"/>
        </pc:sldMkLst>
      </pc:sldChg>
      <pc:sldChg chg="del">
        <pc:chgData name="Cristina Vaccarezza" userId="29531b89-739e-4eea-8199-a05f4e666908" providerId="ADAL" clId="{67D28121-31A4-2340-BF26-676B2529D327}" dt="2023-07-04T15:12:12.456" v="763" actId="2696"/>
        <pc:sldMkLst>
          <pc:docMk/>
          <pc:sldMk cId="1626882406" sldId="307"/>
        </pc:sldMkLst>
      </pc:sldChg>
      <pc:sldChg chg="addSp modSp add mod">
        <pc:chgData name="Cristina Vaccarezza" userId="29531b89-739e-4eea-8199-a05f4e666908" providerId="ADAL" clId="{67D28121-31A4-2340-BF26-676B2529D327}" dt="2023-07-05T09:38:22.822" v="1186" actId="13822"/>
        <pc:sldMkLst>
          <pc:docMk/>
          <pc:sldMk cId="2330536703" sldId="316"/>
        </pc:sldMkLst>
        <pc:spChg chg="add mod">
          <ac:chgData name="Cristina Vaccarezza" userId="29531b89-739e-4eea-8199-a05f4e666908" providerId="ADAL" clId="{67D28121-31A4-2340-BF26-676B2529D327}" dt="2023-07-05T09:38:22.822" v="1186" actId="13822"/>
          <ac:spMkLst>
            <pc:docMk/>
            <pc:sldMk cId="2330536703" sldId="316"/>
            <ac:spMk id="2" creationId="{6E0B9815-221F-992F-C47E-11BFC5A08712}"/>
          </ac:spMkLst>
        </pc:spChg>
        <pc:spChg chg="mod">
          <ac:chgData name="Cristina Vaccarezza" userId="29531b89-739e-4eea-8199-a05f4e666908" providerId="ADAL" clId="{67D28121-31A4-2340-BF26-676B2529D327}" dt="2023-07-05T09:36:13.885" v="1171" actId="1076"/>
          <ac:spMkLst>
            <pc:docMk/>
            <pc:sldMk cId="2330536703" sldId="316"/>
            <ac:spMk id="6" creationId="{B7714968-9586-4F3A-0D65-32CD585758F3}"/>
          </ac:spMkLst>
        </pc:spChg>
      </pc:sldChg>
      <pc:sldChg chg="add">
        <pc:chgData name="Cristina Vaccarezza" userId="29531b89-739e-4eea-8199-a05f4e666908" providerId="ADAL" clId="{67D28121-31A4-2340-BF26-676B2529D327}" dt="2023-07-04T15:24:12.188" v="1108"/>
        <pc:sldMkLst>
          <pc:docMk/>
          <pc:sldMk cId="2308782666" sldId="318"/>
        </pc:sldMkLst>
      </pc:sldChg>
      <pc:sldChg chg="add del mod modShow">
        <pc:chgData name="Cristina Vaccarezza" userId="29531b89-739e-4eea-8199-a05f4e666908" providerId="ADAL" clId="{67D28121-31A4-2340-BF26-676B2529D327}" dt="2023-07-05T14:56:31.060" v="1304" actId="2696"/>
        <pc:sldMkLst>
          <pc:docMk/>
          <pc:sldMk cId="1155617402" sldId="325"/>
        </pc:sldMkLst>
      </pc:sldChg>
      <pc:sldChg chg="del">
        <pc:chgData name="Cristina Vaccarezza" userId="29531b89-739e-4eea-8199-a05f4e666908" providerId="ADAL" clId="{67D28121-31A4-2340-BF26-676B2529D327}" dt="2023-07-04T15:12:12.416" v="753" actId="2696"/>
        <pc:sldMkLst>
          <pc:docMk/>
          <pc:sldMk cId="292941851" sldId="335"/>
        </pc:sldMkLst>
      </pc:sldChg>
      <pc:sldChg chg="add del">
        <pc:chgData name="Cristina Vaccarezza" userId="29531b89-739e-4eea-8199-a05f4e666908" providerId="ADAL" clId="{67D28121-31A4-2340-BF26-676B2529D327}" dt="2023-07-04T15:28:23.269" v="1139"/>
        <pc:sldMkLst>
          <pc:docMk/>
          <pc:sldMk cId="3046473420" sldId="335"/>
        </pc:sldMkLst>
      </pc:sldChg>
      <pc:sldChg chg="add del">
        <pc:chgData name="Cristina Vaccarezza" userId="29531b89-739e-4eea-8199-a05f4e666908" providerId="ADAL" clId="{67D28121-31A4-2340-BF26-676B2529D327}" dt="2023-07-04T15:28:23.269" v="1139"/>
        <pc:sldMkLst>
          <pc:docMk/>
          <pc:sldMk cId="252513590" sldId="337"/>
        </pc:sldMkLst>
      </pc:sldChg>
      <pc:sldChg chg="del">
        <pc:chgData name="Cristina Vaccarezza" userId="29531b89-739e-4eea-8199-a05f4e666908" providerId="ADAL" clId="{67D28121-31A4-2340-BF26-676B2529D327}" dt="2023-07-04T15:12:12.129" v="729" actId="2696"/>
        <pc:sldMkLst>
          <pc:docMk/>
          <pc:sldMk cId="1997172126" sldId="337"/>
        </pc:sldMkLst>
      </pc:sldChg>
      <pc:sldChg chg="del">
        <pc:chgData name="Cristina Vaccarezza" userId="29531b89-739e-4eea-8199-a05f4e666908" providerId="ADAL" clId="{67D28121-31A4-2340-BF26-676B2529D327}" dt="2023-07-04T15:12:12.598" v="810" actId="2696"/>
        <pc:sldMkLst>
          <pc:docMk/>
          <pc:sldMk cId="1276048509" sldId="338"/>
        </pc:sldMkLst>
      </pc:sldChg>
      <pc:sldChg chg="del">
        <pc:chgData name="Cristina Vaccarezza" userId="29531b89-739e-4eea-8199-a05f4e666908" providerId="ADAL" clId="{67D28121-31A4-2340-BF26-676B2529D327}" dt="2023-07-04T15:12:12.591" v="808" actId="2696"/>
        <pc:sldMkLst>
          <pc:docMk/>
          <pc:sldMk cId="3059622499" sldId="339"/>
        </pc:sldMkLst>
      </pc:sldChg>
      <pc:sldChg chg="del">
        <pc:chgData name="Cristina Vaccarezza" userId="29531b89-739e-4eea-8199-a05f4e666908" providerId="ADAL" clId="{67D28121-31A4-2340-BF26-676B2529D327}" dt="2023-07-04T15:12:12.429" v="756" actId="2696"/>
        <pc:sldMkLst>
          <pc:docMk/>
          <pc:sldMk cId="392466295" sldId="340"/>
        </pc:sldMkLst>
      </pc:sldChg>
      <pc:sldChg chg="del">
        <pc:chgData name="Cristina Vaccarezza" userId="29531b89-739e-4eea-8199-a05f4e666908" providerId="ADAL" clId="{67D28121-31A4-2340-BF26-676B2529D327}" dt="2023-07-04T15:12:12.533" v="786" actId="2696"/>
        <pc:sldMkLst>
          <pc:docMk/>
          <pc:sldMk cId="134331249" sldId="348"/>
        </pc:sldMkLst>
      </pc:sldChg>
      <pc:sldChg chg="del">
        <pc:chgData name="Cristina Vaccarezza" userId="29531b89-739e-4eea-8199-a05f4e666908" providerId="ADAL" clId="{67D28121-31A4-2340-BF26-676B2529D327}" dt="2023-07-04T15:12:12.551" v="790" actId="2696"/>
        <pc:sldMkLst>
          <pc:docMk/>
          <pc:sldMk cId="4211914133" sldId="349"/>
        </pc:sldMkLst>
      </pc:sldChg>
      <pc:sldChg chg="del">
        <pc:chgData name="Cristina Vaccarezza" userId="29531b89-739e-4eea-8199-a05f4e666908" providerId="ADAL" clId="{67D28121-31A4-2340-BF26-676B2529D327}" dt="2023-07-04T15:12:12.631" v="815" actId="2696"/>
        <pc:sldMkLst>
          <pc:docMk/>
          <pc:sldMk cId="3500234128" sldId="371"/>
        </pc:sldMkLst>
      </pc:sldChg>
      <pc:sldChg chg="modSp add del mod">
        <pc:chgData name="Cristina Vaccarezza" userId="29531b89-739e-4eea-8199-a05f4e666908" providerId="ADAL" clId="{67D28121-31A4-2340-BF26-676B2529D327}" dt="2023-07-05T14:54:18.387" v="1300" actId="2696"/>
        <pc:sldMkLst>
          <pc:docMk/>
          <pc:sldMk cId="1036813688" sldId="427"/>
        </pc:sldMkLst>
        <pc:spChg chg="mod">
          <ac:chgData name="Cristina Vaccarezza" userId="29531b89-739e-4eea-8199-a05f4e666908" providerId="ADAL" clId="{67D28121-31A4-2340-BF26-676B2529D327}" dt="2023-07-05T14:22:19.533" v="1204" actId="1076"/>
          <ac:spMkLst>
            <pc:docMk/>
            <pc:sldMk cId="1036813688" sldId="427"/>
            <ac:spMk id="16" creationId="{F085EE57-9BCD-F519-D58F-10D87317B0D1}"/>
          </ac:spMkLst>
        </pc:spChg>
      </pc:sldChg>
      <pc:sldChg chg="del">
        <pc:chgData name="Cristina Vaccarezza" userId="29531b89-739e-4eea-8199-a05f4e666908" providerId="ADAL" clId="{67D28121-31A4-2340-BF26-676B2529D327}" dt="2023-07-04T15:12:12.097" v="725" actId="2696"/>
        <pc:sldMkLst>
          <pc:docMk/>
          <pc:sldMk cId="3362791640" sldId="444"/>
        </pc:sldMkLst>
      </pc:sldChg>
      <pc:sldChg chg="del">
        <pc:chgData name="Cristina Vaccarezza" userId="29531b89-739e-4eea-8199-a05f4e666908" providerId="ADAL" clId="{67D28121-31A4-2340-BF26-676B2529D327}" dt="2023-07-04T15:12:12.371" v="734" actId="2696"/>
        <pc:sldMkLst>
          <pc:docMk/>
          <pc:sldMk cId="3564018240" sldId="446"/>
        </pc:sldMkLst>
      </pc:sldChg>
      <pc:sldChg chg="del">
        <pc:chgData name="Cristina Vaccarezza" userId="29531b89-739e-4eea-8199-a05f4e666908" providerId="ADAL" clId="{67D28121-31A4-2340-BF26-676B2529D327}" dt="2023-07-04T15:12:12.379" v="736" actId="2696"/>
        <pc:sldMkLst>
          <pc:docMk/>
          <pc:sldMk cId="3431922527" sldId="447"/>
        </pc:sldMkLst>
      </pc:sldChg>
      <pc:sldChg chg="del">
        <pc:chgData name="Cristina Vaccarezza" userId="29531b89-739e-4eea-8199-a05f4e666908" providerId="ADAL" clId="{67D28121-31A4-2340-BF26-676B2529D327}" dt="2023-07-04T15:12:12.384" v="737" actId="2696"/>
        <pc:sldMkLst>
          <pc:docMk/>
          <pc:sldMk cId="4033305876" sldId="448"/>
        </pc:sldMkLst>
      </pc:sldChg>
      <pc:sldChg chg="del">
        <pc:chgData name="Cristina Vaccarezza" userId="29531b89-739e-4eea-8199-a05f4e666908" providerId="ADAL" clId="{67D28121-31A4-2340-BF26-676B2529D327}" dt="2023-07-04T09:47:08.518" v="240" actId="2696"/>
        <pc:sldMkLst>
          <pc:docMk/>
          <pc:sldMk cId="811849637" sldId="449"/>
        </pc:sldMkLst>
      </pc:sldChg>
      <pc:sldChg chg="del">
        <pc:chgData name="Cristina Vaccarezza" userId="29531b89-739e-4eea-8199-a05f4e666908" providerId="ADAL" clId="{67D28121-31A4-2340-BF26-676B2529D327}" dt="2023-07-04T15:11:41.369" v="721" actId="2696"/>
        <pc:sldMkLst>
          <pc:docMk/>
          <pc:sldMk cId="2873655221" sldId="450"/>
        </pc:sldMkLst>
      </pc:sldChg>
      <pc:sldChg chg="addSp delSp modSp del mod setBg modShow">
        <pc:chgData name="Cristina Vaccarezza" userId="29531b89-739e-4eea-8199-a05f4e666908" providerId="ADAL" clId="{67D28121-31A4-2340-BF26-676B2529D327}" dt="2023-07-05T14:56:20.852" v="1302" actId="2696"/>
        <pc:sldMkLst>
          <pc:docMk/>
          <pc:sldMk cId="2614828558" sldId="451"/>
        </pc:sldMkLst>
        <pc:spChg chg="mod">
          <ac:chgData name="Cristina Vaccarezza" userId="29531b89-739e-4eea-8199-a05f4e666908" providerId="ADAL" clId="{67D28121-31A4-2340-BF26-676B2529D327}" dt="2023-07-04T09:45:13.543" v="224" actId="20577"/>
          <ac:spMkLst>
            <pc:docMk/>
            <pc:sldMk cId="2614828558" sldId="451"/>
            <ac:spMk id="2" creationId="{70918358-1167-C740-97E1-3A132C128CD0}"/>
          </ac:spMkLst>
        </pc:spChg>
        <pc:spChg chg="mod">
          <ac:chgData name="Cristina Vaccarezza" userId="29531b89-739e-4eea-8199-a05f4e666908" providerId="ADAL" clId="{67D28121-31A4-2340-BF26-676B2529D327}" dt="2023-07-04T09:47:41.043" v="246" actId="27636"/>
          <ac:spMkLst>
            <pc:docMk/>
            <pc:sldMk cId="2614828558" sldId="451"/>
            <ac:spMk id="3" creationId="{2DD607DA-E572-4B45-9B32-0DFDC77C078C}"/>
          </ac:spMkLst>
        </pc:spChg>
        <pc:spChg chg="add del">
          <ac:chgData name="Cristina Vaccarezza" userId="29531b89-739e-4eea-8199-a05f4e666908" providerId="ADAL" clId="{67D28121-31A4-2340-BF26-676B2529D327}" dt="2023-07-04T09:45:07.593" v="222" actId="26606"/>
          <ac:spMkLst>
            <pc:docMk/>
            <pc:sldMk cId="2614828558" sldId="451"/>
            <ac:spMk id="5" creationId="{FBE20309-1FB9-4818-BAFA-9C4C0534178B}"/>
          </ac:spMkLst>
        </pc:spChg>
        <pc:spChg chg="add del">
          <ac:chgData name="Cristina Vaccarezza" userId="29531b89-739e-4eea-8199-a05f4e666908" providerId="ADAL" clId="{67D28121-31A4-2340-BF26-676B2529D327}" dt="2023-07-04T09:45:07.593" v="222" actId="26606"/>
          <ac:spMkLst>
            <pc:docMk/>
            <pc:sldMk cId="2614828558" sldId="451"/>
            <ac:spMk id="6" creationId="{FBD77573-9EF2-4C35-8285-A1CF6FBB0EA5}"/>
          </ac:spMkLst>
        </pc:spChg>
        <pc:spChg chg="add del">
          <ac:chgData name="Cristina Vaccarezza" userId="29531b89-739e-4eea-8199-a05f4e666908" providerId="ADAL" clId="{67D28121-31A4-2340-BF26-676B2529D327}" dt="2023-07-04T09:44:47.837" v="220" actId="26606"/>
          <ac:spMkLst>
            <pc:docMk/>
            <pc:sldMk cId="2614828558" sldId="451"/>
            <ac:spMk id="8" creationId="{17718681-A12E-49D6-9925-DD7C68176D61}"/>
          </ac:spMkLst>
        </pc:spChg>
        <pc:spChg chg="add del">
          <ac:chgData name="Cristina Vaccarezza" userId="29531b89-739e-4eea-8199-a05f4e666908" providerId="ADAL" clId="{67D28121-31A4-2340-BF26-676B2529D327}" dt="2023-07-04T09:44:47.837" v="220" actId="26606"/>
          <ac:spMkLst>
            <pc:docMk/>
            <pc:sldMk cId="2614828558" sldId="451"/>
            <ac:spMk id="10" creationId="{FBD77573-9EF2-4C35-8285-A1CF6FBB0EA5}"/>
          </ac:spMkLst>
        </pc:spChg>
      </pc:sldChg>
      <pc:sldChg chg="del">
        <pc:chgData name="Cristina Vaccarezza" userId="29531b89-739e-4eea-8199-a05f4e666908" providerId="ADAL" clId="{67D28121-31A4-2340-BF26-676B2529D327}" dt="2023-07-04T15:12:12.472" v="767" actId="2696"/>
        <pc:sldMkLst>
          <pc:docMk/>
          <pc:sldMk cId="1712882654" sldId="453"/>
        </pc:sldMkLst>
      </pc:sldChg>
      <pc:sldChg chg="del">
        <pc:chgData name="Cristina Vaccarezza" userId="29531b89-739e-4eea-8199-a05f4e666908" providerId="ADAL" clId="{67D28121-31A4-2340-BF26-676B2529D327}" dt="2023-07-04T15:12:12.543" v="788" actId="2696"/>
        <pc:sldMkLst>
          <pc:docMk/>
          <pc:sldMk cId="1367110069" sldId="454"/>
        </pc:sldMkLst>
      </pc:sldChg>
      <pc:sldChg chg="add">
        <pc:chgData name="Cristina Vaccarezza" userId="29531b89-739e-4eea-8199-a05f4e666908" providerId="ADAL" clId="{67D28121-31A4-2340-BF26-676B2529D327}" dt="2023-07-05T15:51:23.281" v="1305"/>
        <pc:sldMkLst>
          <pc:docMk/>
          <pc:sldMk cId="3289761326" sldId="499"/>
        </pc:sldMkLst>
      </pc:sldChg>
      <pc:sldChg chg="addSp modSp add mod">
        <pc:chgData name="Cristina Vaccarezza" userId="29531b89-739e-4eea-8199-a05f4e666908" providerId="ADAL" clId="{67D28121-31A4-2340-BF26-676B2529D327}" dt="2023-07-05T09:31:50.733" v="1159" actId="1582"/>
        <pc:sldMkLst>
          <pc:docMk/>
          <pc:sldMk cId="3962979657" sldId="501"/>
        </pc:sldMkLst>
        <pc:spChg chg="add mod">
          <ac:chgData name="Cristina Vaccarezza" userId="29531b89-739e-4eea-8199-a05f4e666908" providerId="ADAL" clId="{67D28121-31A4-2340-BF26-676B2529D327}" dt="2023-07-05T09:31:50.733" v="1159" actId="1582"/>
          <ac:spMkLst>
            <pc:docMk/>
            <pc:sldMk cId="3962979657" sldId="501"/>
            <ac:spMk id="5" creationId="{7E7C5695-B364-F269-B93F-75598E73CF43}"/>
          </ac:spMkLst>
        </pc:spChg>
        <pc:picChg chg="mod">
          <ac:chgData name="Cristina Vaccarezza" userId="29531b89-739e-4eea-8199-a05f4e666908" providerId="ADAL" clId="{67D28121-31A4-2340-BF26-676B2529D327}" dt="2023-07-05T09:29:54.164" v="1155" actId="1076"/>
          <ac:picMkLst>
            <pc:docMk/>
            <pc:sldMk cId="3962979657" sldId="501"/>
            <ac:picMk id="16" creationId="{4D952D4C-2A1F-1D4B-6F08-97DE5D29ECA2}"/>
          </ac:picMkLst>
        </pc:picChg>
      </pc:sldChg>
      <pc:sldChg chg="addSp delSp modSp mod">
        <pc:chgData name="Cristina Vaccarezza" userId="29531b89-739e-4eea-8199-a05f4e666908" providerId="ADAL" clId="{67D28121-31A4-2340-BF26-676B2529D327}" dt="2023-07-04T09:16:39.603" v="91" actId="26606"/>
        <pc:sldMkLst>
          <pc:docMk/>
          <pc:sldMk cId="3686031636" sldId="728"/>
        </pc:sldMkLst>
        <pc:spChg chg="mod">
          <ac:chgData name="Cristina Vaccarezza" userId="29531b89-739e-4eea-8199-a05f4e666908" providerId="ADAL" clId="{67D28121-31A4-2340-BF26-676B2529D327}" dt="2023-07-04T09:16:39.603" v="91" actId="26606"/>
          <ac:spMkLst>
            <pc:docMk/>
            <pc:sldMk cId="3686031636" sldId="728"/>
            <ac:spMk id="2" creationId="{B271B9F0-5749-E242-ACCF-6A83E4FA7599}"/>
          </ac:spMkLst>
        </pc:spChg>
        <pc:spChg chg="del">
          <ac:chgData name="Cristina Vaccarezza" userId="29531b89-739e-4eea-8199-a05f4e666908" providerId="ADAL" clId="{67D28121-31A4-2340-BF26-676B2529D327}" dt="2023-07-04T09:16:39.603" v="91" actId="26606"/>
          <ac:spMkLst>
            <pc:docMk/>
            <pc:sldMk cId="3686031636" sldId="728"/>
            <ac:spMk id="9" creationId="{98DED6BC-9A3E-48D4-AD7C-A56D63F547E8}"/>
          </ac:spMkLst>
        </pc:spChg>
        <pc:spChg chg="del">
          <ac:chgData name="Cristina Vaccarezza" userId="29531b89-739e-4eea-8199-a05f4e666908" providerId="ADAL" clId="{67D28121-31A4-2340-BF26-676B2529D327}" dt="2023-07-04T09:16:39.603" v="91" actId="26606"/>
          <ac:spMkLst>
            <pc:docMk/>
            <pc:sldMk cId="3686031636" sldId="728"/>
            <ac:spMk id="11" creationId="{6B6E033A-DB2E-49B8-B600-B38E0C280263}"/>
          </ac:spMkLst>
        </pc:spChg>
        <pc:spChg chg="add">
          <ac:chgData name="Cristina Vaccarezza" userId="29531b89-739e-4eea-8199-a05f4e666908" providerId="ADAL" clId="{67D28121-31A4-2340-BF26-676B2529D327}" dt="2023-07-04T09:16:39.603" v="91" actId="26606"/>
          <ac:spMkLst>
            <pc:docMk/>
            <pc:sldMk cId="3686031636" sldId="728"/>
            <ac:spMk id="16" creationId="{5D11FD0E-2D27-4A5A-949D-222E61ECBCC3}"/>
          </ac:spMkLst>
        </pc:spChg>
        <pc:spChg chg="add">
          <ac:chgData name="Cristina Vaccarezza" userId="29531b89-739e-4eea-8199-a05f4e666908" providerId="ADAL" clId="{67D28121-31A4-2340-BF26-676B2529D327}" dt="2023-07-04T09:16:39.603" v="91" actId="26606"/>
          <ac:spMkLst>
            <pc:docMk/>
            <pc:sldMk cId="3686031636" sldId="728"/>
            <ac:spMk id="18" creationId="{1BC8109F-B452-45EE-8BB3-65433C039601}"/>
          </ac:spMkLst>
        </pc:spChg>
        <pc:graphicFrameChg chg="mod modGraphic">
          <ac:chgData name="Cristina Vaccarezza" userId="29531b89-739e-4eea-8199-a05f4e666908" providerId="ADAL" clId="{67D28121-31A4-2340-BF26-676B2529D327}" dt="2023-07-04T09:16:39.603" v="91" actId="26606"/>
          <ac:graphicFrameMkLst>
            <pc:docMk/>
            <pc:sldMk cId="3686031636" sldId="728"/>
            <ac:graphicFrameMk id="5" creationId="{90E8052F-7C35-48F1-86FF-6C18C54C5672}"/>
          </ac:graphicFrameMkLst>
        </pc:graphicFrameChg>
      </pc:sldChg>
      <pc:sldChg chg="addSp delSp modSp mod setBg">
        <pc:chgData name="Cristina Vaccarezza" userId="29531b89-739e-4eea-8199-a05f4e666908" providerId="ADAL" clId="{67D28121-31A4-2340-BF26-676B2529D327}" dt="2023-07-04T09:20:42.968" v="181"/>
        <pc:sldMkLst>
          <pc:docMk/>
          <pc:sldMk cId="3029631477" sldId="729"/>
        </pc:sldMkLst>
        <pc:spChg chg="mod">
          <ac:chgData name="Cristina Vaccarezza" userId="29531b89-739e-4eea-8199-a05f4e666908" providerId="ADAL" clId="{67D28121-31A4-2340-BF26-676B2529D327}" dt="2023-07-04T09:17:00.255" v="95" actId="26606"/>
          <ac:spMkLst>
            <pc:docMk/>
            <pc:sldMk cId="3029631477" sldId="729"/>
            <ac:spMk id="2" creationId="{D88D9503-C32F-7844-84C4-6608CAC2B9F0}"/>
          </ac:spMkLst>
        </pc:spChg>
        <pc:spChg chg="del mod">
          <ac:chgData name="Cristina Vaccarezza" userId="29531b89-739e-4eea-8199-a05f4e666908" providerId="ADAL" clId="{67D28121-31A4-2340-BF26-676B2529D327}" dt="2023-07-04T09:17:00.255" v="95" actId="26606"/>
          <ac:spMkLst>
            <pc:docMk/>
            <pc:sldMk cId="3029631477" sldId="729"/>
            <ac:spMk id="3" creationId="{DB3C9213-D35D-EB47-9CB7-794A937C2397}"/>
          </ac:spMkLst>
        </pc:spChg>
        <pc:spChg chg="add del">
          <ac:chgData name="Cristina Vaccarezza" userId="29531b89-739e-4eea-8199-a05f4e666908" providerId="ADAL" clId="{67D28121-31A4-2340-BF26-676B2529D327}" dt="2023-07-04T09:17:00.225" v="94" actId="26606"/>
          <ac:spMkLst>
            <pc:docMk/>
            <pc:sldMk cId="3029631477" sldId="729"/>
            <ac:spMk id="9" creationId="{D009D6D5-DAC2-4A8B-A17A-E206B9012D09}"/>
          </ac:spMkLst>
        </pc:spChg>
        <pc:spChg chg="add">
          <ac:chgData name="Cristina Vaccarezza" userId="29531b89-739e-4eea-8199-a05f4e666908" providerId="ADAL" clId="{67D28121-31A4-2340-BF26-676B2529D327}" dt="2023-07-04T09:17:00.255" v="95" actId="26606"/>
          <ac:spMkLst>
            <pc:docMk/>
            <pc:sldMk cId="3029631477" sldId="729"/>
            <ac:spMk id="11" creationId="{1BC8109F-B452-45EE-8BB3-65433C039601}"/>
          </ac:spMkLst>
        </pc:spChg>
        <pc:spChg chg="add">
          <ac:chgData name="Cristina Vaccarezza" userId="29531b89-739e-4eea-8199-a05f4e666908" providerId="ADAL" clId="{67D28121-31A4-2340-BF26-676B2529D327}" dt="2023-07-04T09:17:00.255" v="95" actId="26606"/>
          <ac:spMkLst>
            <pc:docMk/>
            <pc:sldMk cId="3029631477" sldId="729"/>
            <ac:spMk id="12" creationId="{5D11FD0E-2D27-4A5A-949D-222E61ECBCC3}"/>
          </ac:spMkLst>
        </pc:spChg>
        <pc:graphicFrameChg chg="add mod">
          <ac:chgData name="Cristina Vaccarezza" userId="29531b89-739e-4eea-8199-a05f4e666908" providerId="ADAL" clId="{67D28121-31A4-2340-BF26-676B2529D327}" dt="2023-07-04T09:20:42.968" v="181"/>
          <ac:graphicFrameMkLst>
            <pc:docMk/>
            <pc:sldMk cId="3029631477" sldId="729"/>
            <ac:graphicFrameMk id="13" creationId="{69C6EA68-E8BC-2629-32BD-9F9DC3890881}"/>
          </ac:graphicFrameMkLst>
        </pc:graphicFrameChg>
        <pc:picChg chg="add del">
          <ac:chgData name="Cristina Vaccarezza" userId="29531b89-739e-4eea-8199-a05f4e666908" providerId="ADAL" clId="{67D28121-31A4-2340-BF26-676B2529D327}" dt="2023-07-04T09:17:00.225" v="94" actId="26606"/>
          <ac:picMkLst>
            <pc:docMk/>
            <pc:sldMk cId="3029631477" sldId="729"/>
            <ac:picMk id="5" creationId="{B664F40F-011B-E6E5-5540-A40D10118458}"/>
          </ac:picMkLst>
        </pc:picChg>
      </pc:sldChg>
      <pc:sldChg chg="addSp delSp modSp mod">
        <pc:chgData name="Cristina Vaccarezza" userId="29531b89-739e-4eea-8199-a05f4e666908" providerId="ADAL" clId="{67D28121-31A4-2340-BF26-676B2529D327}" dt="2023-07-05T09:33:59.190" v="1168" actId="20577"/>
        <pc:sldMkLst>
          <pc:docMk/>
          <pc:sldMk cId="3471592191" sldId="730"/>
        </pc:sldMkLst>
        <pc:spChg chg="mod">
          <ac:chgData name="Cristina Vaccarezza" userId="29531b89-739e-4eea-8199-a05f4e666908" providerId="ADAL" clId="{67D28121-31A4-2340-BF26-676B2529D327}" dt="2023-07-04T09:48:02.530" v="251" actId="20577"/>
          <ac:spMkLst>
            <pc:docMk/>
            <pc:sldMk cId="3471592191" sldId="730"/>
            <ac:spMk id="2" creationId="{23BFA967-04F8-764D-B15F-B8A21A717379}"/>
          </ac:spMkLst>
        </pc:spChg>
        <pc:spChg chg="mod">
          <ac:chgData name="Cristina Vaccarezza" userId="29531b89-739e-4eea-8199-a05f4e666908" providerId="ADAL" clId="{67D28121-31A4-2340-BF26-676B2529D327}" dt="2023-07-04T10:59:53.895" v="361" actId="113"/>
          <ac:spMkLst>
            <pc:docMk/>
            <pc:sldMk cId="3471592191" sldId="730"/>
            <ac:spMk id="5" creationId="{5494434B-A870-7E41-B8F0-CDB244053F59}"/>
          </ac:spMkLst>
        </pc:spChg>
        <pc:spChg chg="del mod">
          <ac:chgData name="Cristina Vaccarezza" userId="29531b89-739e-4eea-8199-a05f4e666908" providerId="ADAL" clId="{67D28121-31A4-2340-BF26-676B2529D327}" dt="2023-07-04T14:15:21.564" v="520" actId="478"/>
          <ac:spMkLst>
            <pc:docMk/>
            <pc:sldMk cId="3471592191" sldId="730"/>
            <ac:spMk id="6" creationId="{B63CA2D8-D044-EA48-ADE9-951660664BBE}"/>
          </ac:spMkLst>
        </pc:spChg>
        <pc:spChg chg="add mod">
          <ac:chgData name="Cristina Vaccarezza" userId="29531b89-739e-4eea-8199-a05f4e666908" providerId="ADAL" clId="{67D28121-31A4-2340-BF26-676B2529D327}" dt="2023-07-05T09:33:59.190" v="1168" actId="20577"/>
          <ac:spMkLst>
            <pc:docMk/>
            <pc:sldMk cId="3471592191" sldId="730"/>
            <ac:spMk id="7" creationId="{2BCBF2A9-53F1-DDC9-BEF1-A5F557AA64E3}"/>
          </ac:spMkLst>
        </pc:spChg>
        <pc:graphicFrameChg chg="mod modGraphic">
          <ac:chgData name="Cristina Vaccarezza" userId="29531b89-739e-4eea-8199-a05f4e666908" providerId="ADAL" clId="{67D28121-31A4-2340-BF26-676B2529D327}" dt="2023-07-04T15:14:07.905" v="873" actId="20577"/>
          <ac:graphicFrameMkLst>
            <pc:docMk/>
            <pc:sldMk cId="3471592191" sldId="730"/>
            <ac:graphicFrameMk id="4" creationId="{FA746B0B-DEC7-E14C-A833-F1B81F041C4B}"/>
          </ac:graphicFrameMkLst>
        </pc:graphicFrameChg>
        <pc:picChg chg="add del mod">
          <ac:chgData name="Cristina Vaccarezza" userId="29531b89-739e-4eea-8199-a05f4e666908" providerId="ADAL" clId="{67D28121-31A4-2340-BF26-676B2529D327}" dt="2023-07-04T09:44:12.143" v="218" actId="478"/>
          <ac:picMkLst>
            <pc:docMk/>
            <pc:sldMk cId="3471592191" sldId="730"/>
            <ac:picMk id="3" creationId="{446BBC8E-723A-FBE6-EE8B-BDC5946A63C0}"/>
          </ac:picMkLst>
        </pc:picChg>
      </pc:sldChg>
      <pc:sldChg chg="del">
        <pc:chgData name="Cristina Vaccarezza" userId="29531b89-739e-4eea-8199-a05f4e666908" providerId="ADAL" clId="{67D28121-31A4-2340-BF26-676B2529D327}" dt="2023-07-04T15:12:12.556" v="791" actId="2696"/>
        <pc:sldMkLst>
          <pc:docMk/>
          <pc:sldMk cId="2682963140" sldId="733"/>
        </pc:sldMkLst>
      </pc:sldChg>
      <pc:sldChg chg="del">
        <pc:chgData name="Cristina Vaccarezza" userId="29531b89-739e-4eea-8199-a05f4e666908" providerId="ADAL" clId="{67D28121-31A4-2340-BF26-676B2529D327}" dt="2023-07-04T15:12:12.402" v="750" actId="2696"/>
        <pc:sldMkLst>
          <pc:docMk/>
          <pc:sldMk cId="110551039" sldId="735"/>
        </pc:sldMkLst>
      </pc:sldChg>
      <pc:sldChg chg="del">
        <pc:chgData name="Cristina Vaccarezza" userId="29531b89-739e-4eea-8199-a05f4e666908" providerId="ADAL" clId="{67D28121-31A4-2340-BF26-676B2529D327}" dt="2023-07-04T15:12:12.438" v="758" actId="2696"/>
        <pc:sldMkLst>
          <pc:docMk/>
          <pc:sldMk cId="2553934016" sldId="736"/>
        </pc:sldMkLst>
      </pc:sldChg>
      <pc:sldChg chg="del">
        <pc:chgData name="Cristina Vaccarezza" userId="29531b89-739e-4eea-8199-a05f4e666908" providerId="ADAL" clId="{67D28121-31A4-2340-BF26-676B2529D327}" dt="2023-07-04T15:12:12.604" v="812" actId="2696"/>
        <pc:sldMkLst>
          <pc:docMk/>
          <pc:sldMk cId="4060405789" sldId="744"/>
        </pc:sldMkLst>
      </pc:sldChg>
      <pc:sldChg chg="del">
        <pc:chgData name="Cristina Vaccarezza" userId="29531b89-739e-4eea-8199-a05f4e666908" providerId="ADAL" clId="{67D28121-31A4-2340-BF26-676B2529D327}" dt="2023-07-04T15:12:12.467" v="766" actId="2696"/>
        <pc:sldMkLst>
          <pc:docMk/>
          <pc:sldMk cId="1037621009" sldId="763"/>
        </pc:sldMkLst>
      </pc:sldChg>
      <pc:sldChg chg="del">
        <pc:chgData name="Cristina Vaccarezza" userId="29531b89-739e-4eea-8199-a05f4e666908" providerId="ADAL" clId="{67D28121-31A4-2340-BF26-676B2529D327}" dt="2023-07-04T15:12:12.477" v="768" actId="2696"/>
        <pc:sldMkLst>
          <pc:docMk/>
          <pc:sldMk cId="4056956710" sldId="764"/>
        </pc:sldMkLst>
      </pc:sldChg>
      <pc:sldChg chg="del">
        <pc:chgData name="Cristina Vaccarezza" userId="29531b89-739e-4eea-8199-a05f4e666908" providerId="ADAL" clId="{67D28121-31A4-2340-BF26-676B2529D327}" dt="2023-07-04T15:12:12.537" v="787" actId="2696"/>
        <pc:sldMkLst>
          <pc:docMk/>
          <pc:sldMk cId="608248427" sldId="765"/>
        </pc:sldMkLst>
      </pc:sldChg>
      <pc:sldChg chg="del">
        <pc:chgData name="Cristina Vaccarezza" userId="29531b89-739e-4eea-8199-a05f4e666908" providerId="ADAL" clId="{67D28121-31A4-2340-BF26-676B2529D327}" dt="2023-07-04T15:12:12.561" v="792" actId="2696"/>
        <pc:sldMkLst>
          <pc:docMk/>
          <pc:sldMk cId="2277833256" sldId="766"/>
        </pc:sldMkLst>
      </pc:sldChg>
      <pc:sldChg chg="del">
        <pc:chgData name="Cristina Vaccarezza" userId="29531b89-739e-4eea-8199-a05f4e666908" providerId="ADAL" clId="{67D28121-31A4-2340-BF26-676B2529D327}" dt="2023-07-04T15:12:12.585" v="806" actId="2696"/>
        <pc:sldMkLst>
          <pc:docMk/>
          <pc:sldMk cId="3525566280" sldId="767"/>
        </pc:sldMkLst>
      </pc:sldChg>
      <pc:sldChg chg="del">
        <pc:chgData name="Cristina Vaccarezza" userId="29531b89-739e-4eea-8199-a05f4e666908" providerId="ADAL" clId="{67D28121-31A4-2340-BF26-676B2529D327}" dt="2023-07-04T15:12:12.425" v="755" actId="2696"/>
        <pc:sldMkLst>
          <pc:docMk/>
          <pc:sldMk cId="213005406" sldId="768"/>
        </pc:sldMkLst>
      </pc:sldChg>
      <pc:sldChg chg="del">
        <pc:chgData name="Cristina Vaccarezza" userId="29531b89-739e-4eea-8199-a05f4e666908" providerId="ADAL" clId="{67D28121-31A4-2340-BF26-676B2529D327}" dt="2023-07-04T15:12:12.670" v="832" actId="2696"/>
        <pc:sldMkLst>
          <pc:docMk/>
          <pc:sldMk cId="2964938496" sldId="769"/>
        </pc:sldMkLst>
      </pc:sldChg>
      <pc:sldChg chg="del">
        <pc:chgData name="Cristina Vaccarezza" userId="29531b89-739e-4eea-8199-a05f4e666908" providerId="ADAL" clId="{67D28121-31A4-2340-BF26-676B2529D327}" dt="2023-07-04T15:12:12.452" v="762" actId="2696"/>
        <pc:sldMkLst>
          <pc:docMk/>
          <pc:sldMk cId="2214652341" sldId="770"/>
        </pc:sldMkLst>
      </pc:sldChg>
      <pc:sldChg chg="del">
        <pc:chgData name="Cristina Vaccarezza" userId="29531b89-739e-4eea-8199-a05f4e666908" providerId="ADAL" clId="{67D28121-31A4-2340-BF26-676B2529D327}" dt="2023-07-04T15:12:12.433" v="757" actId="2696"/>
        <pc:sldMkLst>
          <pc:docMk/>
          <pc:sldMk cId="928262809" sldId="771"/>
        </pc:sldMkLst>
      </pc:sldChg>
      <pc:sldChg chg="del">
        <pc:chgData name="Cristina Vaccarezza" userId="29531b89-739e-4eea-8199-a05f4e666908" providerId="ADAL" clId="{67D28121-31A4-2340-BF26-676B2529D327}" dt="2023-07-04T15:12:12.606" v="813" actId="2696"/>
        <pc:sldMkLst>
          <pc:docMk/>
          <pc:sldMk cId="545482886" sldId="772"/>
        </pc:sldMkLst>
      </pc:sldChg>
      <pc:sldChg chg="del">
        <pc:chgData name="Cristina Vaccarezza" userId="29531b89-739e-4eea-8199-a05f4e666908" providerId="ADAL" clId="{67D28121-31A4-2340-BF26-676B2529D327}" dt="2023-07-04T15:12:12.639" v="818" actId="2696"/>
        <pc:sldMkLst>
          <pc:docMk/>
          <pc:sldMk cId="231967420" sldId="773"/>
        </pc:sldMkLst>
      </pc:sldChg>
      <pc:sldChg chg="add del">
        <pc:chgData name="Cristina Vaccarezza" userId="29531b89-739e-4eea-8199-a05f4e666908" providerId="ADAL" clId="{67D28121-31A4-2340-BF26-676B2529D327}" dt="2023-07-04T15:31:46.836" v="1146"/>
        <pc:sldMkLst>
          <pc:docMk/>
          <pc:sldMk cId="2194760969" sldId="773"/>
        </pc:sldMkLst>
      </pc:sldChg>
      <pc:sldChg chg="del">
        <pc:chgData name="Cristina Vaccarezza" userId="29531b89-739e-4eea-8199-a05f4e666908" providerId="ADAL" clId="{67D28121-31A4-2340-BF26-676B2529D327}" dt="2023-07-04T15:12:12.594" v="809" actId="2696"/>
        <pc:sldMkLst>
          <pc:docMk/>
          <pc:sldMk cId="792060466" sldId="774"/>
        </pc:sldMkLst>
      </pc:sldChg>
      <pc:sldChg chg="del">
        <pc:chgData name="Cristina Vaccarezza" userId="29531b89-739e-4eea-8199-a05f4e666908" providerId="ADAL" clId="{67D28121-31A4-2340-BF26-676B2529D327}" dt="2023-07-04T15:12:12.444" v="760" actId="2696"/>
        <pc:sldMkLst>
          <pc:docMk/>
          <pc:sldMk cId="2563696370" sldId="775"/>
        </pc:sldMkLst>
      </pc:sldChg>
      <pc:sldChg chg="del">
        <pc:chgData name="Cristina Vaccarezza" userId="29531b89-739e-4eea-8199-a05f4e666908" providerId="ADAL" clId="{67D28121-31A4-2340-BF26-676B2529D327}" dt="2023-07-04T15:12:12.448" v="761" actId="2696"/>
        <pc:sldMkLst>
          <pc:docMk/>
          <pc:sldMk cId="4140237690" sldId="776"/>
        </pc:sldMkLst>
      </pc:sldChg>
      <pc:sldChg chg="del">
        <pc:chgData name="Cristina Vaccarezza" userId="29531b89-739e-4eea-8199-a05f4e666908" providerId="ADAL" clId="{67D28121-31A4-2340-BF26-676B2529D327}" dt="2023-07-04T15:12:12.366" v="733" actId="2696"/>
        <pc:sldMkLst>
          <pc:docMk/>
          <pc:sldMk cId="2007716695" sldId="785"/>
        </pc:sldMkLst>
      </pc:sldChg>
      <pc:sldChg chg="del">
        <pc:chgData name="Cristina Vaccarezza" userId="29531b89-739e-4eea-8199-a05f4e666908" providerId="ADAL" clId="{67D28121-31A4-2340-BF26-676B2529D327}" dt="2023-07-04T15:12:12.124" v="728" actId="2696"/>
        <pc:sldMkLst>
          <pc:docMk/>
          <pc:sldMk cId="1350455527" sldId="786"/>
        </pc:sldMkLst>
      </pc:sldChg>
      <pc:sldChg chg="del">
        <pc:chgData name="Cristina Vaccarezza" userId="29531b89-739e-4eea-8199-a05f4e666908" providerId="ADAL" clId="{67D28121-31A4-2340-BF26-676B2529D327}" dt="2023-07-04T09:46:45.172" v="236" actId="2696"/>
        <pc:sldMkLst>
          <pc:docMk/>
          <pc:sldMk cId="496749620" sldId="787"/>
        </pc:sldMkLst>
      </pc:sldChg>
      <pc:sldChg chg="del">
        <pc:chgData name="Cristina Vaccarezza" userId="29531b89-739e-4eea-8199-a05f4e666908" providerId="ADAL" clId="{67D28121-31A4-2340-BF26-676B2529D327}" dt="2023-07-04T09:46:47.835" v="237" actId="2696"/>
        <pc:sldMkLst>
          <pc:docMk/>
          <pc:sldMk cId="3204750815" sldId="788"/>
        </pc:sldMkLst>
      </pc:sldChg>
      <pc:sldChg chg="del">
        <pc:chgData name="Cristina Vaccarezza" userId="29531b89-739e-4eea-8199-a05f4e666908" providerId="ADAL" clId="{67D28121-31A4-2340-BF26-676B2529D327}" dt="2023-07-04T09:46:49.185" v="238" actId="2696"/>
        <pc:sldMkLst>
          <pc:docMk/>
          <pc:sldMk cId="2048233760" sldId="789"/>
        </pc:sldMkLst>
      </pc:sldChg>
      <pc:sldChg chg="del">
        <pc:chgData name="Cristina Vaccarezza" userId="29531b89-739e-4eea-8199-a05f4e666908" providerId="ADAL" clId="{67D28121-31A4-2340-BF26-676B2529D327}" dt="2023-07-04T09:46:43.770" v="234" actId="2696"/>
        <pc:sldMkLst>
          <pc:docMk/>
          <pc:sldMk cId="2870861388" sldId="790"/>
        </pc:sldMkLst>
      </pc:sldChg>
      <pc:sldChg chg="del">
        <pc:chgData name="Cristina Vaccarezza" userId="29531b89-739e-4eea-8199-a05f4e666908" providerId="ADAL" clId="{67D28121-31A4-2340-BF26-676B2529D327}" dt="2023-07-04T09:46:44.511" v="235" actId="2696"/>
        <pc:sldMkLst>
          <pc:docMk/>
          <pc:sldMk cId="782533057" sldId="791"/>
        </pc:sldMkLst>
      </pc:sldChg>
      <pc:sldChg chg="del">
        <pc:chgData name="Cristina Vaccarezza" userId="29531b89-739e-4eea-8199-a05f4e666908" providerId="ADAL" clId="{67D28121-31A4-2340-BF26-676B2529D327}" dt="2023-07-04T09:46:56.699" v="239" actId="2696"/>
        <pc:sldMkLst>
          <pc:docMk/>
          <pc:sldMk cId="771875914" sldId="792"/>
        </pc:sldMkLst>
      </pc:sldChg>
      <pc:sldChg chg="del">
        <pc:chgData name="Cristina Vaccarezza" userId="29531b89-739e-4eea-8199-a05f4e666908" providerId="ADAL" clId="{67D28121-31A4-2340-BF26-676B2529D327}" dt="2023-07-04T15:11:42.589" v="722" actId="2696"/>
        <pc:sldMkLst>
          <pc:docMk/>
          <pc:sldMk cId="3625541729" sldId="793"/>
        </pc:sldMkLst>
      </pc:sldChg>
      <pc:sldChg chg="del">
        <pc:chgData name="Cristina Vaccarezza" userId="29531b89-739e-4eea-8199-a05f4e666908" providerId="ADAL" clId="{67D28121-31A4-2340-BF26-676B2529D327}" dt="2023-07-04T15:12:12.071" v="723" actId="2696"/>
        <pc:sldMkLst>
          <pc:docMk/>
          <pc:sldMk cId="4234006079" sldId="794"/>
        </pc:sldMkLst>
      </pc:sldChg>
      <pc:sldChg chg="del">
        <pc:chgData name="Cristina Vaccarezza" userId="29531b89-739e-4eea-8199-a05f4e666908" providerId="ADAL" clId="{67D28121-31A4-2340-BF26-676B2529D327}" dt="2023-07-04T15:12:12.135" v="730" actId="2696"/>
        <pc:sldMkLst>
          <pc:docMk/>
          <pc:sldMk cId="1728660522" sldId="795"/>
        </pc:sldMkLst>
      </pc:sldChg>
      <pc:sldChg chg="del">
        <pc:chgData name="Cristina Vaccarezza" userId="29531b89-739e-4eea-8199-a05f4e666908" providerId="ADAL" clId="{67D28121-31A4-2340-BF26-676B2529D327}" dt="2023-07-04T15:12:12.504" v="772" actId="2696"/>
        <pc:sldMkLst>
          <pc:docMk/>
          <pc:sldMk cId="0" sldId="798"/>
        </pc:sldMkLst>
      </pc:sldChg>
      <pc:sldChg chg="del">
        <pc:chgData name="Cristina Vaccarezza" userId="29531b89-739e-4eea-8199-a05f4e666908" providerId="ADAL" clId="{67D28121-31A4-2340-BF26-676B2529D327}" dt="2023-07-04T15:12:12.481" v="769" actId="2696"/>
        <pc:sldMkLst>
          <pc:docMk/>
          <pc:sldMk cId="0" sldId="799"/>
        </pc:sldMkLst>
      </pc:sldChg>
      <pc:sldChg chg="del">
        <pc:chgData name="Cristina Vaccarezza" userId="29531b89-739e-4eea-8199-a05f4e666908" providerId="ADAL" clId="{67D28121-31A4-2340-BF26-676B2529D327}" dt="2023-07-04T15:12:12.144" v="732" actId="2696"/>
        <pc:sldMkLst>
          <pc:docMk/>
          <pc:sldMk cId="875621362" sldId="800"/>
        </pc:sldMkLst>
      </pc:sldChg>
      <pc:sldChg chg="del">
        <pc:chgData name="Cristina Vaccarezza" userId="29531b89-739e-4eea-8199-a05f4e666908" providerId="ADAL" clId="{67D28121-31A4-2340-BF26-676B2529D327}" dt="2023-07-04T15:12:12.411" v="752" actId="2696"/>
        <pc:sldMkLst>
          <pc:docMk/>
          <pc:sldMk cId="2067273671" sldId="801"/>
        </pc:sldMkLst>
      </pc:sldChg>
      <pc:sldChg chg="del">
        <pc:chgData name="Cristina Vaccarezza" userId="29531b89-739e-4eea-8199-a05f4e666908" providerId="ADAL" clId="{67D28121-31A4-2340-BF26-676B2529D327}" dt="2023-07-04T15:12:12.636" v="817" actId="2696"/>
        <pc:sldMkLst>
          <pc:docMk/>
          <pc:sldMk cId="369073560" sldId="802"/>
        </pc:sldMkLst>
      </pc:sldChg>
      <pc:sldChg chg="del">
        <pc:chgData name="Cristina Vaccarezza" userId="29531b89-739e-4eea-8199-a05f4e666908" providerId="ADAL" clId="{67D28121-31A4-2340-BF26-676B2529D327}" dt="2023-07-04T15:12:12.656" v="819" actId="2696"/>
        <pc:sldMkLst>
          <pc:docMk/>
          <pc:sldMk cId="692172861" sldId="803"/>
        </pc:sldMkLst>
      </pc:sldChg>
      <pc:sldChg chg="del">
        <pc:chgData name="Cristina Vaccarezza" userId="29531b89-739e-4eea-8199-a05f4e666908" providerId="ADAL" clId="{67D28121-31A4-2340-BF26-676B2529D327}" dt="2023-07-04T15:12:19.357" v="836" actId="2696"/>
        <pc:sldMkLst>
          <pc:docMk/>
          <pc:sldMk cId="4040015561" sldId="804"/>
        </pc:sldMkLst>
      </pc:sldChg>
      <pc:sldChg chg="del">
        <pc:chgData name="Cristina Vaccarezza" userId="29531b89-739e-4eea-8199-a05f4e666908" providerId="ADAL" clId="{67D28121-31A4-2340-BF26-676B2529D327}" dt="2023-07-04T15:12:12.601" v="811" actId="2696"/>
        <pc:sldMkLst>
          <pc:docMk/>
          <pc:sldMk cId="0" sldId="805"/>
        </pc:sldMkLst>
      </pc:sldChg>
      <pc:sldChg chg="del">
        <pc:chgData name="Cristina Vaccarezza" userId="29531b89-739e-4eea-8199-a05f4e666908" providerId="ADAL" clId="{67D28121-31A4-2340-BF26-676B2529D327}" dt="2023-07-04T15:12:12.672" v="833" actId="2696"/>
        <pc:sldMkLst>
          <pc:docMk/>
          <pc:sldMk cId="2096835091" sldId="806"/>
        </pc:sldMkLst>
      </pc:sldChg>
      <pc:sldChg chg="addSp delSp modSp new mod ord setBg modClrScheme setClrOvrMap chgLayout">
        <pc:chgData name="Cristina Vaccarezza" userId="29531b89-739e-4eea-8199-a05f4e666908" providerId="ADAL" clId="{67D28121-31A4-2340-BF26-676B2529D327}" dt="2023-07-04T09:22:38.983" v="194" actId="1076"/>
        <pc:sldMkLst>
          <pc:docMk/>
          <pc:sldMk cId="2760780234" sldId="807"/>
        </pc:sldMkLst>
        <pc:spChg chg="del mod ord">
          <ac:chgData name="Cristina Vaccarezza" userId="29531b89-739e-4eea-8199-a05f4e666908" providerId="ADAL" clId="{67D28121-31A4-2340-BF26-676B2529D327}" dt="2023-07-04T09:13:59.566" v="2" actId="700"/>
          <ac:spMkLst>
            <pc:docMk/>
            <pc:sldMk cId="2760780234" sldId="807"/>
            <ac:spMk id="2" creationId="{89FB6A81-7DC8-5B1F-C944-222298890F69}"/>
          </ac:spMkLst>
        </pc:spChg>
        <pc:spChg chg="del mod ord">
          <ac:chgData name="Cristina Vaccarezza" userId="29531b89-739e-4eea-8199-a05f4e666908" providerId="ADAL" clId="{67D28121-31A4-2340-BF26-676B2529D327}" dt="2023-07-04T09:13:59.566" v="2" actId="700"/>
          <ac:spMkLst>
            <pc:docMk/>
            <pc:sldMk cId="2760780234" sldId="807"/>
            <ac:spMk id="3" creationId="{31F84251-C0BA-F2C0-23A9-D1244DC498E3}"/>
          </ac:spMkLst>
        </pc:spChg>
        <pc:spChg chg="add mod ord">
          <ac:chgData name="Cristina Vaccarezza" userId="29531b89-739e-4eea-8199-a05f4e666908" providerId="ADAL" clId="{67D28121-31A4-2340-BF26-676B2529D327}" dt="2023-07-04T09:22:38.983" v="194" actId="1076"/>
          <ac:spMkLst>
            <pc:docMk/>
            <pc:sldMk cId="2760780234" sldId="807"/>
            <ac:spMk id="4" creationId="{7E0EBF27-F779-7EE4-4367-0297425A362C}"/>
          </ac:spMkLst>
        </pc:spChg>
        <pc:spChg chg="add mod ord">
          <ac:chgData name="Cristina Vaccarezza" userId="29531b89-739e-4eea-8199-a05f4e666908" providerId="ADAL" clId="{67D28121-31A4-2340-BF26-676B2529D327}" dt="2023-07-04T09:22:31.664" v="192" actId="1076"/>
          <ac:spMkLst>
            <pc:docMk/>
            <pc:sldMk cId="2760780234" sldId="807"/>
            <ac:spMk id="5" creationId="{E4A0AF1D-D6F3-18FF-DAB8-D3A04C54A1AB}"/>
          </ac:spMkLst>
        </pc:spChg>
        <pc:spChg chg="add del">
          <ac:chgData name="Cristina Vaccarezza" userId="29531b89-739e-4eea-8199-a05f4e666908" providerId="ADAL" clId="{67D28121-31A4-2340-BF26-676B2529D327}" dt="2023-07-04T09:14:12.533" v="4" actId="26606"/>
          <ac:spMkLst>
            <pc:docMk/>
            <pc:sldMk cId="2760780234" sldId="807"/>
            <ac:spMk id="11" creationId="{D47766EE-4192-4B2D-A5A0-F60F9A5F743F}"/>
          </ac:spMkLst>
        </pc:spChg>
        <pc:spChg chg="add del">
          <ac:chgData name="Cristina Vaccarezza" userId="29531b89-739e-4eea-8199-a05f4e666908" providerId="ADAL" clId="{67D28121-31A4-2340-BF26-676B2529D327}" dt="2023-07-04T09:14:12.533" v="4" actId="26606"/>
          <ac:spMkLst>
            <pc:docMk/>
            <pc:sldMk cId="2760780234" sldId="807"/>
            <ac:spMk id="13" creationId="{FE664A62-D0CB-4F7E-9B51-BA2214071413}"/>
          </ac:spMkLst>
        </pc:spChg>
        <pc:spChg chg="add del">
          <ac:chgData name="Cristina Vaccarezza" userId="29531b89-739e-4eea-8199-a05f4e666908" providerId="ADAL" clId="{67D28121-31A4-2340-BF26-676B2529D327}" dt="2023-07-04T09:14:14.982" v="6" actId="26606"/>
          <ac:spMkLst>
            <pc:docMk/>
            <pc:sldMk cId="2760780234" sldId="807"/>
            <ac:spMk id="15" creationId="{764E0904-5ABD-4DC7-8562-C38580C953A2}"/>
          </ac:spMkLst>
        </pc:spChg>
        <pc:spChg chg="add">
          <ac:chgData name="Cristina Vaccarezza" userId="29531b89-739e-4eea-8199-a05f4e666908" providerId="ADAL" clId="{67D28121-31A4-2340-BF26-676B2529D327}" dt="2023-07-04T09:14:15.002" v="7" actId="26606"/>
          <ac:spMkLst>
            <pc:docMk/>
            <pc:sldMk cId="2760780234" sldId="807"/>
            <ac:spMk id="18" creationId="{D47766EE-4192-4B2D-A5A0-F60F9A5F743F}"/>
          </ac:spMkLst>
        </pc:spChg>
        <pc:spChg chg="add">
          <ac:chgData name="Cristina Vaccarezza" userId="29531b89-739e-4eea-8199-a05f4e666908" providerId="ADAL" clId="{67D28121-31A4-2340-BF26-676B2529D327}" dt="2023-07-04T09:14:15.002" v="7" actId="26606"/>
          <ac:spMkLst>
            <pc:docMk/>
            <pc:sldMk cId="2760780234" sldId="807"/>
            <ac:spMk id="20" creationId="{FE664A62-D0CB-4F7E-9B51-BA2214071413}"/>
          </ac:spMkLst>
        </pc:spChg>
        <pc:picChg chg="add del">
          <ac:chgData name="Cristina Vaccarezza" userId="29531b89-739e-4eea-8199-a05f4e666908" providerId="ADAL" clId="{67D28121-31A4-2340-BF26-676B2529D327}" dt="2023-07-04T09:14:12.533" v="4" actId="26606"/>
          <ac:picMkLst>
            <pc:docMk/>
            <pc:sldMk cId="2760780234" sldId="807"/>
            <ac:picMk id="7" creationId="{1A24BA00-C906-C222-EEC2-AC4BF0DCF7EA}"/>
          </ac:picMkLst>
        </pc:picChg>
        <pc:picChg chg="add del">
          <ac:chgData name="Cristina Vaccarezza" userId="29531b89-739e-4eea-8199-a05f4e666908" providerId="ADAL" clId="{67D28121-31A4-2340-BF26-676B2529D327}" dt="2023-07-04T09:14:14.982" v="6" actId="26606"/>
          <ac:picMkLst>
            <pc:docMk/>
            <pc:sldMk cId="2760780234" sldId="807"/>
            <ac:picMk id="16" creationId="{1B597100-8431-5EF7-28B4-965D8753845E}"/>
          </ac:picMkLst>
        </pc:picChg>
        <pc:picChg chg="add">
          <ac:chgData name="Cristina Vaccarezza" userId="29531b89-739e-4eea-8199-a05f4e666908" providerId="ADAL" clId="{67D28121-31A4-2340-BF26-676B2529D327}" dt="2023-07-04T09:14:15.002" v="7" actId="26606"/>
          <ac:picMkLst>
            <pc:docMk/>
            <pc:sldMk cId="2760780234" sldId="807"/>
            <ac:picMk id="19" creationId="{1A24BA00-C906-C222-EEC2-AC4BF0DCF7EA}"/>
          </ac:picMkLst>
        </pc:picChg>
      </pc:sldChg>
      <pc:sldChg chg="addSp delSp modSp add mod setBg delDesignElem">
        <pc:chgData name="Cristina Vaccarezza" userId="29531b89-739e-4eea-8199-a05f4e666908" providerId="ADAL" clId="{67D28121-31A4-2340-BF26-676B2529D327}" dt="2023-07-04T15:21:07.952" v="1095" actId="12"/>
        <pc:sldMkLst>
          <pc:docMk/>
          <pc:sldMk cId="2912523825" sldId="808"/>
        </pc:sldMkLst>
        <pc:spChg chg="mod">
          <ac:chgData name="Cristina Vaccarezza" userId="29531b89-739e-4eea-8199-a05f4e666908" providerId="ADAL" clId="{67D28121-31A4-2340-BF26-676B2529D327}" dt="2023-07-04T15:21:07.952" v="1095" actId="12"/>
          <ac:spMkLst>
            <pc:docMk/>
            <pc:sldMk cId="2912523825" sldId="808"/>
            <ac:spMk id="5" creationId="{3A919E0D-64F3-8242-43F5-0C287EB377E4}"/>
          </ac:spMkLst>
        </pc:spChg>
        <pc:spChg chg="add">
          <ac:chgData name="Cristina Vaccarezza" userId="29531b89-739e-4eea-8199-a05f4e666908" providerId="ADAL" clId="{67D28121-31A4-2340-BF26-676B2529D327}" dt="2023-07-04T15:17:56.070" v="938" actId="26606"/>
          <ac:spMkLst>
            <pc:docMk/>
            <pc:sldMk cId="2912523825" sldId="808"/>
            <ac:spMk id="46" creationId="{0D57E7FA-E8FC-45AC-868F-CDC8144939D6}"/>
          </ac:spMkLst>
        </pc:spChg>
        <pc:spChg chg="add">
          <ac:chgData name="Cristina Vaccarezza" userId="29531b89-739e-4eea-8199-a05f4e666908" providerId="ADAL" clId="{67D28121-31A4-2340-BF26-676B2529D327}" dt="2023-07-04T15:17:56.070" v="938" actId="26606"/>
          <ac:spMkLst>
            <pc:docMk/>
            <pc:sldMk cId="2912523825" sldId="808"/>
            <ac:spMk id="48" creationId="{764E0904-5ABD-4DC7-8562-C38580C953A2}"/>
          </ac:spMkLst>
        </pc:spChg>
        <pc:spChg chg="del">
          <ac:chgData name="Cristina Vaccarezza" userId="29531b89-739e-4eea-8199-a05f4e666908" providerId="ADAL" clId="{67D28121-31A4-2340-BF26-676B2529D327}" dt="2023-07-04T15:11:35.776" v="720"/>
          <ac:spMkLst>
            <pc:docMk/>
            <pc:sldMk cId="2912523825" sldId="808"/>
            <ac:spMk id="71" creationId="{0D57E7FA-E8FC-45AC-868F-CDC8144939D6}"/>
          </ac:spMkLst>
        </pc:spChg>
        <pc:spChg chg="del">
          <ac:chgData name="Cristina Vaccarezza" userId="29531b89-739e-4eea-8199-a05f4e666908" providerId="ADAL" clId="{67D28121-31A4-2340-BF26-676B2529D327}" dt="2023-07-04T15:11:35.776" v="720"/>
          <ac:spMkLst>
            <pc:docMk/>
            <pc:sldMk cId="2912523825" sldId="808"/>
            <ac:spMk id="72" creationId="{764E0904-5ABD-4DC7-8562-C38580C953A2}"/>
          </ac:spMkLst>
        </pc:spChg>
      </pc:sldChg>
      <pc:sldChg chg="new del">
        <pc:chgData name="Cristina Vaccarezza" userId="29531b89-739e-4eea-8199-a05f4e666908" providerId="ADAL" clId="{67D28121-31A4-2340-BF26-676B2529D327}" dt="2023-07-04T09:16:43.551" v="92" actId="2696"/>
        <pc:sldMkLst>
          <pc:docMk/>
          <pc:sldMk cId="4237509090" sldId="808"/>
        </pc:sldMkLst>
      </pc:sldChg>
      <pc:sldChg chg="addSp delSp modSp add mod setBg setClrOvrMap delDesignElem">
        <pc:chgData name="Cristina Vaccarezza" userId="29531b89-739e-4eea-8199-a05f4e666908" providerId="ADAL" clId="{67D28121-31A4-2340-BF26-676B2529D327}" dt="2023-07-06T07:32:59.794" v="1323" actId="207"/>
        <pc:sldMkLst>
          <pc:docMk/>
          <pc:sldMk cId="1989094030" sldId="809"/>
        </pc:sldMkLst>
        <pc:spChg chg="add del mod">
          <ac:chgData name="Cristina Vaccarezza" userId="29531b89-739e-4eea-8199-a05f4e666908" providerId="ADAL" clId="{67D28121-31A4-2340-BF26-676B2529D327}" dt="2023-07-04T15:17:15.658" v="931" actId="767"/>
          <ac:spMkLst>
            <pc:docMk/>
            <pc:sldMk cId="1989094030" sldId="809"/>
            <ac:spMk id="2" creationId="{56B14D34-CCCD-4596-B26A-BC4DDA47A80B}"/>
          </ac:spMkLst>
        </pc:spChg>
        <pc:spChg chg="add mod">
          <ac:chgData name="Cristina Vaccarezza" userId="29531b89-739e-4eea-8199-a05f4e666908" providerId="ADAL" clId="{67D28121-31A4-2340-BF26-676B2529D327}" dt="2023-07-06T07:32:59.794" v="1323" actId="207"/>
          <ac:spMkLst>
            <pc:docMk/>
            <pc:sldMk cId="1989094030" sldId="809"/>
            <ac:spMk id="3" creationId="{C5076C90-2511-0ACA-9011-4B2EE283E7CF}"/>
          </ac:spMkLst>
        </pc:spChg>
        <pc:spChg chg="mod">
          <ac:chgData name="Cristina Vaccarezza" userId="29531b89-739e-4eea-8199-a05f4e666908" providerId="ADAL" clId="{67D28121-31A4-2340-BF26-676B2529D327}" dt="2023-07-04T15:18:20.339" v="943" actId="20577"/>
          <ac:spMkLst>
            <pc:docMk/>
            <pc:sldMk cId="1989094030" sldId="809"/>
            <ac:spMk id="4" creationId="{68C6A0F2-72EE-79D1-D888-ABF4C230B137}"/>
          </ac:spMkLst>
        </pc:spChg>
        <pc:spChg chg="add del">
          <ac:chgData name="Cristina Vaccarezza" userId="29531b89-739e-4eea-8199-a05f4e666908" providerId="ADAL" clId="{67D28121-31A4-2340-BF26-676B2529D327}" dt="2023-07-04T15:15:08.128" v="907" actId="26606"/>
          <ac:spMkLst>
            <pc:docMk/>
            <pc:sldMk cId="1989094030" sldId="809"/>
            <ac:spMk id="46" creationId="{0D57E7FA-E8FC-45AC-868F-CDC8144939D6}"/>
          </ac:spMkLst>
        </pc:spChg>
        <pc:spChg chg="add del">
          <ac:chgData name="Cristina Vaccarezza" userId="29531b89-739e-4eea-8199-a05f4e666908" providerId="ADAL" clId="{67D28121-31A4-2340-BF26-676B2529D327}" dt="2023-07-04T15:15:08.128" v="907" actId="26606"/>
          <ac:spMkLst>
            <pc:docMk/>
            <pc:sldMk cId="1989094030" sldId="809"/>
            <ac:spMk id="48" creationId="{727F3F19-5A4B-42AD-9A79-B8279086A6FC}"/>
          </ac:spMkLst>
        </pc:spChg>
        <pc:spChg chg="add del">
          <ac:chgData name="Cristina Vaccarezza" userId="29531b89-739e-4eea-8199-a05f4e666908" providerId="ADAL" clId="{67D28121-31A4-2340-BF26-676B2529D327}" dt="2023-07-04T15:15:08.128" v="907" actId="26606"/>
          <ac:spMkLst>
            <pc:docMk/>
            <pc:sldMk cId="1989094030" sldId="809"/>
            <ac:spMk id="50" creationId="{8202C37C-3123-4850-965F-F823CD438B52}"/>
          </ac:spMkLst>
        </pc:spChg>
        <pc:spChg chg="add del">
          <ac:chgData name="Cristina Vaccarezza" userId="29531b89-739e-4eea-8199-a05f4e666908" providerId="ADAL" clId="{67D28121-31A4-2340-BF26-676B2529D327}" dt="2023-07-04T15:15:08.128" v="907" actId="26606"/>
          <ac:spMkLst>
            <pc:docMk/>
            <pc:sldMk cId="1989094030" sldId="809"/>
            <ac:spMk id="52" creationId="{9C7604DA-1A80-47FD-9F09-D72DC278D24B}"/>
          </ac:spMkLst>
        </pc:spChg>
        <pc:spChg chg="add del">
          <ac:chgData name="Cristina Vaccarezza" userId="29531b89-739e-4eea-8199-a05f4e666908" providerId="ADAL" clId="{67D28121-31A4-2340-BF26-676B2529D327}" dt="2023-07-04T15:15:11.822" v="909" actId="26606"/>
          <ac:spMkLst>
            <pc:docMk/>
            <pc:sldMk cId="1989094030" sldId="809"/>
            <ac:spMk id="54" creationId="{0D57E7FA-E8FC-45AC-868F-CDC8144939D6}"/>
          </ac:spMkLst>
        </pc:spChg>
        <pc:spChg chg="add del">
          <ac:chgData name="Cristina Vaccarezza" userId="29531b89-739e-4eea-8199-a05f4e666908" providerId="ADAL" clId="{67D28121-31A4-2340-BF26-676B2529D327}" dt="2023-07-04T15:15:11.822" v="909" actId="26606"/>
          <ac:spMkLst>
            <pc:docMk/>
            <pc:sldMk cId="1989094030" sldId="809"/>
            <ac:spMk id="55" creationId="{DCE1AED4-C7FF-4468-BF54-4470A0A3E283}"/>
          </ac:spMkLst>
        </pc:spChg>
        <pc:spChg chg="add del">
          <ac:chgData name="Cristina Vaccarezza" userId="29531b89-739e-4eea-8199-a05f4e666908" providerId="ADAL" clId="{67D28121-31A4-2340-BF26-676B2529D327}" dt="2023-07-04T15:15:11.822" v="909" actId="26606"/>
          <ac:spMkLst>
            <pc:docMk/>
            <pc:sldMk cId="1989094030" sldId="809"/>
            <ac:spMk id="56" creationId="{BDE94FAB-AA60-43B4-A2C3-3A940B9A951A}"/>
          </ac:spMkLst>
        </pc:spChg>
        <pc:spChg chg="add del">
          <ac:chgData name="Cristina Vaccarezza" userId="29531b89-739e-4eea-8199-a05f4e666908" providerId="ADAL" clId="{67D28121-31A4-2340-BF26-676B2529D327}" dt="2023-07-04T15:17:31.731" v="936" actId="26606"/>
          <ac:spMkLst>
            <pc:docMk/>
            <pc:sldMk cId="1989094030" sldId="809"/>
            <ac:spMk id="58" creationId="{0D57E7FA-E8FC-45AC-868F-CDC8144939D6}"/>
          </ac:spMkLst>
        </pc:spChg>
        <pc:spChg chg="add del">
          <ac:chgData name="Cristina Vaccarezza" userId="29531b89-739e-4eea-8199-a05f4e666908" providerId="ADAL" clId="{67D28121-31A4-2340-BF26-676B2529D327}" dt="2023-07-04T15:17:31.731" v="936" actId="26606"/>
          <ac:spMkLst>
            <pc:docMk/>
            <pc:sldMk cId="1989094030" sldId="809"/>
            <ac:spMk id="59" creationId="{D47766EE-4192-4B2D-A5A0-F60F9A5F743F}"/>
          </ac:spMkLst>
        </pc:spChg>
        <pc:spChg chg="add del">
          <ac:chgData name="Cristina Vaccarezza" userId="29531b89-739e-4eea-8199-a05f4e666908" providerId="ADAL" clId="{67D28121-31A4-2340-BF26-676B2529D327}" dt="2023-07-04T15:17:31.731" v="936" actId="26606"/>
          <ac:spMkLst>
            <pc:docMk/>
            <pc:sldMk cId="1989094030" sldId="809"/>
            <ac:spMk id="60" creationId="{D6705569-F545-4F47-A260-A9202826EA20}"/>
          </ac:spMkLst>
        </pc:spChg>
        <pc:spChg chg="add del">
          <ac:chgData name="Cristina Vaccarezza" userId="29531b89-739e-4eea-8199-a05f4e666908" providerId="ADAL" clId="{67D28121-31A4-2340-BF26-676B2529D327}" dt="2023-07-04T15:17:31.717" v="935" actId="26606"/>
          <ac:spMkLst>
            <pc:docMk/>
            <pc:sldMk cId="1989094030" sldId="809"/>
            <ac:spMk id="65" creationId="{0D57E7FA-E8FC-45AC-868F-CDC8144939D6}"/>
          </ac:spMkLst>
        </pc:spChg>
        <pc:spChg chg="add del">
          <ac:chgData name="Cristina Vaccarezza" userId="29531b89-739e-4eea-8199-a05f4e666908" providerId="ADAL" clId="{67D28121-31A4-2340-BF26-676B2529D327}" dt="2023-07-04T15:17:31.717" v="935" actId="26606"/>
          <ac:spMkLst>
            <pc:docMk/>
            <pc:sldMk cId="1989094030" sldId="809"/>
            <ac:spMk id="67" creationId="{007891EC-4501-44ED-A8C8-B11B6DB767AB}"/>
          </ac:spMkLst>
        </pc:spChg>
        <pc:spChg chg="add del">
          <ac:chgData name="Cristina Vaccarezza" userId="29531b89-739e-4eea-8199-a05f4e666908" providerId="ADAL" clId="{67D28121-31A4-2340-BF26-676B2529D327}" dt="2023-07-04T15:18:12.423" v="940" actId="26606"/>
          <ac:spMkLst>
            <pc:docMk/>
            <pc:sldMk cId="1989094030" sldId="809"/>
            <ac:spMk id="71" creationId="{0D57E7FA-E8FC-45AC-868F-CDC8144939D6}"/>
          </ac:spMkLst>
        </pc:spChg>
        <pc:spChg chg="add del">
          <ac:chgData name="Cristina Vaccarezza" userId="29531b89-739e-4eea-8199-a05f4e666908" providerId="ADAL" clId="{67D28121-31A4-2340-BF26-676B2529D327}" dt="2023-07-04T15:18:12.423" v="940" actId="26606"/>
          <ac:spMkLst>
            <pc:docMk/>
            <pc:sldMk cId="1989094030" sldId="809"/>
            <ac:spMk id="72" creationId="{D47766EE-4192-4B2D-A5A0-F60F9A5F743F}"/>
          </ac:spMkLst>
        </pc:spChg>
        <pc:spChg chg="add del">
          <ac:chgData name="Cristina Vaccarezza" userId="29531b89-739e-4eea-8199-a05f4e666908" providerId="ADAL" clId="{67D28121-31A4-2340-BF26-676B2529D327}" dt="2023-07-04T15:18:12.423" v="940" actId="26606"/>
          <ac:spMkLst>
            <pc:docMk/>
            <pc:sldMk cId="1989094030" sldId="809"/>
            <ac:spMk id="73" creationId="{D6705569-F545-4F47-A260-A9202826EA20}"/>
          </ac:spMkLst>
        </pc:spChg>
        <pc:spChg chg="add">
          <ac:chgData name="Cristina Vaccarezza" userId="29531b89-739e-4eea-8199-a05f4e666908" providerId="ADAL" clId="{67D28121-31A4-2340-BF26-676B2529D327}" dt="2023-07-04T15:18:12.423" v="940" actId="26606"/>
          <ac:spMkLst>
            <pc:docMk/>
            <pc:sldMk cId="1989094030" sldId="809"/>
            <ac:spMk id="75" creationId="{8C9B5468-C837-4FF5-A94F-03C1BD52FE79}"/>
          </ac:spMkLst>
        </pc:spChg>
        <pc:spChg chg="add">
          <ac:chgData name="Cristina Vaccarezza" userId="29531b89-739e-4eea-8199-a05f4e666908" providerId="ADAL" clId="{67D28121-31A4-2340-BF26-676B2529D327}" dt="2023-07-04T15:18:12.423" v="940" actId="26606"/>
          <ac:spMkLst>
            <pc:docMk/>
            <pc:sldMk cId="1989094030" sldId="809"/>
            <ac:spMk id="78" creationId="{0D57E7FA-E8FC-45AC-868F-CDC8144939D6}"/>
          </ac:spMkLst>
        </pc:spChg>
        <pc:spChg chg="add">
          <ac:chgData name="Cristina Vaccarezza" userId="29531b89-739e-4eea-8199-a05f4e666908" providerId="ADAL" clId="{67D28121-31A4-2340-BF26-676B2529D327}" dt="2023-07-04T15:18:12.423" v="940" actId="26606"/>
          <ac:spMkLst>
            <pc:docMk/>
            <pc:sldMk cId="1989094030" sldId="809"/>
            <ac:spMk id="80" creationId="{D47766EE-4192-4B2D-A5A0-F60F9A5F743F}"/>
          </ac:spMkLst>
        </pc:spChg>
        <pc:spChg chg="add">
          <ac:chgData name="Cristina Vaccarezza" userId="29531b89-739e-4eea-8199-a05f4e666908" providerId="ADAL" clId="{67D28121-31A4-2340-BF26-676B2529D327}" dt="2023-07-04T15:18:12.423" v="940" actId="26606"/>
          <ac:spMkLst>
            <pc:docMk/>
            <pc:sldMk cId="1989094030" sldId="809"/>
            <ac:spMk id="82" creationId="{96C5B42E-2B67-4A58-B9AF-78E133889080}"/>
          </ac:spMkLst>
        </pc:spChg>
        <pc:spChg chg="del">
          <ac:chgData name="Cristina Vaccarezza" userId="29531b89-739e-4eea-8199-a05f4e666908" providerId="ADAL" clId="{67D28121-31A4-2340-BF26-676B2529D327}" dt="2023-07-04T15:11:35.776" v="720"/>
          <ac:spMkLst>
            <pc:docMk/>
            <pc:sldMk cId="1989094030" sldId="809"/>
            <ac:spMk id="83" creationId="{9C7604DA-1A80-47FD-9F09-D72DC278D24B}"/>
          </ac:spMkLst>
        </pc:spChg>
        <pc:spChg chg="del">
          <ac:chgData name="Cristina Vaccarezza" userId="29531b89-739e-4eea-8199-a05f4e666908" providerId="ADAL" clId="{67D28121-31A4-2340-BF26-676B2529D327}" dt="2023-07-04T15:11:35.776" v="720"/>
          <ac:spMkLst>
            <pc:docMk/>
            <pc:sldMk cId="1989094030" sldId="809"/>
            <ac:spMk id="84" creationId="{0D57E7FA-E8FC-45AC-868F-CDC8144939D6}"/>
          </ac:spMkLst>
        </pc:spChg>
        <pc:spChg chg="del">
          <ac:chgData name="Cristina Vaccarezza" userId="29531b89-739e-4eea-8199-a05f4e666908" providerId="ADAL" clId="{67D28121-31A4-2340-BF26-676B2529D327}" dt="2023-07-04T15:11:35.776" v="720"/>
          <ac:spMkLst>
            <pc:docMk/>
            <pc:sldMk cId="1989094030" sldId="809"/>
            <ac:spMk id="85" creationId="{727F3F19-5A4B-42AD-9A79-B8279086A6FC}"/>
          </ac:spMkLst>
        </pc:spChg>
        <pc:spChg chg="del">
          <ac:chgData name="Cristina Vaccarezza" userId="29531b89-739e-4eea-8199-a05f4e666908" providerId="ADAL" clId="{67D28121-31A4-2340-BF26-676B2529D327}" dt="2023-07-04T15:11:35.776" v="720"/>
          <ac:spMkLst>
            <pc:docMk/>
            <pc:sldMk cId="1989094030" sldId="809"/>
            <ac:spMk id="86" creationId="{8202C37C-3123-4850-965F-F823CD438B52}"/>
          </ac:spMkLst>
        </pc:spChg>
        <pc:picChg chg="add del mod">
          <ac:chgData name="Cristina Vaccarezza" userId="29531b89-739e-4eea-8199-a05f4e666908" providerId="ADAL" clId="{67D28121-31A4-2340-BF26-676B2529D327}" dt="2023-07-04T15:17:31.717" v="935" actId="26606"/>
          <ac:picMkLst>
            <pc:docMk/>
            <pc:sldMk cId="1989094030" sldId="809"/>
            <ac:picMk id="41" creationId="{A9453BF6-8722-CB25-6CA8-FF5B9EE72545}"/>
          </ac:picMkLst>
        </pc:picChg>
        <pc:cxnChg chg="add del">
          <ac:chgData name="Cristina Vaccarezza" userId="29531b89-739e-4eea-8199-a05f4e666908" providerId="ADAL" clId="{67D28121-31A4-2340-BF26-676B2529D327}" dt="2023-07-04T15:17:31.717" v="935" actId="26606"/>
          <ac:cxnSpMkLst>
            <pc:docMk/>
            <pc:sldMk cId="1989094030" sldId="809"/>
            <ac:cxnSpMk id="69" creationId="{34E5597F-CE67-4085-9548-E6A8036DA3BB}"/>
          </ac:cxnSpMkLst>
        </pc:cxnChg>
      </pc:sldChg>
      <pc:sldChg chg="add">
        <pc:chgData name="Cristina Vaccarezza" userId="29531b89-739e-4eea-8199-a05f4e666908" providerId="ADAL" clId="{67D28121-31A4-2340-BF26-676B2529D327}" dt="2023-07-04T15:11:35.776" v="720"/>
        <pc:sldMkLst>
          <pc:docMk/>
          <pc:sldMk cId="42605249" sldId="810"/>
        </pc:sldMkLst>
      </pc:sldChg>
      <pc:sldChg chg="addSp delSp modSp add del mod">
        <pc:chgData name="Cristina Vaccarezza" userId="29531b89-739e-4eea-8199-a05f4e666908" providerId="ADAL" clId="{67D28121-31A4-2340-BF26-676B2529D327}" dt="2023-07-05T14:53:57.063" v="1298" actId="1035"/>
        <pc:sldMkLst>
          <pc:docMk/>
          <pc:sldMk cId="3853035001" sldId="811"/>
        </pc:sldMkLst>
        <pc:spChg chg="del">
          <ac:chgData name="Cristina Vaccarezza" userId="29531b89-739e-4eea-8199-a05f4e666908" providerId="ADAL" clId="{67D28121-31A4-2340-BF26-676B2529D327}" dt="2023-07-05T14:51:14.233" v="1267" actId="478"/>
          <ac:spMkLst>
            <pc:docMk/>
            <pc:sldMk cId="3853035001" sldId="811"/>
            <ac:spMk id="2" creationId="{42759169-0136-C321-BEA2-39D8DBD1B350}"/>
          </ac:spMkLst>
        </pc:spChg>
        <pc:spChg chg="add mod">
          <ac:chgData name="Cristina Vaccarezza" userId="29531b89-739e-4eea-8199-a05f4e666908" providerId="ADAL" clId="{67D28121-31A4-2340-BF26-676B2529D327}" dt="2023-07-05T14:51:02.874" v="1266" actId="1076"/>
          <ac:spMkLst>
            <pc:docMk/>
            <pc:sldMk cId="3853035001" sldId="811"/>
            <ac:spMk id="4" creationId="{2EB868AE-9F14-3F46-E417-7B3AFC330E38}"/>
          </ac:spMkLst>
        </pc:spChg>
        <pc:spChg chg="add del mod">
          <ac:chgData name="Cristina Vaccarezza" userId="29531b89-739e-4eea-8199-a05f4e666908" providerId="ADAL" clId="{67D28121-31A4-2340-BF26-676B2529D327}" dt="2023-07-05T14:51:17.577" v="1268" actId="478"/>
          <ac:spMkLst>
            <pc:docMk/>
            <pc:sldMk cId="3853035001" sldId="811"/>
            <ac:spMk id="7" creationId="{E4D5B69F-BB9F-9EB2-E053-282F04EA0F0B}"/>
          </ac:spMkLst>
        </pc:spChg>
        <pc:spChg chg="add mod">
          <ac:chgData name="Cristina Vaccarezza" userId="29531b89-739e-4eea-8199-a05f4e666908" providerId="ADAL" clId="{67D28121-31A4-2340-BF26-676B2529D327}" dt="2023-07-05T14:51:37.541" v="1273" actId="1076"/>
          <ac:spMkLst>
            <pc:docMk/>
            <pc:sldMk cId="3853035001" sldId="811"/>
            <ac:spMk id="9" creationId="{8531D362-D698-8C7E-225A-71DAD21E8ECE}"/>
          </ac:spMkLst>
        </pc:spChg>
        <pc:graphicFrameChg chg="mod">
          <ac:chgData name="Cristina Vaccarezza" userId="29531b89-739e-4eea-8199-a05f4e666908" providerId="ADAL" clId="{67D28121-31A4-2340-BF26-676B2529D327}" dt="2023-07-05T14:53:53.193" v="1295" actId="1076"/>
          <ac:graphicFrameMkLst>
            <pc:docMk/>
            <pc:sldMk cId="3853035001" sldId="811"/>
            <ac:graphicFrameMk id="6" creationId="{840CFEB4-A724-0BCC-79C2-F08443B15993}"/>
          </ac:graphicFrameMkLst>
        </pc:graphicFrameChg>
        <pc:graphicFrameChg chg="add mod modGraphic">
          <ac:chgData name="Cristina Vaccarezza" userId="29531b89-739e-4eea-8199-a05f4e666908" providerId="ADAL" clId="{67D28121-31A4-2340-BF26-676B2529D327}" dt="2023-07-05T14:53:57.063" v="1298" actId="1035"/>
          <ac:graphicFrameMkLst>
            <pc:docMk/>
            <pc:sldMk cId="3853035001" sldId="811"/>
            <ac:graphicFrameMk id="10" creationId="{50F09A14-CD52-930A-7CF6-B094BD43FB2F}"/>
          </ac:graphicFrameMkLst>
        </pc:graphicFrameChg>
        <pc:picChg chg="add mod">
          <ac:chgData name="Cristina Vaccarezza" userId="29531b89-739e-4eea-8199-a05f4e666908" providerId="ADAL" clId="{67D28121-31A4-2340-BF26-676B2529D327}" dt="2023-07-05T14:51:23.990" v="1271" actId="1076"/>
          <ac:picMkLst>
            <pc:docMk/>
            <pc:sldMk cId="3853035001" sldId="811"/>
            <ac:picMk id="8" creationId="{D37129DE-4BFA-50C2-DA47-D077CE4A14BA}"/>
          </ac:picMkLst>
        </pc:picChg>
      </pc:sldChg>
      <pc:sldChg chg="add del">
        <pc:chgData name="Cristina Vaccarezza" userId="29531b89-739e-4eea-8199-a05f4e666908" providerId="ADAL" clId="{67D28121-31A4-2340-BF26-676B2529D327}" dt="2023-07-04T15:23:29.184" v="1107"/>
        <pc:sldMkLst>
          <pc:docMk/>
          <pc:sldMk cId="2520695377" sldId="812"/>
        </pc:sldMkLst>
      </pc:sldChg>
      <pc:sldChg chg="addSp delSp modSp new mod setBg modClrScheme chgLayout">
        <pc:chgData name="Cristina Vaccarezza" userId="29531b89-739e-4eea-8199-a05f4e666908" providerId="ADAL" clId="{67D28121-31A4-2340-BF26-676B2529D327}" dt="2023-07-05T09:40:21.009" v="1198" actId="14100"/>
        <pc:sldMkLst>
          <pc:docMk/>
          <pc:sldMk cId="4062719939" sldId="813"/>
        </pc:sldMkLst>
        <pc:spChg chg="del">
          <ac:chgData name="Cristina Vaccarezza" userId="29531b89-739e-4eea-8199-a05f4e666908" providerId="ADAL" clId="{67D28121-31A4-2340-BF26-676B2529D327}" dt="2023-07-04T15:24:59.600" v="1110" actId="700"/>
          <ac:spMkLst>
            <pc:docMk/>
            <pc:sldMk cId="4062719939" sldId="813"/>
            <ac:spMk id="2" creationId="{F9E5A970-B8BB-CDB0-31BD-A4FC41B61AA5}"/>
          </ac:spMkLst>
        </pc:spChg>
        <pc:spChg chg="del">
          <ac:chgData name="Cristina Vaccarezza" userId="29531b89-739e-4eea-8199-a05f4e666908" providerId="ADAL" clId="{67D28121-31A4-2340-BF26-676B2529D327}" dt="2023-07-04T15:24:59.600" v="1110" actId="700"/>
          <ac:spMkLst>
            <pc:docMk/>
            <pc:sldMk cId="4062719939" sldId="813"/>
            <ac:spMk id="3" creationId="{C279D7C2-6311-3821-CA44-39B0079FE632}"/>
          </ac:spMkLst>
        </pc:spChg>
        <pc:spChg chg="add">
          <ac:chgData name="Cristina Vaccarezza" userId="29531b89-739e-4eea-8199-a05f4e666908" providerId="ADAL" clId="{67D28121-31A4-2340-BF26-676B2529D327}" dt="2023-07-04T15:25:14.620" v="1116" actId="26606"/>
          <ac:spMkLst>
            <pc:docMk/>
            <pc:sldMk cId="4062719939" sldId="813"/>
            <ac:spMk id="9" creationId="{32BC26D8-82FB-445E-AA49-62A77D7C1EE0}"/>
          </ac:spMkLst>
        </pc:spChg>
        <pc:spChg chg="add">
          <ac:chgData name="Cristina Vaccarezza" userId="29531b89-739e-4eea-8199-a05f4e666908" providerId="ADAL" clId="{67D28121-31A4-2340-BF26-676B2529D327}" dt="2023-07-04T15:25:14.620" v="1116" actId="26606"/>
          <ac:spMkLst>
            <pc:docMk/>
            <pc:sldMk cId="4062719939" sldId="813"/>
            <ac:spMk id="11" creationId="{CB44330D-EA18-4254-AA95-EB49948539B8}"/>
          </ac:spMkLst>
        </pc:spChg>
        <pc:picChg chg="add del mod">
          <ac:chgData name="Cristina Vaccarezza" userId="29531b89-739e-4eea-8199-a05f4e666908" providerId="ADAL" clId="{67D28121-31A4-2340-BF26-676B2529D327}" dt="2023-07-05T09:39:17.429" v="1188" actId="478"/>
          <ac:picMkLst>
            <pc:docMk/>
            <pc:sldMk cId="4062719939" sldId="813"/>
            <ac:picMk id="4" creationId="{9090F1CD-1565-661B-CD59-161155E97C3B}"/>
          </ac:picMkLst>
        </pc:picChg>
        <pc:picChg chg="add mod">
          <ac:chgData name="Cristina Vaccarezza" userId="29531b89-739e-4eea-8199-a05f4e666908" providerId="ADAL" clId="{67D28121-31A4-2340-BF26-676B2529D327}" dt="2023-07-05T09:40:21.009" v="1198" actId="14100"/>
          <ac:picMkLst>
            <pc:docMk/>
            <pc:sldMk cId="4062719939" sldId="813"/>
            <ac:picMk id="5" creationId="{88800BD7-05B2-5763-A8E1-259FB885A693}"/>
          </ac:picMkLst>
        </pc:picChg>
        <pc:picChg chg="add mod">
          <ac:chgData name="Cristina Vaccarezza" userId="29531b89-739e-4eea-8199-a05f4e666908" providerId="ADAL" clId="{67D28121-31A4-2340-BF26-676B2529D327}" dt="2023-07-05T09:40:14.922" v="1197" actId="14100"/>
          <ac:picMkLst>
            <pc:docMk/>
            <pc:sldMk cId="4062719939" sldId="813"/>
            <ac:picMk id="6" creationId="{D9F03AC6-BB28-ABEF-85F9-2C976FC9F87B}"/>
          </ac:picMkLst>
        </pc:picChg>
      </pc:sldChg>
      <pc:sldChg chg="addSp delSp modSp add del mod">
        <pc:chgData name="Cristina Vaccarezza" userId="29531b89-739e-4eea-8199-a05f4e666908" providerId="ADAL" clId="{67D28121-31A4-2340-BF26-676B2529D327}" dt="2023-07-05T09:40:25.659" v="1199" actId="2696"/>
        <pc:sldMkLst>
          <pc:docMk/>
          <pc:sldMk cId="754337539" sldId="814"/>
        </pc:sldMkLst>
        <pc:picChg chg="add mod modCrop">
          <ac:chgData name="Cristina Vaccarezza" userId="29531b89-739e-4eea-8199-a05f4e666908" providerId="ADAL" clId="{67D28121-31A4-2340-BF26-676B2529D327}" dt="2023-07-05T09:39:41.155" v="1192" actId="732"/>
          <ac:picMkLst>
            <pc:docMk/>
            <pc:sldMk cId="754337539" sldId="814"/>
            <ac:picMk id="2" creationId="{090389E7-4112-B8C4-DD18-1E3C302DF021}"/>
          </ac:picMkLst>
        </pc:picChg>
        <pc:picChg chg="del">
          <ac:chgData name="Cristina Vaccarezza" userId="29531b89-739e-4eea-8199-a05f4e666908" providerId="ADAL" clId="{67D28121-31A4-2340-BF26-676B2529D327}" dt="2023-07-04T15:25:49.464" v="1123" actId="478"/>
          <ac:picMkLst>
            <pc:docMk/>
            <pc:sldMk cId="754337539" sldId="814"/>
            <ac:picMk id="4" creationId="{9090F1CD-1565-661B-CD59-161155E97C3B}"/>
          </ac:picMkLst>
        </pc:picChg>
        <pc:picChg chg="del">
          <ac:chgData name="Cristina Vaccarezza" userId="29531b89-739e-4eea-8199-a05f4e666908" providerId="ADAL" clId="{67D28121-31A4-2340-BF26-676B2529D327}" dt="2023-07-04T15:25:31.867" v="1122" actId="478"/>
          <ac:picMkLst>
            <pc:docMk/>
            <pc:sldMk cId="754337539" sldId="814"/>
            <ac:picMk id="5" creationId="{88800BD7-05B2-5763-A8E1-259FB885A693}"/>
          </ac:picMkLst>
        </pc:picChg>
      </pc:sldChg>
      <pc:sldChg chg="add del">
        <pc:chgData name="Cristina Vaccarezza" userId="29531b89-739e-4eea-8199-a05f4e666908" providerId="ADAL" clId="{67D28121-31A4-2340-BF26-676B2529D327}" dt="2023-07-04T15:25:24.792" v="1119" actId="2696"/>
        <pc:sldMkLst>
          <pc:docMk/>
          <pc:sldMk cId="1799390961" sldId="814"/>
        </pc:sldMkLst>
      </pc:sldChg>
      <pc:sldChg chg="add del">
        <pc:chgData name="Cristina Vaccarezza" userId="29531b89-739e-4eea-8199-a05f4e666908" providerId="ADAL" clId="{67D28121-31A4-2340-BF26-676B2529D327}" dt="2023-07-04T15:25:26.073" v="1120" actId="2696"/>
        <pc:sldMkLst>
          <pc:docMk/>
          <pc:sldMk cId="618680722" sldId="815"/>
        </pc:sldMkLst>
      </pc:sldChg>
      <pc:sldChg chg="addSp delSp modSp add mod">
        <pc:chgData name="Cristina Vaccarezza" userId="29531b89-739e-4eea-8199-a05f4e666908" providerId="ADAL" clId="{67D28121-31A4-2340-BF26-676B2529D327}" dt="2023-07-05T16:30:09.506" v="1321" actId="1076"/>
        <pc:sldMkLst>
          <pc:docMk/>
          <pc:sldMk cId="1960963491" sldId="815"/>
        </pc:sldMkLst>
        <pc:picChg chg="del">
          <ac:chgData name="Cristina Vaccarezza" userId="29531b89-739e-4eea-8199-a05f4e666908" providerId="ADAL" clId="{67D28121-31A4-2340-BF26-676B2529D327}" dt="2023-07-04T15:26:14.894" v="1133" actId="478"/>
          <ac:picMkLst>
            <pc:docMk/>
            <pc:sldMk cId="1960963491" sldId="815"/>
            <ac:picMk id="2" creationId="{090389E7-4112-B8C4-DD18-1E3C302DF021}"/>
          </ac:picMkLst>
        </pc:picChg>
        <pc:picChg chg="add mod">
          <ac:chgData name="Cristina Vaccarezza" userId="29531b89-739e-4eea-8199-a05f4e666908" providerId="ADAL" clId="{67D28121-31A4-2340-BF26-676B2529D327}" dt="2023-07-05T16:30:09.506" v="1321" actId="1076"/>
          <ac:picMkLst>
            <pc:docMk/>
            <pc:sldMk cId="1960963491" sldId="815"/>
            <ac:picMk id="3" creationId="{4D351964-8D73-EF45-576A-37A9AD636734}"/>
          </ac:picMkLst>
        </pc:picChg>
      </pc:sldChg>
      <pc:sldChg chg="add">
        <pc:chgData name="Cristina Vaccarezza" userId="29531b89-739e-4eea-8199-a05f4e666908" providerId="ADAL" clId="{67D28121-31A4-2340-BF26-676B2529D327}" dt="2023-07-04T15:28:59.562" v="1140"/>
        <pc:sldMkLst>
          <pc:docMk/>
          <pc:sldMk cId="2124319358" sldId="816"/>
        </pc:sldMkLst>
      </pc:sldChg>
      <pc:sldChg chg="add">
        <pc:chgData name="Cristina Vaccarezza" userId="29531b89-739e-4eea-8199-a05f4e666908" providerId="ADAL" clId="{67D28121-31A4-2340-BF26-676B2529D327}" dt="2023-07-04T15:28:59.562" v="1140"/>
        <pc:sldMkLst>
          <pc:docMk/>
          <pc:sldMk cId="786950589" sldId="817"/>
        </pc:sldMkLst>
      </pc:sldChg>
      <pc:sldChg chg="add">
        <pc:chgData name="Cristina Vaccarezza" userId="29531b89-739e-4eea-8199-a05f4e666908" providerId="ADAL" clId="{67D28121-31A4-2340-BF26-676B2529D327}" dt="2023-07-04T15:28:59.562" v="1140"/>
        <pc:sldMkLst>
          <pc:docMk/>
          <pc:sldMk cId="1795986510" sldId="818"/>
        </pc:sldMkLst>
      </pc:sldChg>
      <pc:sldChg chg="add del">
        <pc:chgData name="Cristina Vaccarezza" userId="29531b89-739e-4eea-8199-a05f4e666908" providerId="ADAL" clId="{67D28121-31A4-2340-BF26-676B2529D327}" dt="2023-07-04T15:30:25.822" v="1143"/>
        <pc:sldMkLst>
          <pc:docMk/>
          <pc:sldMk cId="0" sldId="819"/>
        </pc:sldMkLst>
      </pc:sldChg>
      <pc:sldChg chg="add del">
        <pc:chgData name="Cristina Vaccarezza" userId="29531b89-739e-4eea-8199-a05f4e666908" providerId="ADAL" clId="{67D28121-31A4-2340-BF26-676B2529D327}" dt="2023-07-04T15:31:46.836" v="1146"/>
        <pc:sldMkLst>
          <pc:docMk/>
          <pc:sldMk cId="1541787379" sldId="820"/>
        </pc:sldMkLst>
      </pc:sldChg>
      <pc:sldChg chg="addSp modSp add del mod">
        <pc:chgData name="Cristina Vaccarezza" userId="29531b89-739e-4eea-8199-a05f4e666908" providerId="ADAL" clId="{67D28121-31A4-2340-BF26-676B2529D327}" dt="2023-07-05T16:24:54.763" v="1317" actId="1076"/>
        <pc:sldMkLst>
          <pc:docMk/>
          <pc:sldMk cId="1917079150" sldId="821"/>
        </pc:sldMkLst>
        <pc:spChg chg="mod">
          <ac:chgData name="Cristina Vaccarezza" userId="29531b89-739e-4eea-8199-a05f4e666908" providerId="ADAL" clId="{67D28121-31A4-2340-BF26-676B2529D327}" dt="2023-07-05T16:24:39.765" v="1314" actId="14100"/>
          <ac:spMkLst>
            <pc:docMk/>
            <pc:sldMk cId="1917079150" sldId="821"/>
            <ac:spMk id="3" creationId="{00000000-0000-0000-0000-000000000000}"/>
          </ac:spMkLst>
        </pc:spChg>
        <pc:spChg chg="add mod">
          <ac:chgData name="Cristina Vaccarezza" userId="29531b89-739e-4eea-8199-a05f4e666908" providerId="ADAL" clId="{67D28121-31A4-2340-BF26-676B2529D327}" dt="2023-07-05T16:24:54.763" v="1317" actId="1076"/>
          <ac:spMkLst>
            <pc:docMk/>
            <pc:sldMk cId="1917079150" sldId="821"/>
            <ac:spMk id="4" creationId="{4A6D30A6-E20C-DF4B-9181-2E91FBA1CFEE}"/>
          </ac:spMkLst>
        </pc:spChg>
        <pc:spChg chg="add mod">
          <ac:chgData name="Cristina Vaccarezza" userId="29531b89-739e-4eea-8199-a05f4e666908" providerId="ADAL" clId="{67D28121-31A4-2340-BF26-676B2529D327}" dt="2023-07-05T16:24:47.013" v="1315" actId="1076"/>
          <ac:spMkLst>
            <pc:docMk/>
            <pc:sldMk cId="1917079150" sldId="821"/>
            <ac:spMk id="5" creationId="{884546D4-B57C-8860-8330-F1F9EC0306EA}"/>
          </ac:spMkLst>
        </pc:spChg>
        <pc:spChg chg="add mod">
          <ac:chgData name="Cristina Vaccarezza" userId="29531b89-739e-4eea-8199-a05f4e666908" providerId="ADAL" clId="{67D28121-31A4-2340-BF26-676B2529D327}" dt="2023-07-05T16:24:49.097" v="1316" actId="1076"/>
          <ac:spMkLst>
            <pc:docMk/>
            <pc:sldMk cId="1917079150" sldId="821"/>
            <ac:spMk id="6" creationId="{8E18AABB-9E1E-C162-9A22-183A3708691E}"/>
          </ac:spMkLst>
        </pc:spChg>
        <pc:spChg chg="mod">
          <ac:chgData name="Cristina Vaccarezza" userId="29531b89-739e-4eea-8199-a05f4e666908" providerId="ADAL" clId="{67D28121-31A4-2340-BF26-676B2529D327}" dt="2023-07-05T16:24:26.015" v="1311" actId="14100"/>
          <ac:spMkLst>
            <pc:docMk/>
            <pc:sldMk cId="1917079150" sldId="821"/>
            <ac:spMk id="15" creationId="{00000000-0000-0000-0000-000000000000}"/>
          </ac:spMkLst>
        </pc:spChg>
        <pc:spChg chg="mod">
          <ac:chgData name="Cristina Vaccarezza" userId="29531b89-739e-4eea-8199-a05f4e666908" providerId="ADAL" clId="{67D28121-31A4-2340-BF26-676B2529D327}" dt="2023-07-05T16:24:34.433" v="1313" actId="14100"/>
          <ac:spMkLst>
            <pc:docMk/>
            <pc:sldMk cId="1917079150" sldId="821"/>
            <ac:spMk id="16" creationId="{00000000-0000-0000-0000-000000000000}"/>
          </ac:spMkLst>
        </pc:spChg>
      </pc:sldChg>
      <pc:sldChg chg="add del">
        <pc:chgData name="Cristina Vaccarezza" userId="29531b89-739e-4eea-8199-a05f4e666908" providerId="ADAL" clId="{67D28121-31A4-2340-BF26-676B2529D327}" dt="2023-07-05T16:24:59.640" v="1318" actId="2696"/>
        <pc:sldMkLst>
          <pc:docMk/>
          <pc:sldMk cId="3504119245" sldId="822"/>
        </pc:sldMkLst>
      </pc:sldChg>
      <pc:sldChg chg="add del">
        <pc:chgData name="Cristina Vaccarezza" userId="29531b89-739e-4eea-8199-a05f4e666908" providerId="ADAL" clId="{67D28121-31A4-2340-BF26-676B2529D327}" dt="2023-07-05T16:25:42.151" v="1319" actId="2696"/>
        <pc:sldMkLst>
          <pc:docMk/>
          <pc:sldMk cId="4193127930" sldId="823"/>
        </pc:sldMkLst>
      </pc:sldChg>
      <pc:sldChg chg="add del">
        <pc:chgData name="Cristina Vaccarezza" userId="29531b89-739e-4eea-8199-a05f4e666908" providerId="ADAL" clId="{67D28121-31A4-2340-BF26-676B2529D327}" dt="2023-07-04T15:32:39.446" v="1149"/>
        <pc:sldMkLst>
          <pc:docMk/>
          <pc:sldMk cId="1643540848" sldId="824"/>
        </pc:sldMkLst>
      </pc:sldChg>
      <pc:sldChg chg="add del">
        <pc:chgData name="Cristina Vaccarezza" userId="29531b89-739e-4eea-8199-a05f4e666908" providerId="ADAL" clId="{67D28121-31A4-2340-BF26-676B2529D327}" dt="2023-07-04T15:36:16.615" v="1152"/>
        <pc:sldMkLst>
          <pc:docMk/>
          <pc:sldMk cId="2556016945" sldId="825"/>
        </pc:sldMkLst>
      </pc:sldChg>
      <pc:sldChg chg="addSp delSp modSp add mod setBg">
        <pc:chgData name="Cristina Vaccarezza" userId="29531b89-739e-4eea-8199-a05f4e666908" providerId="ADAL" clId="{67D28121-31A4-2340-BF26-676B2529D327}" dt="2023-07-05T14:48:00.352" v="1260" actId="1076"/>
        <pc:sldMkLst>
          <pc:docMk/>
          <pc:sldMk cId="2987653484" sldId="826"/>
        </pc:sldMkLst>
        <pc:spChg chg="del">
          <ac:chgData name="Cristina Vaccarezza" userId="29531b89-739e-4eea-8199-a05f4e666908" providerId="ADAL" clId="{67D28121-31A4-2340-BF26-676B2529D327}" dt="2023-07-05T14:42:34.098" v="1219" actId="478"/>
          <ac:spMkLst>
            <pc:docMk/>
            <pc:sldMk cId="2987653484" sldId="826"/>
            <ac:spMk id="2" creationId="{ABE0A097-3A31-27C2-F64F-412E2F82CA6B}"/>
          </ac:spMkLst>
        </pc:spChg>
        <pc:spChg chg="del mod">
          <ac:chgData name="Cristina Vaccarezza" userId="29531b89-739e-4eea-8199-a05f4e666908" providerId="ADAL" clId="{67D28121-31A4-2340-BF26-676B2529D327}" dt="2023-07-05T14:44:03.152" v="1247" actId="478"/>
          <ac:spMkLst>
            <pc:docMk/>
            <pc:sldMk cId="2987653484" sldId="826"/>
            <ac:spMk id="3" creationId="{B01B853F-025A-F2FA-5EF4-6B5EB62E2E75}"/>
          </ac:spMkLst>
        </pc:spChg>
        <pc:spChg chg="add mod ord">
          <ac:chgData name="Cristina Vaccarezza" userId="29531b89-739e-4eea-8199-a05f4e666908" providerId="ADAL" clId="{67D28121-31A4-2340-BF26-676B2529D327}" dt="2023-07-05T14:43:18.023" v="1236" actId="26606"/>
          <ac:spMkLst>
            <pc:docMk/>
            <pc:sldMk cId="2987653484" sldId="826"/>
            <ac:spMk id="7" creationId="{A574A28D-5630-81F3-6E7D-6BCEED566CE5}"/>
          </ac:spMkLst>
        </pc:spChg>
        <pc:spChg chg="add del mod">
          <ac:chgData name="Cristina Vaccarezza" userId="29531b89-739e-4eea-8199-a05f4e666908" providerId="ADAL" clId="{67D28121-31A4-2340-BF26-676B2529D327}" dt="2023-07-05T14:44:05.864" v="1248" actId="478"/>
          <ac:spMkLst>
            <pc:docMk/>
            <pc:sldMk cId="2987653484" sldId="826"/>
            <ac:spMk id="9" creationId="{AAE302E0-7C57-0840-3A51-313217F7E4A3}"/>
          </ac:spMkLst>
        </pc:spChg>
        <pc:spChg chg="add mod">
          <ac:chgData name="Cristina Vaccarezza" userId="29531b89-739e-4eea-8199-a05f4e666908" providerId="ADAL" clId="{67D28121-31A4-2340-BF26-676B2529D327}" dt="2023-07-05T14:47:55.122" v="1259" actId="20577"/>
          <ac:spMkLst>
            <pc:docMk/>
            <pc:sldMk cId="2987653484" sldId="826"/>
            <ac:spMk id="11" creationId="{9A21C493-FB59-0940-DC6C-174BE2AAE888}"/>
          </ac:spMkLst>
        </pc:spChg>
        <pc:spChg chg="add del">
          <ac:chgData name="Cristina Vaccarezza" userId="29531b89-739e-4eea-8199-a05f4e666908" providerId="ADAL" clId="{67D28121-31A4-2340-BF26-676B2529D327}" dt="2023-07-05T14:43:18.023" v="1236" actId="26606"/>
          <ac:spMkLst>
            <pc:docMk/>
            <pc:sldMk cId="2987653484" sldId="826"/>
            <ac:spMk id="12" creationId="{D55CA618-78A6-47F6-B865-E9315164FB49}"/>
          </ac:spMkLst>
        </pc:spChg>
        <pc:spChg chg="add del">
          <ac:chgData name="Cristina Vaccarezza" userId="29531b89-739e-4eea-8199-a05f4e666908" providerId="ADAL" clId="{67D28121-31A4-2340-BF26-676B2529D327}" dt="2023-07-05T14:43:18.023" v="1236" actId="26606"/>
          <ac:spMkLst>
            <pc:docMk/>
            <pc:sldMk cId="2987653484" sldId="826"/>
            <ac:spMk id="18" creationId="{8ED94938-268E-4C0A-A08A-B3980C78BAEB}"/>
          </ac:spMkLst>
        </pc:spChg>
        <pc:spChg chg="add">
          <ac:chgData name="Cristina Vaccarezza" userId="29531b89-739e-4eea-8199-a05f4e666908" providerId="ADAL" clId="{67D28121-31A4-2340-BF26-676B2529D327}" dt="2023-07-05T14:43:18.023" v="1236" actId="26606"/>
          <ac:spMkLst>
            <pc:docMk/>
            <pc:sldMk cId="2987653484" sldId="826"/>
            <ac:spMk id="23" creationId="{C4879EFC-8E62-4E00-973C-C45EE9EC676D}"/>
          </ac:spMkLst>
        </pc:spChg>
        <pc:spChg chg="add">
          <ac:chgData name="Cristina Vaccarezza" userId="29531b89-739e-4eea-8199-a05f4e666908" providerId="ADAL" clId="{67D28121-31A4-2340-BF26-676B2529D327}" dt="2023-07-05T14:43:18.023" v="1236" actId="26606"/>
          <ac:spMkLst>
            <pc:docMk/>
            <pc:sldMk cId="2987653484" sldId="826"/>
            <ac:spMk id="25" creationId="{D6A9C53F-5F90-40A5-8C85-5412D39C8C68}"/>
          </ac:spMkLst>
        </pc:spChg>
        <pc:grpChg chg="add del">
          <ac:chgData name="Cristina Vaccarezza" userId="29531b89-739e-4eea-8199-a05f4e666908" providerId="ADAL" clId="{67D28121-31A4-2340-BF26-676B2529D327}" dt="2023-07-05T14:43:18.023" v="1236" actId="26606"/>
          <ac:grpSpMkLst>
            <pc:docMk/>
            <pc:sldMk cId="2987653484" sldId="826"/>
            <ac:grpSpMk id="14" creationId="{B83D307E-DF68-43F8-97CE-0AAE950A7129}"/>
          </ac:grpSpMkLst>
        </pc:grpChg>
        <pc:picChg chg="mod ord">
          <ac:chgData name="Cristina Vaccarezza" userId="29531b89-739e-4eea-8199-a05f4e666908" providerId="ADAL" clId="{67D28121-31A4-2340-BF26-676B2529D327}" dt="2023-07-05T14:48:00.352" v="1260" actId="1076"/>
          <ac:picMkLst>
            <pc:docMk/>
            <pc:sldMk cId="2987653484" sldId="826"/>
            <ac:picMk id="4" creationId="{C97B77A4-7574-C83D-9C5D-0BF07FBB931A}"/>
          </ac:picMkLst>
        </pc:picChg>
        <pc:picChg chg="add del mod ord">
          <ac:chgData name="Cristina Vaccarezza" userId="29531b89-739e-4eea-8199-a05f4e666908" providerId="ADAL" clId="{67D28121-31A4-2340-BF26-676B2529D327}" dt="2023-07-05T14:47:41.566" v="1255" actId="478"/>
          <ac:picMkLst>
            <pc:docMk/>
            <pc:sldMk cId="2987653484" sldId="826"/>
            <ac:picMk id="5" creationId="{25310188-9505-A547-B1E2-BD5FCB7EA9F7}"/>
          </ac:picMkLst>
        </pc:picChg>
      </pc:sldChg>
      <pc:sldChg chg="add">
        <pc:chgData name="Cristina Vaccarezza" userId="29531b89-739e-4eea-8199-a05f4e666908" providerId="ADAL" clId="{67D28121-31A4-2340-BF26-676B2529D327}" dt="2023-07-05T13:46:24.742" v="1201"/>
        <pc:sldMkLst>
          <pc:docMk/>
          <pc:sldMk cId="109991835" sldId="827"/>
        </pc:sldMkLst>
      </pc:sldChg>
      <pc:sldChg chg="add del">
        <pc:chgData name="Cristina Vaccarezza" userId="29531b89-739e-4eea-8199-a05f4e666908" providerId="ADAL" clId="{67D28121-31A4-2340-BF26-676B2529D327}" dt="2023-07-05T14:49:58.575" v="1263" actId="2696"/>
        <pc:sldMkLst>
          <pc:docMk/>
          <pc:sldMk cId="3502141294" sldId="828"/>
        </pc:sldMkLst>
      </pc:sldChg>
      <pc:sldChg chg="add del">
        <pc:chgData name="Cristina Vaccarezza" userId="29531b89-739e-4eea-8199-a05f4e666908" providerId="ADAL" clId="{67D28121-31A4-2340-BF26-676B2529D327}" dt="2023-07-05T14:49:56.578" v="1262" actId="2696"/>
        <pc:sldMkLst>
          <pc:docMk/>
          <pc:sldMk cId="1320663821" sldId="829"/>
        </pc:sldMkLst>
      </pc:sldChg>
      <pc:sldChg chg="add">
        <pc:chgData name="Cristina Vaccarezza" userId="29531b89-739e-4eea-8199-a05f4e666908" providerId="ADAL" clId="{67D28121-31A4-2340-BF26-676B2529D327}" dt="2023-07-06T07:32:37.391" v="1322"/>
        <pc:sldMkLst>
          <pc:docMk/>
          <pc:sldMk cId="0" sldId="830"/>
        </pc:sldMkLst>
      </pc:sldChg>
      <pc:sldMasterChg chg="delSldLayout modSldLayout">
        <pc:chgData name="Cristina Vaccarezza" userId="29531b89-739e-4eea-8199-a05f4e666908" providerId="ADAL" clId="{67D28121-31A4-2340-BF26-676B2529D327}" dt="2023-07-04T15:16:20.197" v="920"/>
        <pc:sldMasterMkLst>
          <pc:docMk/>
          <pc:sldMasterMk cId="4078741491" sldId="2147483713"/>
        </pc:sldMasterMkLst>
        <pc:sldLayoutChg chg="addSp delSp modSp mod">
          <pc:chgData name="Cristina Vaccarezza" userId="29531b89-739e-4eea-8199-a05f4e666908" providerId="ADAL" clId="{67D28121-31A4-2340-BF26-676B2529D327}" dt="2023-07-04T15:16:20.197" v="920"/>
          <pc:sldLayoutMkLst>
            <pc:docMk/>
            <pc:sldMasterMk cId="4078741491" sldId="2147483713"/>
            <pc:sldLayoutMk cId="1245044411" sldId="2147483702"/>
          </pc:sldLayoutMkLst>
          <pc:spChg chg="mod">
            <ac:chgData name="Cristina Vaccarezza" userId="29531b89-739e-4eea-8199-a05f4e666908" providerId="ADAL" clId="{67D28121-31A4-2340-BF26-676B2529D327}" dt="2023-07-04T15:16:11.062" v="918" actId="207"/>
            <ac:spMkLst>
              <pc:docMk/>
              <pc:sldMasterMk cId="4078741491" sldId="2147483713"/>
              <pc:sldLayoutMk cId="1245044411" sldId="2147483702"/>
              <ac:spMk id="6" creationId="{AAFBE1F6-FC6D-4C3D-9AC3-97028E6F18C7}"/>
            </ac:spMkLst>
          </pc:spChg>
          <pc:spChg chg="add del mod">
            <ac:chgData name="Cristina Vaccarezza" userId="29531b89-739e-4eea-8199-a05f4e666908" providerId="ADAL" clId="{67D28121-31A4-2340-BF26-676B2529D327}" dt="2023-07-04T15:16:20.197" v="920"/>
            <ac:spMkLst>
              <pc:docMk/>
              <pc:sldMasterMk cId="4078741491" sldId="2147483713"/>
              <pc:sldLayoutMk cId="1245044411" sldId="2147483702"/>
              <ac:spMk id="7" creationId="{D6BAE28F-E25D-C97C-75B3-5C14E914EA64}"/>
            </ac:spMkLst>
          </pc:spChg>
        </pc:sldLayoutChg>
        <pc:sldLayoutChg chg="del">
          <pc:chgData name="Cristina Vaccarezza" userId="29531b89-739e-4eea-8199-a05f4e666908" providerId="ADAL" clId="{67D28121-31A4-2340-BF26-676B2529D327}" dt="2023-07-04T15:12:12.675" v="835" actId="2696"/>
          <pc:sldLayoutMkLst>
            <pc:docMk/>
            <pc:sldMasterMk cId="4078741491" sldId="2147483713"/>
            <pc:sldLayoutMk cId="2682163248" sldId="2147483764"/>
          </pc:sldLayoutMkLst>
        </pc:sldLayoutChg>
      </pc:sldMasterChg>
      <pc:sldMasterChg chg="del delSldLayout">
        <pc:chgData name="Cristina Vaccarezza" userId="29531b89-739e-4eea-8199-a05f4e666908" providerId="ADAL" clId="{67D28121-31A4-2340-BF26-676B2529D327}" dt="2023-07-04T15:12:12.397" v="749" actId="2696"/>
        <pc:sldMasterMkLst>
          <pc:docMk/>
          <pc:sldMasterMk cId="3916016163" sldId="2147483715"/>
        </pc:sldMasterMkLst>
        <pc:sldLayoutChg chg="del">
          <pc:chgData name="Cristina Vaccarezza" userId="29531b89-739e-4eea-8199-a05f4e666908" providerId="ADAL" clId="{67D28121-31A4-2340-BF26-676B2529D327}" dt="2023-07-04T15:12:12.385" v="738" actId="2696"/>
          <pc:sldLayoutMkLst>
            <pc:docMk/>
            <pc:sldMasterMk cId="3916016163" sldId="2147483715"/>
            <pc:sldLayoutMk cId="473531062" sldId="2147483716"/>
          </pc:sldLayoutMkLst>
        </pc:sldLayoutChg>
        <pc:sldLayoutChg chg="del">
          <pc:chgData name="Cristina Vaccarezza" userId="29531b89-739e-4eea-8199-a05f4e666908" providerId="ADAL" clId="{67D28121-31A4-2340-BF26-676B2529D327}" dt="2023-07-04T15:12:12.387" v="739" actId="2696"/>
          <pc:sldLayoutMkLst>
            <pc:docMk/>
            <pc:sldMasterMk cId="3916016163" sldId="2147483715"/>
            <pc:sldLayoutMk cId="2286129764" sldId="2147483717"/>
          </pc:sldLayoutMkLst>
        </pc:sldLayoutChg>
        <pc:sldLayoutChg chg="del">
          <pc:chgData name="Cristina Vaccarezza" userId="29531b89-739e-4eea-8199-a05f4e666908" providerId="ADAL" clId="{67D28121-31A4-2340-BF26-676B2529D327}" dt="2023-07-04T15:12:12.388" v="740" actId="2696"/>
          <pc:sldLayoutMkLst>
            <pc:docMk/>
            <pc:sldMasterMk cId="3916016163" sldId="2147483715"/>
            <pc:sldLayoutMk cId="464001669" sldId="2147483718"/>
          </pc:sldLayoutMkLst>
        </pc:sldLayoutChg>
        <pc:sldLayoutChg chg="del">
          <pc:chgData name="Cristina Vaccarezza" userId="29531b89-739e-4eea-8199-a05f4e666908" providerId="ADAL" clId="{67D28121-31A4-2340-BF26-676B2529D327}" dt="2023-07-04T15:12:12.389" v="741" actId="2696"/>
          <pc:sldLayoutMkLst>
            <pc:docMk/>
            <pc:sldMasterMk cId="3916016163" sldId="2147483715"/>
            <pc:sldLayoutMk cId="2054007093" sldId="2147483719"/>
          </pc:sldLayoutMkLst>
        </pc:sldLayoutChg>
        <pc:sldLayoutChg chg="del">
          <pc:chgData name="Cristina Vaccarezza" userId="29531b89-739e-4eea-8199-a05f4e666908" providerId="ADAL" clId="{67D28121-31A4-2340-BF26-676B2529D327}" dt="2023-07-04T15:12:12.390" v="742" actId="2696"/>
          <pc:sldLayoutMkLst>
            <pc:docMk/>
            <pc:sldMasterMk cId="3916016163" sldId="2147483715"/>
            <pc:sldLayoutMk cId="171137104" sldId="2147483720"/>
          </pc:sldLayoutMkLst>
        </pc:sldLayoutChg>
        <pc:sldLayoutChg chg="del">
          <pc:chgData name="Cristina Vaccarezza" userId="29531b89-739e-4eea-8199-a05f4e666908" providerId="ADAL" clId="{67D28121-31A4-2340-BF26-676B2529D327}" dt="2023-07-04T15:12:12.391" v="743" actId="2696"/>
          <pc:sldLayoutMkLst>
            <pc:docMk/>
            <pc:sldMasterMk cId="3916016163" sldId="2147483715"/>
            <pc:sldLayoutMk cId="2620231343" sldId="2147483721"/>
          </pc:sldLayoutMkLst>
        </pc:sldLayoutChg>
        <pc:sldLayoutChg chg="del">
          <pc:chgData name="Cristina Vaccarezza" userId="29531b89-739e-4eea-8199-a05f4e666908" providerId="ADAL" clId="{67D28121-31A4-2340-BF26-676B2529D327}" dt="2023-07-04T15:12:12.392" v="744" actId="2696"/>
          <pc:sldLayoutMkLst>
            <pc:docMk/>
            <pc:sldMasterMk cId="3916016163" sldId="2147483715"/>
            <pc:sldLayoutMk cId="3870560562" sldId="2147483722"/>
          </pc:sldLayoutMkLst>
        </pc:sldLayoutChg>
        <pc:sldLayoutChg chg="del">
          <pc:chgData name="Cristina Vaccarezza" userId="29531b89-739e-4eea-8199-a05f4e666908" providerId="ADAL" clId="{67D28121-31A4-2340-BF26-676B2529D327}" dt="2023-07-04T15:12:12.393" v="745" actId="2696"/>
          <pc:sldLayoutMkLst>
            <pc:docMk/>
            <pc:sldMasterMk cId="3916016163" sldId="2147483715"/>
            <pc:sldLayoutMk cId="297667257" sldId="2147483723"/>
          </pc:sldLayoutMkLst>
        </pc:sldLayoutChg>
        <pc:sldLayoutChg chg="del">
          <pc:chgData name="Cristina Vaccarezza" userId="29531b89-739e-4eea-8199-a05f4e666908" providerId="ADAL" clId="{67D28121-31A4-2340-BF26-676B2529D327}" dt="2023-07-04T15:12:12.394" v="746" actId="2696"/>
          <pc:sldLayoutMkLst>
            <pc:docMk/>
            <pc:sldMasterMk cId="3916016163" sldId="2147483715"/>
            <pc:sldLayoutMk cId="539556060" sldId="2147483724"/>
          </pc:sldLayoutMkLst>
        </pc:sldLayoutChg>
        <pc:sldLayoutChg chg="del">
          <pc:chgData name="Cristina Vaccarezza" userId="29531b89-739e-4eea-8199-a05f4e666908" providerId="ADAL" clId="{67D28121-31A4-2340-BF26-676B2529D327}" dt="2023-07-04T15:12:12.395" v="747" actId="2696"/>
          <pc:sldLayoutMkLst>
            <pc:docMk/>
            <pc:sldMasterMk cId="3916016163" sldId="2147483715"/>
            <pc:sldLayoutMk cId="3611751550" sldId="2147483725"/>
          </pc:sldLayoutMkLst>
        </pc:sldLayoutChg>
        <pc:sldLayoutChg chg="del">
          <pc:chgData name="Cristina Vaccarezza" userId="29531b89-739e-4eea-8199-a05f4e666908" providerId="ADAL" clId="{67D28121-31A4-2340-BF26-676B2529D327}" dt="2023-07-04T15:12:12.396" v="748" actId="2696"/>
          <pc:sldLayoutMkLst>
            <pc:docMk/>
            <pc:sldMasterMk cId="3916016163" sldId="2147483715"/>
            <pc:sldLayoutMk cId="240860639" sldId="2147483726"/>
          </pc:sldLayoutMkLst>
        </pc:sldLayoutChg>
      </pc:sldMasterChg>
      <pc:sldMasterChg chg="del delSldLayout">
        <pc:chgData name="Cristina Vaccarezza" userId="29531b89-739e-4eea-8199-a05f4e666908" providerId="ADAL" clId="{67D28121-31A4-2340-BF26-676B2529D327}" dt="2023-07-04T15:12:12.523" v="784" actId="2696"/>
        <pc:sldMasterMkLst>
          <pc:docMk/>
          <pc:sldMasterMk cId="4198084576" sldId="2147483727"/>
        </pc:sldMasterMkLst>
        <pc:sldLayoutChg chg="del">
          <pc:chgData name="Cristina Vaccarezza" userId="29531b89-739e-4eea-8199-a05f4e666908" providerId="ADAL" clId="{67D28121-31A4-2340-BF26-676B2529D327}" dt="2023-07-04T15:12:12.505" v="773" actId="2696"/>
          <pc:sldLayoutMkLst>
            <pc:docMk/>
            <pc:sldMasterMk cId="4198084576" sldId="2147483727"/>
            <pc:sldLayoutMk cId="2110937129" sldId="2147483729"/>
          </pc:sldLayoutMkLst>
        </pc:sldLayoutChg>
        <pc:sldLayoutChg chg="del">
          <pc:chgData name="Cristina Vaccarezza" userId="29531b89-739e-4eea-8199-a05f4e666908" providerId="ADAL" clId="{67D28121-31A4-2340-BF26-676B2529D327}" dt="2023-07-04T15:12:12.511" v="774" actId="2696"/>
          <pc:sldLayoutMkLst>
            <pc:docMk/>
            <pc:sldMasterMk cId="4198084576" sldId="2147483727"/>
            <pc:sldLayoutMk cId="199276145" sldId="2147483730"/>
          </pc:sldLayoutMkLst>
        </pc:sldLayoutChg>
        <pc:sldLayoutChg chg="del">
          <pc:chgData name="Cristina Vaccarezza" userId="29531b89-739e-4eea-8199-a05f4e666908" providerId="ADAL" clId="{67D28121-31A4-2340-BF26-676B2529D327}" dt="2023-07-04T15:12:12.512" v="775" actId="2696"/>
          <pc:sldLayoutMkLst>
            <pc:docMk/>
            <pc:sldMasterMk cId="4198084576" sldId="2147483727"/>
            <pc:sldLayoutMk cId="3625182366" sldId="2147483731"/>
          </pc:sldLayoutMkLst>
        </pc:sldLayoutChg>
        <pc:sldLayoutChg chg="del">
          <pc:chgData name="Cristina Vaccarezza" userId="29531b89-739e-4eea-8199-a05f4e666908" providerId="ADAL" clId="{67D28121-31A4-2340-BF26-676B2529D327}" dt="2023-07-04T15:12:12.514" v="776" actId="2696"/>
          <pc:sldLayoutMkLst>
            <pc:docMk/>
            <pc:sldMasterMk cId="4198084576" sldId="2147483727"/>
            <pc:sldLayoutMk cId="3850019029" sldId="2147483732"/>
          </pc:sldLayoutMkLst>
        </pc:sldLayoutChg>
        <pc:sldLayoutChg chg="del">
          <pc:chgData name="Cristina Vaccarezza" userId="29531b89-739e-4eea-8199-a05f4e666908" providerId="ADAL" clId="{67D28121-31A4-2340-BF26-676B2529D327}" dt="2023-07-04T15:12:12.515" v="777" actId="2696"/>
          <pc:sldLayoutMkLst>
            <pc:docMk/>
            <pc:sldMasterMk cId="4198084576" sldId="2147483727"/>
            <pc:sldLayoutMk cId="629762827" sldId="2147483733"/>
          </pc:sldLayoutMkLst>
        </pc:sldLayoutChg>
        <pc:sldLayoutChg chg="del">
          <pc:chgData name="Cristina Vaccarezza" userId="29531b89-739e-4eea-8199-a05f4e666908" providerId="ADAL" clId="{67D28121-31A4-2340-BF26-676B2529D327}" dt="2023-07-04T15:12:12.516" v="778" actId="2696"/>
          <pc:sldLayoutMkLst>
            <pc:docMk/>
            <pc:sldMasterMk cId="4198084576" sldId="2147483727"/>
            <pc:sldLayoutMk cId="3775321909" sldId="2147483734"/>
          </pc:sldLayoutMkLst>
        </pc:sldLayoutChg>
        <pc:sldLayoutChg chg="del">
          <pc:chgData name="Cristina Vaccarezza" userId="29531b89-739e-4eea-8199-a05f4e666908" providerId="ADAL" clId="{67D28121-31A4-2340-BF26-676B2529D327}" dt="2023-07-04T15:12:12.517" v="779" actId="2696"/>
          <pc:sldLayoutMkLst>
            <pc:docMk/>
            <pc:sldMasterMk cId="4198084576" sldId="2147483727"/>
            <pc:sldLayoutMk cId="55967255" sldId="2147483735"/>
          </pc:sldLayoutMkLst>
        </pc:sldLayoutChg>
        <pc:sldLayoutChg chg="del">
          <pc:chgData name="Cristina Vaccarezza" userId="29531b89-739e-4eea-8199-a05f4e666908" providerId="ADAL" clId="{67D28121-31A4-2340-BF26-676B2529D327}" dt="2023-07-04T15:12:12.517" v="780" actId="2696"/>
          <pc:sldLayoutMkLst>
            <pc:docMk/>
            <pc:sldMasterMk cId="4198084576" sldId="2147483727"/>
            <pc:sldLayoutMk cId="2785885786" sldId="2147483736"/>
          </pc:sldLayoutMkLst>
        </pc:sldLayoutChg>
        <pc:sldLayoutChg chg="del">
          <pc:chgData name="Cristina Vaccarezza" userId="29531b89-739e-4eea-8199-a05f4e666908" providerId="ADAL" clId="{67D28121-31A4-2340-BF26-676B2529D327}" dt="2023-07-04T15:12:12.518" v="781" actId="2696"/>
          <pc:sldLayoutMkLst>
            <pc:docMk/>
            <pc:sldMasterMk cId="4198084576" sldId="2147483727"/>
            <pc:sldLayoutMk cId="2977278611" sldId="2147483737"/>
          </pc:sldLayoutMkLst>
        </pc:sldLayoutChg>
        <pc:sldLayoutChg chg="del">
          <pc:chgData name="Cristina Vaccarezza" userId="29531b89-739e-4eea-8199-a05f4e666908" providerId="ADAL" clId="{67D28121-31A4-2340-BF26-676B2529D327}" dt="2023-07-04T15:12:12.519" v="782" actId="2696"/>
          <pc:sldLayoutMkLst>
            <pc:docMk/>
            <pc:sldMasterMk cId="4198084576" sldId="2147483727"/>
            <pc:sldLayoutMk cId="505481687" sldId="2147483738"/>
          </pc:sldLayoutMkLst>
        </pc:sldLayoutChg>
        <pc:sldLayoutChg chg="del">
          <pc:chgData name="Cristina Vaccarezza" userId="29531b89-739e-4eea-8199-a05f4e666908" providerId="ADAL" clId="{67D28121-31A4-2340-BF26-676B2529D327}" dt="2023-07-04T15:12:12.520" v="783" actId="2696"/>
          <pc:sldLayoutMkLst>
            <pc:docMk/>
            <pc:sldMasterMk cId="4198084576" sldId="2147483727"/>
            <pc:sldLayoutMk cId="3943897180" sldId="2147483739"/>
          </pc:sldLayoutMkLst>
        </pc:sldLayoutChg>
      </pc:sldMasterChg>
      <pc:sldMasterChg chg="del delSldLayout">
        <pc:chgData name="Cristina Vaccarezza" userId="29531b89-739e-4eea-8199-a05f4e666908" providerId="ADAL" clId="{67D28121-31A4-2340-BF26-676B2529D327}" dt="2023-07-04T15:12:12.667" v="831" actId="2696"/>
        <pc:sldMasterMkLst>
          <pc:docMk/>
          <pc:sldMasterMk cId="2412608827" sldId="2147483740"/>
        </pc:sldMasterMkLst>
        <pc:sldLayoutChg chg="del">
          <pc:chgData name="Cristina Vaccarezza" userId="29531b89-739e-4eea-8199-a05f4e666908" providerId="ADAL" clId="{67D28121-31A4-2340-BF26-676B2529D327}" dt="2023-07-04T15:12:12.657" v="820" actId="2696"/>
          <pc:sldLayoutMkLst>
            <pc:docMk/>
            <pc:sldMasterMk cId="2412608827" sldId="2147483740"/>
            <pc:sldLayoutMk cId="751072415" sldId="2147483741"/>
          </pc:sldLayoutMkLst>
        </pc:sldLayoutChg>
        <pc:sldLayoutChg chg="del">
          <pc:chgData name="Cristina Vaccarezza" userId="29531b89-739e-4eea-8199-a05f4e666908" providerId="ADAL" clId="{67D28121-31A4-2340-BF26-676B2529D327}" dt="2023-07-04T15:12:12.658" v="821" actId="2696"/>
          <pc:sldLayoutMkLst>
            <pc:docMk/>
            <pc:sldMasterMk cId="2412608827" sldId="2147483740"/>
            <pc:sldLayoutMk cId="136356631" sldId="2147483742"/>
          </pc:sldLayoutMkLst>
        </pc:sldLayoutChg>
        <pc:sldLayoutChg chg="del">
          <pc:chgData name="Cristina Vaccarezza" userId="29531b89-739e-4eea-8199-a05f4e666908" providerId="ADAL" clId="{67D28121-31A4-2340-BF26-676B2529D327}" dt="2023-07-04T15:12:12.659" v="822" actId="2696"/>
          <pc:sldLayoutMkLst>
            <pc:docMk/>
            <pc:sldMasterMk cId="2412608827" sldId="2147483740"/>
            <pc:sldLayoutMk cId="1466089256" sldId="2147483743"/>
          </pc:sldLayoutMkLst>
        </pc:sldLayoutChg>
        <pc:sldLayoutChg chg="del">
          <pc:chgData name="Cristina Vaccarezza" userId="29531b89-739e-4eea-8199-a05f4e666908" providerId="ADAL" clId="{67D28121-31A4-2340-BF26-676B2529D327}" dt="2023-07-04T15:12:12.660" v="823" actId="2696"/>
          <pc:sldLayoutMkLst>
            <pc:docMk/>
            <pc:sldMasterMk cId="2412608827" sldId="2147483740"/>
            <pc:sldLayoutMk cId="3982619625" sldId="2147483744"/>
          </pc:sldLayoutMkLst>
        </pc:sldLayoutChg>
        <pc:sldLayoutChg chg="del">
          <pc:chgData name="Cristina Vaccarezza" userId="29531b89-739e-4eea-8199-a05f4e666908" providerId="ADAL" clId="{67D28121-31A4-2340-BF26-676B2529D327}" dt="2023-07-04T15:12:12.661" v="824" actId="2696"/>
          <pc:sldLayoutMkLst>
            <pc:docMk/>
            <pc:sldMasterMk cId="2412608827" sldId="2147483740"/>
            <pc:sldLayoutMk cId="982221917" sldId="2147483745"/>
          </pc:sldLayoutMkLst>
        </pc:sldLayoutChg>
        <pc:sldLayoutChg chg="del">
          <pc:chgData name="Cristina Vaccarezza" userId="29531b89-739e-4eea-8199-a05f4e666908" providerId="ADAL" clId="{67D28121-31A4-2340-BF26-676B2529D327}" dt="2023-07-04T15:12:12.661" v="825" actId="2696"/>
          <pc:sldLayoutMkLst>
            <pc:docMk/>
            <pc:sldMasterMk cId="2412608827" sldId="2147483740"/>
            <pc:sldLayoutMk cId="3811994785" sldId="2147483746"/>
          </pc:sldLayoutMkLst>
        </pc:sldLayoutChg>
        <pc:sldLayoutChg chg="del">
          <pc:chgData name="Cristina Vaccarezza" userId="29531b89-739e-4eea-8199-a05f4e666908" providerId="ADAL" clId="{67D28121-31A4-2340-BF26-676B2529D327}" dt="2023-07-04T15:12:12.662" v="826" actId="2696"/>
          <pc:sldLayoutMkLst>
            <pc:docMk/>
            <pc:sldMasterMk cId="2412608827" sldId="2147483740"/>
            <pc:sldLayoutMk cId="105215100" sldId="2147483747"/>
          </pc:sldLayoutMkLst>
        </pc:sldLayoutChg>
        <pc:sldLayoutChg chg="del">
          <pc:chgData name="Cristina Vaccarezza" userId="29531b89-739e-4eea-8199-a05f4e666908" providerId="ADAL" clId="{67D28121-31A4-2340-BF26-676B2529D327}" dt="2023-07-04T15:12:12.663" v="827" actId="2696"/>
          <pc:sldLayoutMkLst>
            <pc:docMk/>
            <pc:sldMasterMk cId="2412608827" sldId="2147483740"/>
            <pc:sldLayoutMk cId="1712159417" sldId="2147483748"/>
          </pc:sldLayoutMkLst>
        </pc:sldLayoutChg>
        <pc:sldLayoutChg chg="del">
          <pc:chgData name="Cristina Vaccarezza" userId="29531b89-739e-4eea-8199-a05f4e666908" providerId="ADAL" clId="{67D28121-31A4-2340-BF26-676B2529D327}" dt="2023-07-04T15:12:12.664" v="828" actId="2696"/>
          <pc:sldLayoutMkLst>
            <pc:docMk/>
            <pc:sldMasterMk cId="2412608827" sldId="2147483740"/>
            <pc:sldLayoutMk cId="2150708481" sldId="2147483749"/>
          </pc:sldLayoutMkLst>
        </pc:sldLayoutChg>
        <pc:sldLayoutChg chg="del">
          <pc:chgData name="Cristina Vaccarezza" userId="29531b89-739e-4eea-8199-a05f4e666908" providerId="ADAL" clId="{67D28121-31A4-2340-BF26-676B2529D327}" dt="2023-07-04T15:12:12.665" v="829" actId="2696"/>
          <pc:sldLayoutMkLst>
            <pc:docMk/>
            <pc:sldMasterMk cId="2412608827" sldId="2147483740"/>
            <pc:sldLayoutMk cId="613840822" sldId="2147483750"/>
          </pc:sldLayoutMkLst>
        </pc:sldLayoutChg>
        <pc:sldLayoutChg chg="del">
          <pc:chgData name="Cristina Vaccarezza" userId="29531b89-739e-4eea-8199-a05f4e666908" providerId="ADAL" clId="{67D28121-31A4-2340-BF26-676B2529D327}" dt="2023-07-04T15:12:12.666" v="830" actId="2696"/>
          <pc:sldLayoutMkLst>
            <pc:docMk/>
            <pc:sldMasterMk cId="2412608827" sldId="2147483740"/>
            <pc:sldLayoutMk cId="294778802" sldId="2147483751"/>
          </pc:sldLayoutMkLst>
        </pc:sldLayoutChg>
        <pc:sldLayoutChg chg="del">
          <pc:chgData name="Cristina Vaccarezza" userId="29531b89-739e-4eea-8199-a05f4e666908" providerId="ADAL" clId="{67D28121-31A4-2340-BF26-676B2529D327}" dt="2023-07-04T15:12:12.632" v="816" actId="2696"/>
          <pc:sldLayoutMkLst>
            <pc:docMk/>
            <pc:sldMasterMk cId="2412608827" sldId="2147483740"/>
            <pc:sldLayoutMk cId="3788868858" sldId="2147483765"/>
          </pc:sldLayoutMkLst>
        </pc:sldLayoutChg>
        <pc:sldLayoutChg chg="del">
          <pc:chgData name="Cristina Vaccarezza" userId="29531b89-739e-4eea-8199-a05f4e666908" providerId="ADAL" clId="{67D28121-31A4-2340-BF26-676B2529D327}" dt="2023-07-04T15:12:12.545" v="789" actId="2696"/>
          <pc:sldLayoutMkLst>
            <pc:docMk/>
            <pc:sldMasterMk cId="2412608827" sldId="2147483740"/>
            <pc:sldLayoutMk cId="311555296" sldId="2147483766"/>
          </pc:sldLayoutMkLst>
        </pc:sldLayoutChg>
      </pc:sldMasterChg>
      <pc:sldMasterChg chg="del delSldLayout">
        <pc:chgData name="Cristina Vaccarezza" userId="29531b89-739e-4eea-8199-a05f4e666908" providerId="ADAL" clId="{67D28121-31A4-2340-BF26-676B2529D327}" dt="2023-07-04T15:12:12.581" v="805" actId="2696"/>
        <pc:sldMasterMkLst>
          <pc:docMk/>
          <pc:sldMasterMk cId="3308406937" sldId="2147483752"/>
        </pc:sldMasterMkLst>
        <pc:sldLayoutChg chg="del">
          <pc:chgData name="Cristina Vaccarezza" userId="29531b89-739e-4eea-8199-a05f4e666908" providerId="ADAL" clId="{67D28121-31A4-2340-BF26-676B2529D327}" dt="2023-07-04T15:12:12.568" v="794" actId="2696"/>
          <pc:sldLayoutMkLst>
            <pc:docMk/>
            <pc:sldMasterMk cId="3308406937" sldId="2147483752"/>
            <pc:sldLayoutMk cId="898791962" sldId="2147483753"/>
          </pc:sldLayoutMkLst>
        </pc:sldLayoutChg>
        <pc:sldLayoutChg chg="del">
          <pc:chgData name="Cristina Vaccarezza" userId="29531b89-739e-4eea-8199-a05f4e666908" providerId="ADAL" clId="{67D28121-31A4-2340-BF26-676B2529D327}" dt="2023-07-04T15:12:12.569" v="795" actId="2696"/>
          <pc:sldLayoutMkLst>
            <pc:docMk/>
            <pc:sldMasterMk cId="3308406937" sldId="2147483752"/>
            <pc:sldLayoutMk cId="619919862" sldId="2147483754"/>
          </pc:sldLayoutMkLst>
        </pc:sldLayoutChg>
        <pc:sldLayoutChg chg="del">
          <pc:chgData name="Cristina Vaccarezza" userId="29531b89-739e-4eea-8199-a05f4e666908" providerId="ADAL" clId="{67D28121-31A4-2340-BF26-676B2529D327}" dt="2023-07-04T15:12:12.571" v="796" actId="2696"/>
          <pc:sldLayoutMkLst>
            <pc:docMk/>
            <pc:sldMasterMk cId="3308406937" sldId="2147483752"/>
            <pc:sldLayoutMk cId="2169454736" sldId="2147483755"/>
          </pc:sldLayoutMkLst>
        </pc:sldLayoutChg>
        <pc:sldLayoutChg chg="del">
          <pc:chgData name="Cristina Vaccarezza" userId="29531b89-739e-4eea-8199-a05f4e666908" providerId="ADAL" clId="{67D28121-31A4-2340-BF26-676B2529D327}" dt="2023-07-04T15:12:12.572" v="797" actId="2696"/>
          <pc:sldLayoutMkLst>
            <pc:docMk/>
            <pc:sldMasterMk cId="3308406937" sldId="2147483752"/>
            <pc:sldLayoutMk cId="3380415977" sldId="2147483756"/>
          </pc:sldLayoutMkLst>
        </pc:sldLayoutChg>
        <pc:sldLayoutChg chg="del">
          <pc:chgData name="Cristina Vaccarezza" userId="29531b89-739e-4eea-8199-a05f4e666908" providerId="ADAL" clId="{67D28121-31A4-2340-BF26-676B2529D327}" dt="2023-07-04T15:12:12.573" v="798" actId="2696"/>
          <pc:sldLayoutMkLst>
            <pc:docMk/>
            <pc:sldMasterMk cId="3308406937" sldId="2147483752"/>
            <pc:sldLayoutMk cId="38515385" sldId="2147483757"/>
          </pc:sldLayoutMkLst>
        </pc:sldLayoutChg>
        <pc:sldLayoutChg chg="del">
          <pc:chgData name="Cristina Vaccarezza" userId="29531b89-739e-4eea-8199-a05f4e666908" providerId="ADAL" clId="{67D28121-31A4-2340-BF26-676B2529D327}" dt="2023-07-04T15:12:12.574" v="799" actId="2696"/>
          <pc:sldLayoutMkLst>
            <pc:docMk/>
            <pc:sldMasterMk cId="3308406937" sldId="2147483752"/>
            <pc:sldLayoutMk cId="605349906" sldId="2147483758"/>
          </pc:sldLayoutMkLst>
        </pc:sldLayoutChg>
        <pc:sldLayoutChg chg="del">
          <pc:chgData name="Cristina Vaccarezza" userId="29531b89-739e-4eea-8199-a05f4e666908" providerId="ADAL" clId="{67D28121-31A4-2340-BF26-676B2529D327}" dt="2023-07-04T15:12:12.575" v="800" actId="2696"/>
          <pc:sldLayoutMkLst>
            <pc:docMk/>
            <pc:sldMasterMk cId="3308406937" sldId="2147483752"/>
            <pc:sldLayoutMk cId="1173650546" sldId="2147483759"/>
          </pc:sldLayoutMkLst>
        </pc:sldLayoutChg>
        <pc:sldLayoutChg chg="del">
          <pc:chgData name="Cristina Vaccarezza" userId="29531b89-739e-4eea-8199-a05f4e666908" providerId="ADAL" clId="{67D28121-31A4-2340-BF26-676B2529D327}" dt="2023-07-04T15:12:12.576" v="801" actId="2696"/>
          <pc:sldLayoutMkLst>
            <pc:docMk/>
            <pc:sldMasterMk cId="3308406937" sldId="2147483752"/>
            <pc:sldLayoutMk cId="2667446932" sldId="2147483760"/>
          </pc:sldLayoutMkLst>
        </pc:sldLayoutChg>
        <pc:sldLayoutChg chg="del">
          <pc:chgData name="Cristina Vaccarezza" userId="29531b89-739e-4eea-8199-a05f4e666908" providerId="ADAL" clId="{67D28121-31A4-2340-BF26-676B2529D327}" dt="2023-07-04T15:12:12.577" v="802" actId="2696"/>
          <pc:sldLayoutMkLst>
            <pc:docMk/>
            <pc:sldMasterMk cId="3308406937" sldId="2147483752"/>
            <pc:sldLayoutMk cId="18096693" sldId="2147483761"/>
          </pc:sldLayoutMkLst>
        </pc:sldLayoutChg>
        <pc:sldLayoutChg chg="del">
          <pc:chgData name="Cristina Vaccarezza" userId="29531b89-739e-4eea-8199-a05f4e666908" providerId="ADAL" clId="{67D28121-31A4-2340-BF26-676B2529D327}" dt="2023-07-04T15:12:12.578" v="803" actId="2696"/>
          <pc:sldLayoutMkLst>
            <pc:docMk/>
            <pc:sldMasterMk cId="3308406937" sldId="2147483752"/>
            <pc:sldLayoutMk cId="2503990053" sldId="2147483762"/>
          </pc:sldLayoutMkLst>
        </pc:sldLayoutChg>
        <pc:sldLayoutChg chg="del">
          <pc:chgData name="Cristina Vaccarezza" userId="29531b89-739e-4eea-8199-a05f4e666908" providerId="ADAL" clId="{67D28121-31A4-2340-BF26-676B2529D327}" dt="2023-07-04T15:12:12.579" v="804" actId="2696"/>
          <pc:sldLayoutMkLst>
            <pc:docMk/>
            <pc:sldMasterMk cId="3308406937" sldId="2147483752"/>
            <pc:sldLayoutMk cId="646736530" sldId="2147483763"/>
          </pc:sldLayoutMkLst>
        </pc:sldLayoutChg>
      </pc:sldMaster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 Id="rId4"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158BB7-5191-4F77-9205-3B21172DD359}"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82956F2D-7CF0-4C54-888A-1E264DBF398B}">
      <dgm:prSet/>
      <dgm:spPr/>
      <dgm:t>
        <a:bodyPr/>
        <a:lstStyle/>
        <a:p>
          <a:r>
            <a:rPr lang="it-IT"/>
            <a:t>CSN5 update</a:t>
          </a:r>
          <a:endParaRPr lang="en-US"/>
        </a:p>
      </dgm:t>
    </dgm:pt>
    <dgm:pt modelId="{34F15729-BDA4-4283-9621-A6C0391C610D}" type="parTrans" cxnId="{244BB1EE-BD94-4F95-9D3D-9E2770997310}">
      <dgm:prSet/>
      <dgm:spPr/>
      <dgm:t>
        <a:bodyPr/>
        <a:lstStyle/>
        <a:p>
          <a:endParaRPr lang="en-US"/>
        </a:p>
      </dgm:t>
    </dgm:pt>
    <dgm:pt modelId="{51DEBDD2-2095-484D-BAFD-172C86A622AD}" type="sibTrans" cxnId="{244BB1EE-BD94-4F95-9D3D-9E2770997310}">
      <dgm:prSet/>
      <dgm:spPr/>
      <dgm:t>
        <a:bodyPr/>
        <a:lstStyle/>
        <a:p>
          <a:endParaRPr lang="en-US"/>
        </a:p>
      </dgm:t>
    </dgm:pt>
    <dgm:pt modelId="{B6B01DE8-8230-48C8-9840-E405F7D7713D}">
      <dgm:prSet/>
      <dgm:spPr/>
      <dgm:t>
        <a:bodyPr/>
        <a:lstStyle/>
        <a:p>
          <a:r>
            <a:rPr lang="it-IT"/>
            <a:t>CSN5-LNF overview</a:t>
          </a:r>
          <a:endParaRPr lang="en-US"/>
        </a:p>
      </dgm:t>
    </dgm:pt>
    <dgm:pt modelId="{AFF446D6-7E96-4E94-893C-DA4D65DC69D7}" type="parTrans" cxnId="{DD17BABD-0AF8-48E9-A016-1156B1A1ECC0}">
      <dgm:prSet/>
      <dgm:spPr/>
      <dgm:t>
        <a:bodyPr/>
        <a:lstStyle/>
        <a:p>
          <a:endParaRPr lang="en-US"/>
        </a:p>
      </dgm:t>
    </dgm:pt>
    <dgm:pt modelId="{049E9150-BADD-442C-93C5-4D72BDFEE602}" type="sibTrans" cxnId="{DD17BABD-0AF8-48E9-A016-1156B1A1ECC0}">
      <dgm:prSet/>
      <dgm:spPr/>
      <dgm:t>
        <a:bodyPr/>
        <a:lstStyle/>
        <a:p>
          <a:endParaRPr lang="en-US"/>
        </a:p>
      </dgm:t>
    </dgm:pt>
    <dgm:pt modelId="{67159DBC-F578-4CE1-ADB6-18F4C4E74177}">
      <dgm:prSet/>
      <dgm:spPr/>
      <dgm:t>
        <a:bodyPr/>
        <a:lstStyle/>
        <a:p>
          <a:r>
            <a:rPr lang="it-IT" dirty="0"/>
            <a:t>New Experiment </a:t>
          </a:r>
          <a:r>
            <a:rPr lang="it-IT" dirty="0" err="1"/>
            <a:t>proposals</a:t>
          </a:r>
          <a:r>
            <a:rPr lang="it-IT" dirty="0"/>
            <a:t> and Calls</a:t>
          </a:r>
          <a:endParaRPr lang="en-US" dirty="0"/>
        </a:p>
      </dgm:t>
    </dgm:pt>
    <dgm:pt modelId="{A6DB46B9-29A3-4D21-99DF-D35D5C43AD1F}" type="parTrans" cxnId="{CA5805F5-E2F0-4740-8D10-A84807B4B8E0}">
      <dgm:prSet/>
      <dgm:spPr/>
      <dgm:t>
        <a:bodyPr/>
        <a:lstStyle/>
        <a:p>
          <a:endParaRPr lang="en-US"/>
        </a:p>
      </dgm:t>
    </dgm:pt>
    <dgm:pt modelId="{E9CE191F-B435-491C-8707-E2D0C35BF905}" type="sibTrans" cxnId="{CA5805F5-E2F0-4740-8D10-A84807B4B8E0}">
      <dgm:prSet/>
      <dgm:spPr/>
      <dgm:t>
        <a:bodyPr/>
        <a:lstStyle/>
        <a:p>
          <a:endParaRPr lang="en-US"/>
        </a:p>
      </dgm:t>
    </dgm:pt>
    <dgm:pt modelId="{B17F1ED8-5BBC-4D0D-ABB8-6B7254E6BEF0}">
      <dgm:prSet/>
      <dgm:spPr/>
      <dgm:t>
        <a:bodyPr/>
        <a:lstStyle/>
        <a:p>
          <a:r>
            <a:rPr lang="it-IT"/>
            <a:t>Ongoing experiment report</a:t>
          </a:r>
          <a:endParaRPr lang="en-US"/>
        </a:p>
      </dgm:t>
    </dgm:pt>
    <dgm:pt modelId="{7049B01F-0EB4-44D6-9D58-9062C067F555}" type="parTrans" cxnId="{B46C2AE0-0C1C-420A-8B4C-68B0A4FC425D}">
      <dgm:prSet/>
      <dgm:spPr/>
      <dgm:t>
        <a:bodyPr/>
        <a:lstStyle/>
        <a:p>
          <a:endParaRPr lang="en-US"/>
        </a:p>
      </dgm:t>
    </dgm:pt>
    <dgm:pt modelId="{DDF88BE6-2539-4D95-85EA-1412020A9ABC}" type="sibTrans" cxnId="{B46C2AE0-0C1C-420A-8B4C-68B0A4FC425D}">
      <dgm:prSet/>
      <dgm:spPr/>
      <dgm:t>
        <a:bodyPr/>
        <a:lstStyle/>
        <a:p>
          <a:endParaRPr lang="en-US"/>
        </a:p>
      </dgm:t>
    </dgm:pt>
    <dgm:pt modelId="{15528500-871C-DD49-933D-A8DBD716B496}" type="pres">
      <dgm:prSet presAssocID="{1F158BB7-5191-4F77-9205-3B21172DD359}" presName="hierChild1" presStyleCnt="0">
        <dgm:presLayoutVars>
          <dgm:chPref val="1"/>
          <dgm:dir/>
          <dgm:animOne val="branch"/>
          <dgm:animLvl val="lvl"/>
          <dgm:resizeHandles/>
        </dgm:presLayoutVars>
      </dgm:prSet>
      <dgm:spPr/>
    </dgm:pt>
    <dgm:pt modelId="{F28D51DC-1533-9B45-946F-3768A274D58C}" type="pres">
      <dgm:prSet presAssocID="{82956F2D-7CF0-4C54-888A-1E264DBF398B}" presName="hierRoot1" presStyleCnt="0"/>
      <dgm:spPr/>
    </dgm:pt>
    <dgm:pt modelId="{5CDFA09B-BEE4-034E-8E1E-30FBCB9D75B7}" type="pres">
      <dgm:prSet presAssocID="{82956F2D-7CF0-4C54-888A-1E264DBF398B}" presName="composite" presStyleCnt="0"/>
      <dgm:spPr/>
    </dgm:pt>
    <dgm:pt modelId="{6F185FE4-90C9-0742-A5BA-09E01B750921}" type="pres">
      <dgm:prSet presAssocID="{82956F2D-7CF0-4C54-888A-1E264DBF398B}" presName="background" presStyleLbl="node0" presStyleIdx="0" presStyleCnt="4"/>
      <dgm:spPr/>
    </dgm:pt>
    <dgm:pt modelId="{7F5BF43C-28FE-B04A-AFEA-9618375A2866}" type="pres">
      <dgm:prSet presAssocID="{82956F2D-7CF0-4C54-888A-1E264DBF398B}" presName="text" presStyleLbl="fgAcc0" presStyleIdx="0" presStyleCnt="4">
        <dgm:presLayoutVars>
          <dgm:chPref val="3"/>
        </dgm:presLayoutVars>
      </dgm:prSet>
      <dgm:spPr/>
    </dgm:pt>
    <dgm:pt modelId="{1FC00938-594E-B941-AC55-62CF2818B45E}" type="pres">
      <dgm:prSet presAssocID="{82956F2D-7CF0-4C54-888A-1E264DBF398B}" presName="hierChild2" presStyleCnt="0"/>
      <dgm:spPr/>
    </dgm:pt>
    <dgm:pt modelId="{C8859B2D-27B1-2449-830A-F914B5CC1057}" type="pres">
      <dgm:prSet presAssocID="{B6B01DE8-8230-48C8-9840-E405F7D7713D}" presName="hierRoot1" presStyleCnt="0"/>
      <dgm:spPr/>
    </dgm:pt>
    <dgm:pt modelId="{23B5F196-44E6-244A-B147-7BC41CC5C652}" type="pres">
      <dgm:prSet presAssocID="{B6B01DE8-8230-48C8-9840-E405F7D7713D}" presName="composite" presStyleCnt="0"/>
      <dgm:spPr/>
    </dgm:pt>
    <dgm:pt modelId="{D0A4C5F7-4D47-CE49-AF93-D4AD885C2058}" type="pres">
      <dgm:prSet presAssocID="{B6B01DE8-8230-48C8-9840-E405F7D7713D}" presName="background" presStyleLbl="node0" presStyleIdx="1" presStyleCnt="4"/>
      <dgm:spPr/>
    </dgm:pt>
    <dgm:pt modelId="{ADB4F69C-001B-9744-AF34-BA8CA6964709}" type="pres">
      <dgm:prSet presAssocID="{B6B01DE8-8230-48C8-9840-E405F7D7713D}" presName="text" presStyleLbl="fgAcc0" presStyleIdx="1" presStyleCnt="4">
        <dgm:presLayoutVars>
          <dgm:chPref val="3"/>
        </dgm:presLayoutVars>
      </dgm:prSet>
      <dgm:spPr/>
    </dgm:pt>
    <dgm:pt modelId="{2CBD315D-D462-C44A-91D1-9E1F08E2AE0D}" type="pres">
      <dgm:prSet presAssocID="{B6B01DE8-8230-48C8-9840-E405F7D7713D}" presName="hierChild2" presStyleCnt="0"/>
      <dgm:spPr/>
    </dgm:pt>
    <dgm:pt modelId="{95564AA5-0465-754B-B7AF-A35854C89580}" type="pres">
      <dgm:prSet presAssocID="{67159DBC-F578-4CE1-ADB6-18F4C4E74177}" presName="hierRoot1" presStyleCnt="0"/>
      <dgm:spPr/>
    </dgm:pt>
    <dgm:pt modelId="{5975A48F-9F59-1F49-AC0B-C3E987D8C972}" type="pres">
      <dgm:prSet presAssocID="{67159DBC-F578-4CE1-ADB6-18F4C4E74177}" presName="composite" presStyleCnt="0"/>
      <dgm:spPr/>
    </dgm:pt>
    <dgm:pt modelId="{882B7DDA-E533-DE46-9CAC-0DE2699F6EB3}" type="pres">
      <dgm:prSet presAssocID="{67159DBC-F578-4CE1-ADB6-18F4C4E74177}" presName="background" presStyleLbl="node0" presStyleIdx="2" presStyleCnt="4"/>
      <dgm:spPr/>
    </dgm:pt>
    <dgm:pt modelId="{9979A7EE-07C2-8B45-935C-0515D401DD75}" type="pres">
      <dgm:prSet presAssocID="{67159DBC-F578-4CE1-ADB6-18F4C4E74177}" presName="text" presStyleLbl="fgAcc0" presStyleIdx="2" presStyleCnt="4">
        <dgm:presLayoutVars>
          <dgm:chPref val="3"/>
        </dgm:presLayoutVars>
      </dgm:prSet>
      <dgm:spPr/>
    </dgm:pt>
    <dgm:pt modelId="{0E36CAEB-D7F9-1C4D-8856-7E0B90D7B8C7}" type="pres">
      <dgm:prSet presAssocID="{67159DBC-F578-4CE1-ADB6-18F4C4E74177}" presName="hierChild2" presStyleCnt="0"/>
      <dgm:spPr/>
    </dgm:pt>
    <dgm:pt modelId="{4DEF6EA4-D272-BB45-9075-F1B5C1CDE0E9}" type="pres">
      <dgm:prSet presAssocID="{B17F1ED8-5BBC-4D0D-ABB8-6B7254E6BEF0}" presName="hierRoot1" presStyleCnt="0"/>
      <dgm:spPr/>
    </dgm:pt>
    <dgm:pt modelId="{7FDF3ECD-2543-DA46-BA0E-61459A294865}" type="pres">
      <dgm:prSet presAssocID="{B17F1ED8-5BBC-4D0D-ABB8-6B7254E6BEF0}" presName="composite" presStyleCnt="0"/>
      <dgm:spPr/>
    </dgm:pt>
    <dgm:pt modelId="{FFD52EF1-FD11-6249-8BF7-D957DCBB8A88}" type="pres">
      <dgm:prSet presAssocID="{B17F1ED8-5BBC-4D0D-ABB8-6B7254E6BEF0}" presName="background" presStyleLbl="node0" presStyleIdx="3" presStyleCnt="4"/>
      <dgm:spPr/>
    </dgm:pt>
    <dgm:pt modelId="{6474F05B-C9F3-EB47-89FF-080D7DC6F4DE}" type="pres">
      <dgm:prSet presAssocID="{B17F1ED8-5BBC-4D0D-ABB8-6B7254E6BEF0}" presName="text" presStyleLbl="fgAcc0" presStyleIdx="3" presStyleCnt="4">
        <dgm:presLayoutVars>
          <dgm:chPref val="3"/>
        </dgm:presLayoutVars>
      </dgm:prSet>
      <dgm:spPr/>
    </dgm:pt>
    <dgm:pt modelId="{DA0A9A4F-9FDE-C24B-9D09-3E6920C6E598}" type="pres">
      <dgm:prSet presAssocID="{B17F1ED8-5BBC-4D0D-ABB8-6B7254E6BEF0}" presName="hierChild2" presStyleCnt="0"/>
      <dgm:spPr/>
    </dgm:pt>
  </dgm:ptLst>
  <dgm:cxnLst>
    <dgm:cxn modelId="{DC52593D-0219-8942-8061-3EC6B87C6A35}" type="presOf" srcId="{67159DBC-F578-4CE1-ADB6-18F4C4E74177}" destId="{9979A7EE-07C2-8B45-935C-0515D401DD75}" srcOrd="0" destOrd="0" presId="urn:microsoft.com/office/officeart/2005/8/layout/hierarchy1"/>
    <dgm:cxn modelId="{9D1F0E81-1DC1-BA4A-A06F-444E28E04A32}" type="presOf" srcId="{B6B01DE8-8230-48C8-9840-E405F7D7713D}" destId="{ADB4F69C-001B-9744-AF34-BA8CA6964709}" srcOrd="0" destOrd="0" presId="urn:microsoft.com/office/officeart/2005/8/layout/hierarchy1"/>
    <dgm:cxn modelId="{FE49DF94-6897-DF4A-B410-8B16D5DB78CE}" type="presOf" srcId="{B17F1ED8-5BBC-4D0D-ABB8-6B7254E6BEF0}" destId="{6474F05B-C9F3-EB47-89FF-080D7DC6F4DE}" srcOrd="0" destOrd="0" presId="urn:microsoft.com/office/officeart/2005/8/layout/hierarchy1"/>
    <dgm:cxn modelId="{35357E98-A022-6E43-AA76-8B9726B41F96}" type="presOf" srcId="{82956F2D-7CF0-4C54-888A-1E264DBF398B}" destId="{7F5BF43C-28FE-B04A-AFEA-9618375A2866}" srcOrd="0" destOrd="0" presId="urn:microsoft.com/office/officeart/2005/8/layout/hierarchy1"/>
    <dgm:cxn modelId="{DD17BABD-0AF8-48E9-A016-1156B1A1ECC0}" srcId="{1F158BB7-5191-4F77-9205-3B21172DD359}" destId="{B6B01DE8-8230-48C8-9840-E405F7D7713D}" srcOrd="1" destOrd="0" parTransId="{AFF446D6-7E96-4E94-893C-DA4D65DC69D7}" sibTransId="{049E9150-BADD-442C-93C5-4D72BDFEE602}"/>
    <dgm:cxn modelId="{AFB28DD8-EC9A-BD46-A293-265B8914BE93}" type="presOf" srcId="{1F158BB7-5191-4F77-9205-3B21172DD359}" destId="{15528500-871C-DD49-933D-A8DBD716B496}" srcOrd="0" destOrd="0" presId="urn:microsoft.com/office/officeart/2005/8/layout/hierarchy1"/>
    <dgm:cxn modelId="{B46C2AE0-0C1C-420A-8B4C-68B0A4FC425D}" srcId="{1F158BB7-5191-4F77-9205-3B21172DD359}" destId="{B17F1ED8-5BBC-4D0D-ABB8-6B7254E6BEF0}" srcOrd="3" destOrd="0" parTransId="{7049B01F-0EB4-44D6-9D58-9062C067F555}" sibTransId="{DDF88BE6-2539-4D95-85EA-1412020A9ABC}"/>
    <dgm:cxn modelId="{244BB1EE-BD94-4F95-9D3D-9E2770997310}" srcId="{1F158BB7-5191-4F77-9205-3B21172DD359}" destId="{82956F2D-7CF0-4C54-888A-1E264DBF398B}" srcOrd="0" destOrd="0" parTransId="{34F15729-BDA4-4283-9621-A6C0391C610D}" sibTransId="{51DEBDD2-2095-484D-BAFD-172C86A622AD}"/>
    <dgm:cxn modelId="{CA5805F5-E2F0-4740-8D10-A84807B4B8E0}" srcId="{1F158BB7-5191-4F77-9205-3B21172DD359}" destId="{67159DBC-F578-4CE1-ADB6-18F4C4E74177}" srcOrd="2" destOrd="0" parTransId="{A6DB46B9-29A3-4D21-99DF-D35D5C43AD1F}" sibTransId="{E9CE191F-B435-491C-8707-E2D0C35BF905}"/>
    <dgm:cxn modelId="{F1ECD648-4516-EC47-8C0B-66989E87E137}" type="presParOf" srcId="{15528500-871C-DD49-933D-A8DBD716B496}" destId="{F28D51DC-1533-9B45-946F-3768A274D58C}" srcOrd="0" destOrd="0" presId="urn:microsoft.com/office/officeart/2005/8/layout/hierarchy1"/>
    <dgm:cxn modelId="{0C0597B6-D3A9-094D-8F58-202068D01E2B}" type="presParOf" srcId="{F28D51DC-1533-9B45-946F-3768A274D58C}" destId="{5CDFA09B-BEE4-034E-8E1E-30FBCB9D75B7}" srcOrd="0" destOrd="0" presId="urn:microsoft.com/office/officeart/2005/8/layout/hierarchy1"/>
    <dgm:cxn modelId="{C1472448-0AC3-9C42-B798-0282F9627BD3}" type="presParOf" srcId="{5CDFA09B-BEE4-034E-8E1E-30FBCB9D75B7}" destId="{6F185FE4-90C9-0742-A5BA-09E01B750921}" srcOrd="0" destOrd="0" presId="urn:microsoft.com/office/officeart/2005/8/layout/hierarchy1"/>
    <dgm:cxn modelId="{60059DA2-75A9-1141-84DF-5BBDF6D48BDF}" type="presParOf" srcId="{5CDFA09B-BEE4-034E-8E1E-30FBCB9D75B7}" destId="{7F5BF43C-28FE-B04A-AFEA-9618375A2866}" srcOrd="1" destOrd="0" presId="urn:microsoft.com/office/officeart/2005/8/layout/hierarchy1"/>
    <dgm:cxn modelId="{BCF08A0E-65CF-E643-90F8-980B787BE74E}" type="presParOf" srcId="{F28D51DC-1533-9B45-946F-3768A274D58C}" destId="{1FC00938-594E-B941-AC55-62CF2818B45E}" srcOrd="1" destOrd="0" presId="urn:microsoft.com/office/officeart/2005/8/layout/hierarchy1"/>
    <dgm:cxn modelId="{596DCBA6-1401-3B4F-A33D-0570817A6965}" type="presParOf" srcId="{15528500-871C-DD49-933D-A8DBD716B496}" destId="{C8859B2D-27B1-2449-830A-F914B5CC1057}" srcOrd="1" destOrd="0" presId="urn:microsoft.com/office/officeart/2005/8/layout/hierarchy1"/>
    <dgm:cxn modelId="{BAD0A23D-11BB-E74B-A24F-EDAFC9C5AEDA}" type="presParOf" srcId="{C8859B2D-27B1-2449-830A-F914B5CC1057}" destId="{23B5F196-44E6-244A-B147-7BC41CC5C652}" srcOrd="0" destOrd="0" presId="urn:microsoft.com/office/officeart/2005/8/layout/hierarchy1"/>
    <dgm:cxn modelId="{D2DC788C-2BF9-7244-B28D-727E2E7F7196}" type="presParOf" srcId="{23B5F196-44E6-244A-B147-7BC41CC5C652}" destId="{D0A4C5F7-4D47-CE49-AF93-D4AD885C2058}" srcOrd="0" destOrd="0" presId="urn:microsoft.com/office/officeart/2005/8/layout/hierarchy1"/>
    <dgm:cxn modelId="{D97CC449-0C1A-0443-9244-146E37482A3A}" type="presParOf" srcId="{23B5F196-44E6-244A-B147-7BC41CC5C652}" destId="{ADB4F69C-001B-9744-AF34-BA8CA6964709}" srcOrd="1" destOrd="0" presId="urn:microsoft.com/office/officeart/2005/8/layout/hierarchy1"/>
    <dgm:cxn modelId="{ED8B2B55-0343-0F4D-8BF1-5397AE757B00}" type="presParOf" srcId="{C8859B2D-27B1-2449-830A-F914B5CC1057}" destId="{2CBD315D-D462-C44A-91D1-9E1F08E2AE0D}" srcOrd="1" destOrd="0" presId="urn:microsoft.com/office/officeart/2005/8/layout/hierarchy1"/>
    <dgm:cxn modelId="{D9E068A5-B74C-B74A-89E5-F1C9A9877405}" type="presParOf" srcId="{15528500-871C-DD49-933D-A8DBD716B496}" destId="{95564AA5-0465-754B-B7AF-A35854C89580}" srcOrd="2" destOrd="0" presId="urn:microsoft.com/office/officeart/2005/8/layout/hierarchy1"/>
    <dgm:cxn modelId="{EF946FDE-9108-9849-B912-3E8B4982295B}" type="presParOf" srcId="{95564AA5-0465-754B-B7AF-A35854C89580}" destId="{5975A48F-9F59-1F49-AC0B-C3E987D8C972}" srcOrd="0" destOrd="0" presId="urn:microsoft.com/office/officeart/2005/8/layout/hierarchy1"/>
    <dgm:cxn modelId="{E0AC77F6-4DA8-D94D-9FFD-278B42A8E2B1}" type="presParOf" srcId="{5975A48F-9F59-1F49-AC0B-C3E987D8C972}" destId="{882B7DDA-E533-DE46-9CAC-0DE2699F6EB3}" srcOrd="0" destOrd="0" presId="urn:microsoft.com/office/officeart/2005/8/layout/hierarchy1"/>
    <dgm:cxn modelId="{997B7F79-7E30-544D-95DA-FF1A0CC1595A}" type="presParOf" srcId="{5975A48F-9F59-1F49-AC0B-C3E987D8C972}" destId="{9979A7EE-07C2-8B45-935C-0515D401DD75}" srcOrd="1" destOrd="0" presId="urn:microsoft.com/office/officeart/2005/8/layout/hierarchy1"/>
    <dgm:cxn modelId="{70EC370A-2D7F-D040-8AFF-589EBB652D12}" type="presParOf" srcId="{95564AA5-0465-754B-B7AF-A35854C89580}" destId="{0E36CAEB-D7F9-1C4D-8856-7E0B90D7B8C7}" srcOrd="1" destOrd="0" presId="urn:microsoft.com/office/officeart/2005/8/layout/hierarchy1"/>
    <dgm:cxn modelId="{E006FCA5-3658-EE44-AA5B-F6E7BD2CCE58}" type="presParOf" srcId="{15528500-871C-DD49-933D-A8DBD716B496}" destId="{4DEF6EA4-D272-BB45-9075-F1B5C1CDE0E9}" srcOrd="3" destOrd="0" presId="urn:microsoft.com/office/officeart/2005/8/layout/hierarchy1"/>
    <dgm:cxn modelId="{CF90064D-E15E-B242-836B-4270A752AFD9}" type="presParOf" srcId="{4DEF6EA4-D272-BB45-9075-F1B5C1CDE0E9}" destId="{7FDF3ECD-2543-DA46-BA0E-61459A294865}" srcOrd="0" destOrd="0" presId="urn:microsoft.com/office/officeart/2005/8/layout/hierarchy1"/>
    <dgm:cxn modelId="{3544FBAC-08DC-CD45-A933-DAD91A068065}" type="presParOf" srcId="{7FDF3ECD-2543-DA46-BA0E-61459A294865}" destId="{FFD52EF1-FD11-6249-8BF7-D957DCBB8A88}" srcOrd="0" destOrd="0" presId="urn:microsoft.com/office/officeart/2005/8/layout/hierarchy1"/>
    <dgm:cxn modelId="{81FF86C5-2B66-E346-82D0-28DD73953915}" type="presParOf" srcId="{7FDF3ECD-2543-DA46-BA0E-61459A294865}" destId="{6474F05B-C9F3-EB47-89FF-080D7DC6F4DE}" srcOrd="1" destOrd="0" presId="urn:microsoft.com/office/officeart/2005/8/layout/hierarchy1"/>
    <dgm:cxn modelId="{B073F3A4-739E-F044-B252-3D0D391F6A40}" type="presParOf" srcId="{4DEF6EA4-D272-BB45-9075-F1B5C1CDE0E9}" destId="{DA0A9A4F-9FDE-C24B-9D09-3E6920C6E59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45C3B1-FEC6-41BC-86A2-B32F1FABFECF}" type="doc">
      <dgm:prSet loTypeId="urn:microsoft.com/office/officeart/2017/3/layout/HorizontalLabelsTimeline" loCatId="process" qsTypeId="urn:microsoft.com/office/officeart/2005/8/quickstyle/simple1" qsCatId="simple" csTypeId="urn:microsoft.com/office/officeart/2005/8/colors/accent2_2" csCatId="accent2" phldr="1"/>
      <dgm:spPr/>
      <dgm:t>
        <a:bodyPr/>
        <a:lstStyle/>
        <a:p>
          <a:endParaRPr lang="en-US"/>
        </a:p>
      </dgm:t>
    </dgm:pt>
    <dgm:pt modelId="{13EABBD2-5DD6-4262-8D53-A6260E1AF804}">
      <dgm:prSet/>
      <dgm:spPr/>
      <dgm:t>
        <a:bodyPr/>
        <a:lstStyle/>
        <a:p>
          <a:pPr>
            <a:defRPr b="1"/>
          </a:pPr>
          <a:r>
            <a:rPr lang="en-US" dirty="0"/>
            <a:t>14 July</a:t>
          </a:r>
        </a:p>
      </dgm:t>
    </dgm:pt>
    <dgm:pt modelId="{E4D477A4-B1CB-42D7-825B-35181E81A731}" type="parTrans" cxnId="{8F402196-AFF1-4DB4-9FAD-8BE01C2C16F1}">
      <dgm:prSet/>
      <dgm:spPr/>
      <dgm:t>
        <a:bodyPr/>
        <a:lstStyle/>
        <a:p>
          <a:endParaRPr lang="en-US"/>
        </a:p>
      </dgm:t>
    </dgm:pt>
    <dgm:pt modelId="{8E5D30CC-CE1C-4D34-877C-80BE22CAEF45}" type="sibTrans" cxnId="{8F402196-AFF1-4DB4-9FAD-8BE01C2C16F1}">
      <dgm:prSet/>
      <dgm:spPr/>
      <dgm:t>
        <a:bodyPr/>
        <a:lstStyle/>
        <a:p>
          <a:endParaRPr lang="en-US"/>
        </a:p>
      </dgm:t>
    </dgm:pt>
    <dgm:pt modelId="{EAE5A518-9AAF-407C-B27B-61CD6B16774E}">
      <dgm:prSet/>
      <dgm:spPr/>
      <dgm:t>
        <a:bodyPr/>
        <a:lstStyle/>
        <a:p>
          <a:pPr algn="ctr"/>
          <a:r>
            <a:rPr lang="en-US" dirty="0"/>
            <a:t>NEW Data base </a:t>
          </a:r>
          <a:r>
            <a:rPr lang="en-US" dirty="0" err="1"/>
            <a:t>preventivi</a:t>
          </a:r>
          <a:r>
            <a:rPr lang="en-US" dirty="0"/>
            <a:t> 2023 open until July 14</a:t>
          </a:r>
          <a:r>
            <a:rPr lang="en-US" baseline="30000" dirty="0"/>
            <a:t>th</a:t>
          </a:r>
          <a:r>
            <a:rPr lang="en-US" dirty="0"/>
            <a:t> </a:t>
          </a:r>
          <a:r>
            <a:rPr lang="en-US" dirty="0" err="1"/>
            <a:t>Luglio</a:t>
          </a:r>
          <a:r>
            <a:rPr lang="en-US" dirty="0"/>
            <a:t> 2023 (23:59) </a:t>
          </a:r>
        </a:p>
      </dgm:t>
    </dgm:pt>
    <dgm:pt modelId="{C9885390-619C-47E8-884B-F9CA67DC983D}" type="parTrans" cxnId="{A2A64766-566D-418C-B65A-473F6D71AC52}">
      <dgm:prSet/>
      <dgm:spPr/>
      <dgm:t>
        <a:bodyPr/>
        <a:lstStyle/>
        <a:p>
          <a:endParaRPr lang="en-US"/>
        </a:p>
      </dgm:t>
    </dgm:pt>
    <dgm:pt modelId="{BDCFC8E7-C89F-4E0B-BE8E-0347D067D6AE}" type="sibTrans" cxnId="{A2A64766-566D-418C-B65A-473F6D71AC52}">
      <dgm:prSet/>
      <dgm:spPr/>
      <dgm:t>
        <a:bodyPr/>
        <a:lstStyle/>
        <a:p>
          <a:endParaRPr lang="en-US"/>
        </a:p>
      </dgm:t>
    </dgm:pt>
    <dgm:pt modelId="{01E9BA01-61DF-4329-9700-C9B80954C295}">
      <dgm:prSet/>
      <dgm:spPr/>
      <dgm:t>
        <a:bodyPr/>
        <a:lstStyle/>
        <a:p>
          <a:pPr>
            <a:defRPr b="1"/>
          </a:pPr>
          <a:r>
            <a:rPr lang="en-US" dirty="0"/>
            <a:t>17 July 2021</a:t>
          </a:r>
        </a:p>
      </dgm:t>
    </dgm:pt>
    <dgm:pt modelId="{39ADCEEC-0E0A-4032-B434-9285D4B1DA92}" type="parTrans" cxnId="{1226C47A-42A5-4317-A0FC-71F2E8250791}">
      <dgm:prSet/>
      <dgm:spPr/>
      <dgm:t>
        <a:bodyPr/>
        <a:lstStyle/>
        <a:p>
          <a:endParaRPr lang="en-US"/>
        </a:p>
      </dgm:t>
    </dgm:pt>
    <dgm:pt modelId="{FBE241AB-9F00-460F-B5AD-9067785B9CB4}" type="sibTrans" cxnId="{1226C47A-42A5-4317-A0FC-71F2E8250791}">
      <dgm:prSet/>
      <dgm:spPr/>
      <dgm:t>
        <a:bodyPr/>
        <a:lstStyle/>
        <a:p>
          <a:endParaRPr lang="en-US"/>
        </a:p>
      </dgm:t>
    </dgm:pt>
    <dgm:pt modelId="{8ACCBD65-0BE1-442E-AFC6-665CB33497ED}">
      <dgm:prSet/>
      <dgm:spPr/>
      <dgm:t>
        <a:bodyPr/>
        <a:lstStyle/>
        <a:p>
          <a:pPr algn="ctr"/>
          <a:r>
            <a:rPr lang="en-US" dirty="0"/>
            <a:t>Data base </a:t>
          </a:r>
          <a:r>
            <a:rPr lang="en-US" dirty="0" err="1"/>
            <a:t>assegnazioni</a:t>
          </a:r>
          <a:r>
            <a:rPr lang="en-US" dirty="0"/>
            <a:t> (</a:t>
          </a:r>
          <a:r>
            <a:rPr lang="en-US" dirty="0" err="1"/>
            <a:t>richieste</a:t>
          </a:r>
          <a:r>
            <a:rPr lang="en-US" dirty="0"/>
            <a:t> </a:t>
          </a:r>
          <a:r>
            <a:rPr lang="en-US" dirty="0" err="1"/>
            <a:t>aggiuntive</a:t>
          </a:r>
          <a:r>
            <a:rPr lang="en-US" dirty="0"/>
            <a:t>, </a:t>
          </a:r>
          <a:r>
            <a:rPr lang="en-US" dirty="0" err="1"/>
            <a:t>sblocchi</a:t>
          </a:r>
          <a:r>
            <a:rPr lang="en-US" dirty="0"/>
            <a:t> </a:t>
          </a:r>
          <a:r>
            <a:rPr lang="en-US" dirty="0" err="1"/>
            <a:t>sj</a:t>
          </a:r>
          <a:r>
            <a:rPr lang="en-US" dirty="0"/>
            <a:t>) open until July 17</a:t>
          </a:r>
          <a:r>
            <a:rPr lang="en-US" baseline="30000" dirty="0"/>
            <a:t>th</a:t>
          </a:r>
          <a:r>
            <a:rPr lang="en-US" dirty="0"/>
            <a:t> 2023</a:t>
          </a:r>
        </a:p>
      </dgm:t>
    </dgm:pt>
    <dgm:pt modelId="{148FFAAA-D502-4F28-8CDD-66089C29387F}" type="parTrans" cxnId="{90FA583D-1CB0-4B00-A09F-19D71F1906B6}">
      <dgm:prSet/>
      <dgm:spPr/>
      <dgm:t>
        <a:bodyPr/>
        <a:lstStyle/>
        <a:p>
          <a:endParaRPr lang="en-US"/>
        </a:p>
      </dgm:t>
    </dgm:pt>
    <dgm:pt modelId="{8BA15670-83E0-439A-9616-B8522E0A1CDD}" type="sibTrans" cxnId="{90FA583D-1CB0-4B00-A09F-19D71F1906B6}">
      <dgm:prSet/>
      <dgm:spPr/>
      <dgm:t>
        <a:bodyPr/>
        <a:lstStyle/>
        <a:p>
          <a:endParaRPr lang="en-US"/>
        </a:p>
      </dgm:t>
    </dgm:pt>
    <dgm:pt modelId="{A1B0F2EC-05ED-413E-A49F-0D68203A6E7A}">
      <dgm:prSet/>
      <dgm:spPr/>
      <dgm:t>
        <a:bodyPr/>
        <a:lstStyle/>
        <a:p>
          <a:pPr>
            <a:defRPr b="1"/>
          </a:pPr>
          <a:r>
            <a:rPr lang="en-US" dirty="0"/>
            <a:t>24–26 July</a:t>
          </a:r>
        </a:p>
      </dgm:t>
    </dgm:pt>
    <dgm:pt modelId="{8B786E67-D51E-4BD0-BCCB-235BE7DBDB05}" type="parTrans" cxnId="{B71B64C5-4164-43FC-83A1-ACA2F72EE373}">
      <dgm:prSet/>
      <dgm:spPr/>
      <dgm:t>
        <a:bodyPr/>
        <a:lstStyle/>
        <a:p>
          <a:endParaRPr lang="en-US"/>
        </a:p>
      </dgm:t>
    </dgm:pt>
    <dgm:pt modelId="{0D83B1A9-5735-4D21-B3F2-5BE1C219A698}" type="sibTrans" cxnId="{B71B64C5-4164-43FC-83A1-ACA2F72EE373}">
      <dgm:prSet/>
      <dgm:spPr/>
      <dgm:t>
        <a:bodyPr/>
        <a:lstStyle/>
        <a:p>
          <a:endParaRPr lang="en-US"/>
        </a:p>
      </dgm:t>
    </dgm:pt>
    <dgm:pt modelId="{CB0430ED-5D4D-430B-8A1A-10CF76054BC8}">
      <dgm:prSet/>
      <dgm:spPr/>
      <dgm:t>
        <a:bodyPr/>
        <a:lstStyle/>
        <a:p>
          <a:r>
            <a:rPr lang="en-US" dirty="0"/>
            <a:t>Next CSN5 meeting: July 24-25-26 2023 at LNF</a:t>
          </a:r>
        </a:p>
      </dgm:t>
    </dgm:pt>
    <dgm:pt modelId="{B3EDC26A-1E19-4C0D-A158-FB01F47BCEE1}" type="parTrans" cxnId="{AC8A0A84-35AF-430E-8045-6ED64313C140}">
      <dgm:prSet/>
      <dgm:spPr/>
      <dgm:t>
        <a:bodyPr/>
        <a:lstStyle/>
        <a:p>
          <a:endParaRPr lang="en-US"/>
        </a:p>
      </dgm:t>
    </dgm:pt>
    <dgm:pt modelId="{3AF457A7-E1EB-46F9-9B6D-58A8E60BC088}" type="sibTrans" cxnId="{AC8A0A84-35AF-430E-8045-6ED64313C140}">
      <dgm:prSet/>
      <dgm:spPr/>
      <dgm:t>
        <a:bodyPr/>
        <a:lstStyle/>
        <a:p>
          <a:endParaRPr lang="en-US"/>
        </a:p>
      </dgm:t>
    </dgm:pt>
    <dgm:pt modelId="{FA7F4D63-B899-4D76-B8CA-059D4FA43E83}">
      <dgm:prSet/>
      <dgm:spPr/>
      <dgm:t>
        <a:bodyPr/>
        <a:lstStyle/>
        <a:p>
          <a:r>
            <a:rPr lang="en-US"/>
            <a:t>Highligths: New selection rules for experiment proposals</a:t>
          </a:r>
        </a:p>
      </dgm:t>
    </dgm:pt>
    <dgm:pt modelId="{B0ACBEAD-F0C8-43FF-A4A6-BD9801ABF698}" type="parTrans" cxnId="{2325C945-0845-40EE-B181-E6110812D8DA}">
      <dgm:prSet/>
      <dgm:spPr/>
      <dgm:t>
        <a:bodyPr/>
        <a:lstStyle/>
        <a:p>
          <a:endParaRPr lang="en-US"/>
        </a:p>
      </dgm:t>
    </dgm:pt>
    <dgm:pt modelId="{3FA2B3DF-D40B-4EDC-9A50-8E3AFE090466}" type="sibTrans" cxnId="{2325C945-0845-40EE-B181-E6110812D8DA}">
      <dgm:prSet/>
      <dgm:spPr/>
      <dgm:t>
        <a:bodyPr/>
        <a:lstStyle/>
        <a:p>
          <a:endParaRPr lang="en-US"/>
        </a:p>
      </dgm:t>
    </dgm:pt>
    <dgm:pt modelId="{664AE7F7-C152-0941-B99F-2377765E65F5}" type="pres">
      <dgm:prSet presAssocID="{CB45C3B1-FEC6-41BC-86A2-B32F1FABFECF}" presName="root" presStyleCnt="0">
        <dgm:presLayoutVars>
          <dgm:chMax/>
          <dgm:chPref/>
          <dgm:animLvl val="lvl"/>
        </dgm:presLayoutVars>
      </dgm:prSet>
      <dgm:spPr/>
    </dgm:pt>
    <dgm:pt modelId="{B4294000-88A3-4047-B8F3-C02328FB5ACD}" type="pres">
      <dgm:prSet presAssocID="{CB45C3B1-FEC6-41BC-86A2-B32F1FABFECF}" presName="divider" presStyleLbl="fgAcc1" presStyleIdx="0" presStyleCnt="1"/>
      <dgm:spPr/>
    </dgm:pt>
    <dgm:pt modelId="{90E41C2B-52F4-0B4F-B533-9FBA125776CF}" type="pres">
      <dgm:prSet presAssocID="{CB45C3B1-FEC6-41BC-86A2-B32F1FABFECF}" presName="nodes" presStyleCnt="0">
        <dgm:presLayoutVars>
          <dgm:chMax/>
          <dgm:chPref/>
          <dgm:animLvl val="lvl"/>
        </dgm:presLayoutVars>
      </dgm:prSet>
      <dgm:spPr/>
    </dgm:pt>
    <dgm:pt modelId="{CCBA7A57-2019-1B42-87E8-EB0C99F190D0}" type="pres">
      <dgm:prSet presAssocID="{13EABBD2-5DD6-4262-8D53-A6260E1AF804}" presName="composite" presStyleCnt="0"/>
      <dgm:spPr/>
    </dgm:pt>
    <dgm:pt modelId="{68078303-CBA3-A741-817F-91F6A966694D}" type="pres">
      <dgm:prSet presAssocID="{13EABBD2-5DD6-4262-8D53-A6260E1AF804}" presName="L1TextContainer" presStyleLbl="alignNode1" presStyleIdx="0" presStyleCnt="3">
        <dgm:presLayoutVars>
          <dgm:chMax val="1"/>
          <dgm:chPref val="1"/>
          <dgm:bulletEnabled val="1"/>
        </dgm:presLayoutVars>
      </dgm:prSet>
      <dgm:spPr/>
    </dgm:pt>
    <dgm:pt modelId="{16451A54-7EC3-764D-B004-12B4B00F8837}" type="pres">
      <dgm:prSet presAssocID="{13EABBD2-5DD6-4262-8D53-A6260E1AF804}" presName="L2TextContainerWrapper" presStyleCnt="0">
        <dgm:presLayoutVars>
          <dgm:bulletEnabled val="1"/>
        </dgm:presLayoutVars>
      </dgm:prSet>
      <dgm:spPr/>
    </dgm:pt>
    <dgm:pt modelId="{6447A021-B913-E147-8382-CED134C5B520}" type="pres">
      <dgm:prSet presAssocID="{13EABBD2-5DD6-4262-8D53-A6260E1AF804}" presName="L2TextContainer" presStyleLbl="bgAccFollowNode1" presStyleIdx="0" presStyleCnt="3" custScaleX="107450"/>
      <dgm:spPr/>
    </dgm:pt>
    <dgm:pt modelId="{64238900-AE7B-3E46-B2EA-64BAB873A327}" type="pres">
      <dgm:prSet presAssocID="{13EABBD2-5DD6-4262-8D53-A6260E1AF804}" presName="FlexibleEmptyPlaceHolder" presStyleCnt="0"/>
      <dgm:spPr/>
    </dgm:pt>
    <dgm:pt modelId="{42849A9C-9F72-4E44-9F94-61C68A006C30}" type="pres">
      <dgm:prSet presAssocID="{13EABBD2-5DD6-4262-8D53-A6260E1AF804}" presName="ConnectLine" presStyleLbl="sibTrans1D1" presStyleIdx="0" presStyleCnt="3"/>
      <dgm:spPr/>
    </dgm:pt>
    <dgm:pt modelId="{E9B865D6-A7EB-5D42-9202-EDA8A84C6A78}" type="pres">
      <dgm:prSet presAssocID="{13EABBD2-5DD6-4262-8D53-A6260E1AF804}" presName="ConnectorPoint" presStyleLbl="node1" presStyleIdx="0"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870623E-EFF0-4343-87A8-C0F4882AA704}" type="pres">
      <dgm:prSet presAssocID="{13EABBD2-5DD6-4262-8D53-A6260E1AF804}" presName="EmptyPlaceHolder" presStyleCnt="0"/>
      <dgm:spPr/>
    </dgm:pt>
    <dgm:pt modelId="{756CE3E3-B777-754D-9CED-81DA636447CD}" type="pres">
      <dgm:prSet presAssocID="{8E5D30CC-CE1C-4D34-877C-80BE22CAEF45}" presName="spaceBetweenRectangles" presStyleCnt="0"/>
      <dgm:spPr/>
    </dgm:pt>
    <dgm:pt modelId="{79E99E2B-F2C5-BA48-8673-A77D7DAEBC31}" type="pres">
      <dgm:prSet presAssocID="{01E9BA01-61DF-4329-9700-C9B80954C295}" presName="composite" presStyleCnt="0"/>
      <dgm:spPr/>
    </dgm:pt>
    <dgm:pt modelId="{8A10D7AF-DFDB-374A-BC83-205424085C84}" type="pres">
      <dgm:prSet presAssocID="{01E9BA01-61DF-4329-9700-C9B80954C295}" presName="L1TextContainer" presStyleLbl="alignNode1" presStyleIdx="1" presStyleCnt="3" custScaleX="90781">
        <dgm:presLayoutVars>
          <dgm:chMax val="1"/>
          <dgm:chPref val="1"/>
          <dgm:bulletEnabled val="1"/>
        </dgm:presLayoutVars>
      </dgm:prSet>
      <dgm:spPr/>
    </dgm:pt>
    <dgm:pt modelId="{772B8A37-B834-9F4B-8C73-945D8B371771}" type="pres">
      <dgm:prSet presAssocID="{01E9BA01-61DF-4329-9700-C9B80954C295}" presName="L2TextContainerWrapper" presStyleCnt="0">
        <dgm:presLayoutVars>
          <dgm:bulletEnabled val="1"/>
        </dgm:presLayoutVars>
      </dgm:prSet>
      <dgm:spPr/>
    </dgm:pt>
    <dgm:pt modelId="{910B4E91-F8DC-3845-A443-098E659170EB}" type="pres">
      <dgm:prSet presAssocID="{01E9BA01-61DF-4329-9700-C9B80954C295}" presName="L2TextContainer" presStyleLbl="bgAccFollowNode1" presStyleIdx="1" presStyleCnt="3" custScaleX="91034" custLinFactNeighborX="4579"/>
      <dgm:spPr/>
    </dgm:pt>
    <dgm:pt modelId="{2467C1EE-6CDF-224F-87D6-5A777CA9CBAA}" type="pres">
      <dgm:prSet presAssocID="{01E9BA01-61DF-4329-9700-C9B80954C295}" presName="FlexibleEmptyPlaceHolder" presStyleCnt="0"/>
      <dgm:spPr/>
    </dgm:pt>
    <dgm:pt modelId="{DCAF918B-A863-974D-843D-E76C2670CEB7}" type="pres">
      <dgm:prSet presAssocID="{01E9BA01-61DF-4329-9700-C9B80954C295}" presName="ConnectLine" presStyleLbl="sibTrans1D1" presStyleIdx="1" presStyleCnt="3"/>
      <dgm:spPr/>
    </dgm:pt>
    <dgm:pt modelId="{4364E053-5BAB-2744-BBC3-B55FDA8E4FFB}" type="pres">
      <dgm:prSet presAssocID="{01E9BA01-61DF-4329-9700-C9B80954C295}" presName="ConnectorPoint" presStyleLbl="node1" presStyleIdx="1"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0EB2311-1EB2-3842-8662-6B42EE42105E}" type="pres">
      <dgm:prSet presAssocID="{01E9BA01-61DF-4329-9700-C9B80954C295}" presName="EmptyPlaceHolder" presStyleCnt="0"/>
      <dgm:spPr/>
    </dgm:pt>
    <dgm:pt modelId="{F57DB68D-4624-A147-ABE1-96CDFD697710}" type="pres">
      <dgm:prSet presAssocID="{FBE241AB-9F00-460F-B5AD-9067785B9CB4}" presName="spaceBetweenRectangles" presStyleCnt="0"/>
      <dgm:spPr/>
    </dgm:pt>
    <dgm:pt modelId="{95F3F42D-B900-164F-800A-05694EFE16C8}" type="pres">
      <dgm:prSet presAssocID="{A1B0F2EC-05ED-413E-A49F-0D68203A6E7A}" presName="composite" presStyleCnt="0"/>
      <dgm:spPr/>
    </dgm:pt>
    <dgm:pt modelId="{F95E378D-81DD-6748-B2E6-4D24A6AAA123}" type="pres">
      <dgm:prSet presAssocID="{A1B0F2EC-05ED-413E-A49F-0D68203A6E7A}" presName="L1TextContainer" presStyleLbl="alignNode1" presStyleIdx="2" presStyleCnt="3">
        <dgm:presLayoutVars>
          <dgm:chMax val="1"/>
          <dgm:chPref val="1"/>
          <dgm:bulletEnabled val="1"/>
        </dgm:presLayoutVars>
      </dgm:prSet>
      <dgm:spPr/>
    </dgm:pt>
    <dgm:pt modelId="{151E5693-1B39-074F-A2D8-D96A2E4D2C57}" type="pres">
      <dgm:prSet presAssocID="{A1B0F2EC-05ED-413E-A49F-0D68203A6E7A}" presName="L2TextContainerWrapper" presStyleCnt="0">
        <dgm:presLayoutVars>
          <dgm:bulletEnabled val="1"/>
        </dgm:presLayoutVars>
      </dgm:prSet>
      <dgm:spPr/>
    </dgm:pt>
    <dgm:pt modelId="{14D8E615-A8AA-4847-A9A6-7F8ECA86279F}" type="pres">
      <dgm:prSet presAssocID="{A1B0F2EC-05ED-413E-A49F-0D68203A6E7A}" presName="L2TextContainer" presStyleLbl="bgAccFollowNode1" presStyleIdx="2" presStyleCnt="3" custScaleX="110081"/>
      <dgm:spPr/>
    </dgm:pt>
    <dgm:pt modelId="{1AA17CA5-B096-5746-8498-14D91515BFAA}" type="pres">
      <dgm:prSet presAssocID="{A1B0F2EC-05ED-413E-A49F-0D68203A6E7A}" presName="FlexibleEmptyPlaceHolder" presStyleCnt="0"/>
      <dgm:spPr/>
    </dgm:pt>
    <dgm:pt modelId="{0D67E12B-2F1B-224E-A703-D2FE632C90BF}" type="pres">
      <dgm:prSet presAssocID="{A1B0F2EC-05ED-413E-A49F-0D68203A6E7A}" presName="ConnectLine" presStyleLbl="sibTrans1D1" presStyleIdx="2" presStyleCnt="3"/>
      <dgm:spPr/>
    </dgm:pt>
    <dgm:pt modelId="{FEDBD00D-2FE6-5642-9E6F-27982E73A57A}" type="pres">
      <dgm:prSet presAssocID="{A1B0F2EC-05ED-413E-A49F-0D68203A6E7A}" presName="ConnectorPoint" presStyleLbl="node1" presStyleIdx="2"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D8924A2-B1B6-D844-AB5E-9E2C0F6A9E16}" type="pres">
      <dgm:prSet presAssocID="{A1B0F2EC-05ED-413E-A49F-0D68203A6E7A}" presName="EmptyPlaceHolder" presStyleCnt="0"/>
      <dgm:spPr/>
    </dgm:pt>
  </dgm:ptLst>
  <dgm:cxnLst>
    <dgm:cxn modelId="{A364F404-566B-0D4D-945E-42C394EDAC5A}" type="presOf" srcId="{01E9BA01-61DF-4329-9700-C9B80954C295}" destId="{8A10D7AF-DFDB-374A-BC83-205424085C84}" srcOrd="0" destOrd="0" presId="urn:microsoft.com/office/officeart/2017/3/layout/HorizontalLabelsTimeline"/>
    <dgm:cxn modelId="{F1D3AD09-5072-CF4B-BA65-8AC797B7A058}" type="presOf" srcId="{13EABBD2-5DD6-4262-8D53-A6260E1AF804}" destId="{68078303-CBA3-A741-817F-91F6A966694D}" srcOrd="0" destOrd="0" presId="urn:microsoft.com/office/officeart/2017/3/layout/HorizontalLabelsTimeline"/>
    <dgm:cxn modelId="{C04ECD0E-CDAD-0940-B526-85625079235A}" type="presOf" srcId="{CB0430ED-5D4D-430B-8A1A-10CF76054BC8}" destId="{14D8E615-A8AA-4847-A9A6-7F8ECA86279F}" srcOrd="0" destOrd="0" presId="urn:microsoft.com/office/officeart/2017/3/layout/HorizontalLabelsTimeline"/>
    <dgm:cxn modelId="{05F35735-05F4-994D-8784-F3CA170EC8B7}" type="presOf" srcId="{8ACCBD65-0BE1-442E-AFC6-665CB33497ED}" destId="{910B4E91-F8DC-3845-A443-098E659170EB}" srcOrd="0" destOrd="0" presId="urn:microsoft.com/office/officeart/2017/3/layout/HorizontalLabelsTimeline"/>
    <dgm:cxn modelId="{90FA583D-1CB0-4B00-A09F-19D71F1906B6}" srcId="{01E9BA01-61DF-4329-9700-C9B80954C295}" destId="{8ACCBD65-0BE1-442E-AFC6-665CB33497ED}" srcOrd="0" destOrd="0" parTransId="{148FFAAA-D502-4F28-8CDD-66089C29387F}" sibTransId="{8BA15670-83E0-439A-9616-B8522E0A1CDD}"/>
    <dgm:cxn modelId="{B185AC41-11CA-1442-85F8-8281FAF830A2}" type="presOf" srcId="{EAE5A518-9AAF-407C-B27B-61CD6B16774E}" destId="{6447A021-B913-E147-8382-CED134C5B520}" srcOrd="0" destOrd="0" presId="urn:microsoft.com/office/officeart/2017/3/layout/HorizontalLabelsTimeline"/>
    <dgm:cxn modelId="{2325C945-0845-40EE-B181-E6110812D8DA}" srcId="{CB0430ED-5D4D-430B-8A1A-10CF76054BC8}" destId="{FA7F4D63-B899-4D76-B8CA-059D4FA43E83}" srcOrd="0" destOrd="0" parTransId="{B0ACBEAD-F0C8-43FF-A4A6-BD9801ABF698}" sibTransId="{3FA2B3DF-D40B-4EDC-9A50-8E3AFE090466}"/>
    <dgm:cxn modelId="{3470C963-E79E-EC41-B504-67194AB1B4A9}" type="presOf" srcId="{CB45C3B1-FEC6-41BC-86A2-B32F1FABFECF}" destId="{664AE7F7-C152-0941-B99F-2377765E65F5}" srcOrd="0" destOrd="0" presId="urn:microsoft.com/office/officeart/2017/3/layout/HorizontalLabelsTimeline"/>
    <dgm:cxn modelId="{A2A64766-566D-418C-B65A-473F6D71AC52}" srcId="{13EABBD2-5DD6-4262-8D53-A6260E1AF804}" destId="{EAE5A518-9AAF-407C-B27B-61CD6B16774E}" srcOrd="0" destOrd="0" parTransId="{C9885390-619C-47E8-884B-F9CA67DC983D}" sibTransId="{BDCFC8E7-C89F-4E0B-BE8E-0347D067D6AE}"/>
    <dgm:cxn modelId="{1226C47A-42A5-4317-A0FC-71F2E8250791}" srcId="{CB45C3B1-FEC6-41BC-86A2-B32F1FABFECF}" destId="{01E9BA01-61DF-4329-9700-C9B80954C295}" srcOrd="1" destOrd="0" parTransId="{39ADCEEC-0E0A-4032-B434-9285D4B1DA92}" sibTransId="{FBE241AB-9F00-460F-B5AD-9067785B9CB4}"/>
    <dgm:cxn modelId="{FB71A982-50D8-5B42-9D55-3B84C85A95D0}" type="presOf" srcId="{A1B0F2EC-05ED-413E-A49F-0D68203A6E7A}" destId="{F95E378D-81DD-6748-B2E6-4D24A6AAA123}" srcOrd="0" destOrd="0" presId="urn:microsoft.com/office/officeart/2017/3/layout/HorizontalLabelsTimeline"/>
    <dgm:cxn modelId="{AC8A0A84-35AF-430E-8045-6ED64313C140}" srcId="{A1B0F2EC-05ED-413E-A49F-0D68203A6E7A}" destId="{CB0430ED-5D4D-430B-8A1A-10CF76054BC8}" srcOrd="0" destOrd="0" parTransId="{B3EDC26A-1E19-4C0D-A158-FB01F47BCEE1}" sibTransId="{3AF457A7-E1EB-46F9-9B6D-58A8E60BC088}"/>
    <dgm:cxn modelId="{1CE5808B-5CD0-A64A-B724-A192509B1D4D}" type="presOf" srcId="{FA7F4D63-B899-4D76-B8CA-059D4FA43E83}" destId="{14D8E615-A8AA-4847-A9A6-7F8ECA86279F}" srcOrd="0" destOrd="1" presId="urn:microsoft.com/office/officeart/2017/3/layout/HorizontalLabelsTimeline"/>
    <dgm:cxn modelId="{8F402196-AFF1-4DB4-9FAD-8BE01C2C16F1}" srcId="{CB45C3B1-FEC6-41BC-86A2-B32F1FABFECF}" destId="{13EABBD2-5DD6-4262-8D53-A6260E1AF804}" srcOrd="0" destOrd="0" parTransId="{E4D477A4-B1CB-42D7-825B-35181E81A731}" sibTransId="{8E5D30CC-CE1C-4D34-877C-80BE22CAEF45}"/>
    <dgm:cxn modelId="{B71B64C5-4164-43FC-83A1-ACA2F72EE373}" srcId="{CB45C3B1-FEC6-41BC-86A2-B32F1FABFECF}" destId="{A1B0F2EC-05ED-413E-A49F-0D68203A6E7A}" srcOrd="2" destOrd="0" parTransId="{8B786E67-D51E-4BD0-BCCB-235BE7DBDB05}" sibTransId="{0D83B1A9-5735-4D21-B3F2-5BE1C219A698}"/>
    <dgm:cxn modelId="{B1A87D2F-54E0-7E4B-A035-0B17501986D5}" type="presParOf" srcId="{664AE7F7-C152-0941-B99F-2377765E65F5}" destId="{B4294000-88A3-4047-B8F3-C02328FB5ACD}" srcOrd="0" destOrd="0" presId="urn:microsoft.com/office/officeart/2017/3/layout/HorizontalLabelsTimeline"/>
    <dgm:cxn modelId="{A52491EA-601B-CB46-87F8-680725535C27}" type="presParOf" srcId="{664AE7F7-C152-0941-B99F-2377765E65F5}" destId="{90E41C2B-52F4-0B4F-B533-9FBA125776CF}" srcOrd="1" destOrd="0" presId="urn:microsoft.com/office/officeart/2017/3/layout/HorizontalLabelsTimeline"/>
    <dgm:cxn modelId="{E51C89EA-4F8A-0741-B37B-AF37DDB434F4}" type="presParOf" srcId="{90E41C2B-52F4-0B4F-B533-9FBA125776CF}" destId="{CCBA7A57-2019-1B42-87E8-EB0C99F190D0}" srcOrd="0" destOrd="0" presId="urn:microsoft.com/office/officeart/2017/3/layout/HorizontalLabelsTimeline"/>
    <dgm:cxn modelId="{ACFB3E02-7D0E-D943-B2C8-6A61F49EC9A8}" type="presParOf" srcId="{CCBA7A57-2019-1B42-87E8-EB0C99F190D0}" destId="{68078303-CBA3-A741-817F-91F6A966694D}" srcOrd="0" destOrd="0" presId="urn:microsoft.com/office/officeart/2017/3/layout/HorizontalLabelsTimeline"/>
    <dgm:cxn modelId="{EFD73495-4A62-F640-A24D-1D128E0F76C9}" type="presParOf" srcId="{CCBA7A57-2019-1B42-87E8-EB0C99F190D0}" destId="{16451A54-7EC3-764D-B004-12B4B00F8837}" srcOrd="1" destOrd="0" presId="urn:microsoft.com/office/officeart/2017/3/layout/HorizontalLabelsTimeline"/>
    <dgm:cxn modelId="{90C55076-7831-404B-8030-77E7189489DB}" type="presParOf" srcId="{16451A54-7EC3-764D-B004-12B4B00F8837}" destId="{6447A021-B913-E147-8382-CED134C5B520}" srcOrd="0" destOrd="0" presId="urn:microsoft.com/office/officeart/2017/3/layout/HorizontalLabelsTimeline"/>
    <dgm:cxn modelId="{D228E475-5B60-5140-94E1-25E89CB03191}" type="presParOf" srcId="{16451A54-7EC3-764D-B004-12B4B00F8837}" destId="{64238900-AE7B-3E46-B2EA-64BAB873A327}" srcOrd="1" destOrd="0" presId="urn:microsoft.com/office/officeart/2017/3/layout/HorizontalLabelsTimeline"/>
    <dgm:cxn modelId="{7E7A9E11-C75A-464E-8E3D-BF49E2D016D2}" type="presParOf" srcId="{CCBA7A57-2019-1B42-87E8-EB0C99F190D0}" destId="{42849A9C-9F72-4E44-9F94-61C68A006C30}" srcOrd="2" destOrd="0" presId="urn:microsoft.com/office/officeart/2017/3/layout/HorizontalLabelsTimeline"/>
    <dgm:cxn modelId="{3F470ABA-349E-3F4C-A46F-947C20FB57F0}" type="presParOf" srcId="{CCBA7A57-2019-1B42-87E8-EB0C99F190D0}" destId="{E9B865D6-A7EB-5D42-9202-EDA8A84C6A78}" srcOrd="3" destOrd="0" presId="urn:microsoft.com/office/officeart/2017/3/layout/HorizontalLabelsTimeline"/>
    <dgm:cxn modelId="{82E1F10C-D41A-1F42-91A9-071B4243FC6B}" type="presParOf" srcId="{CCBA7A57-2019-1B42-87E8-EB0C99F190D0}" destId="{F870623E-EFF0-4343-87A8-C0F4882AA704}" srcOrd="4" destOrd="0" presId="urn:microsoft.com/office/officeart/2017/3/layout/HorizontalLabelsTimeline"/>
    <dgm:cxn modelId="{4493B3BC-BBA9-A146-AF64-DBB0DEED0A09}" type="presParOf" srcId="{90E41C2B-52F4-0B4F-B533-9FBA125776CF}" destId="{756CE3E3-B777-754D-9CED-81DA636447CD}" srcOrd="1" destOrd="0" presId="urn:microsoft.com/office/officeart/2017/3/layout/HorizontalLabelsTimeline"/>
    <dgm:cxn modelId="{D3AC1EB0-6E86-4340-A0EA-59613FA63ACF}" type="presParOf" srcId="{90E41C2B-52F4-0B4F-B533-9FBA125776CF}" destId="{79E99E2B-F2C5-BA48-8673-A77D7DAEBC31}" srcOrd="2" destOrd="0" presId="urn:microsoft.com/office/officeart/2017/3/layout/HorizontalLabelsTimeline"/>
    <dgm:cxn modelId="{31E75CEB-9FC4-F44F-B515-4551E3AFFA20}" type="presParOf" srcId="{79E99E2B-F2C5-BA48-8673-A77D7DAEBC31}" destId="{8A10D7AF-DFDB-374A-BC83-205424085C84}" srcOrd="0" destOrd="0" presId="urn:microsoft.com/office/officeart/2017/3/layout/HorizontalLabelsTimeline"/>
    <dgm:cxn modelId="{786020EE-BFE5-DB41-8278-6D23EB42998B}" type="presParOf" srcId="{79E99E2B-F2C5-BA48-8673-A77D7DAEBC31}" destId="{772B8A37-B834-9F4B-8C73-945D8B371771}" srcOrd="1" destOrd="0" presId="urn:microsoft.com/office/officeart/2017/3/layout/HorizontalLabelsTimeline"/>
    <dgm:cxn modelId="{C7D152ED-0967-6443-8D99-915BDA0E1E5E}" type="presParOf" srcId="{772B8A37-B834-9F4B-8C73-945D8B371771}" destId="{910B4E91-F8DC-3845-A443-098E659170EB}" srcOrd="0" destOrd="0" presId="urn:microsoft.com/office/officeart/2017/3/layout/HorizontalLabelsTimeline"/>
    <dgm:cxn modelId="{5FCD71AD-EC6A-4A43-99FB-05D2B750F52C}" type="presParOf" srcId="{772B8A37-B834-9F4B-8C73-945D8B371771}" destId="{2467C1EE-6CDF-224F-87D6-5A777CA9CBAA}" srcOrd="1" destOrd="0" presId="urn:microsoft.com/office/officeart/2017/3/layout/HorizontalLabelsTimeline"/>
    <dgm:cxn modelId="{FAFAAFCC-2B7F-1D44-ABD5-C0FEAC9523D9}" type="presParOf" srcId="{79E99E2B-F2C5-BA48-8673-A77D7DAEBC31}" destId="{DCAF918B-A863-974D-843D-E76C2670CEB7}" srcOrd="2" destOrd="0" presId="urn:microsoft.com/office/officeart/2017/3/layout/HorizontalLabelsTimeline"/>
    <dgm:cxn modelId="{FFD6D122-5845-AB4B-9509-7A9E72422CDE}" type="presParOf" srcId="{79E99E2B-F2C5-BA48-8673-A77D7DAEBC31}" destId="{4364E053-5BAB-2744-BBC3-B55FDA8E4FFB}" srcOrd="3" destOrd="0" presId="urn:microsoft.com/office/officeart/2017/3/layout/HorizontalLabelsTimeline"/>
    <dgm:cxn modelId="{48F38C63-DCCA-8146-8D36-F9EE5B762131}" type="presParOf" srcId="{79E99E2B-F2C5-BA48-8673-A77D7DAEBC31}" destId="{70EB2311-1EB2-3842-8662-6B42EE42105E}" srcOrd="4" destOrd="0" presId="urn:microsoft.com/office/officeart/2017/3/layout/HorizontalLabelsTimeline"/>
    <dgm:cxn modelId="{0D8A05FD-71B1-5D4F-910D-6C40743FC5D0}" type="presParOf" srcId="{90E41C2B-52F4-0B4F-B533-9FBA125776CF}" destId="{F57DB68D-4624-A147-ABE1-96CDFD697710}" srcOrd="3" destOrd="0" presId="urn:microsoft.com/office/officeart/2017/3/layout/HorizontalLabelsTimeline"/>
    <dgm:cxn modelId="{B4C14A6A-986F-6D4C-8A62-1488FE58F1A7}" type="presParOf" srcId="{90E41C2B-52F4-0B4F-B533-9FBA125776CF}" destId="{95F3F42D-B900-164F-800A-05694EFE16C8}" srcOrd="4" destOrd="0" presId="urn:microsoft.com/office/officeart/2017/3/layout/HorizontalLabelsTimeline"/>
    <dgm:cxn modelId="{002EC9B9-7849-D045-9D3A-DF9F8A47CA6B}" type="presParOf" srcId="{95F3F42D-B900-164F-800A-05694EFE16C8}" destId="{F95E378D-81DD-6748-B2E6-4D24A6AAA123}" srcOrd="0" destOrd="0" presId="urn:microsoft.com/office/officeart/2017/3/layout/HorizontalLabelsTimeline"/>
    <dgm:cxn modelId="{5351A1FC-A2FA-864B-A100-EDF5E618DADD}" type="presParOf" srcId="{95F3F42D-B900-164F-800A-05694EFE16C8}" destId="{151E5693-1B39-074F-A2D8-D96A2E4D2C57}" srcOrd="1" destOrd="0" presId="urn:microsoft.com/office/officeart/2017/3/layout/HorizontalLabelsTimeline"/>
    <dgm:cxn modelId="{755FF562-3A70-2D44-8342-ADD8B676697F}" type="presParOf" srcId="{151E5693-1B39-074F-A2D8-D96A2E4D2C57}" destId="{14D8E615-A8AA-4847-A9A6-7F8ECA86279F}" srcOrd="0" destOrd="0" presId="urn:microsoft.com/office/officeart/2017/3/layout/HorizontalLabelsTimeline"/>
    <dgm:cxn modelId="{28400238-C42F-CA48-BE99-267B49E20200}" type="presParOf" srcId="{151E5693-1B39-074F-A2D8-D96A2E4D2C57}" destId="{1AA17CA5-B096-5746-8498-14D91515BFAA}" srcOrd="1" destOrd="0" presId="urn:microsoft.com/office/officeart/2017/3/layout/HorizontalLabelsTimeline"/>
    <dgm:cxn modelId="{CC4A518C-C1B3-1A4E-AB7E-7889542B3136}" type="presParOf" srcId="{95F3F42D-B900-164F-800A-05694EFE16C8}" destId="{0D67E12B-2F1B-224E-A703-D2FE632C90BF}" srcOrd="2" destOrd="0" presId="urn:microsoft.com/office/officeart/2017/3/layout/HorizontalLabelsTimeline"/>
    <dgm:cxn modelId="{3E50DE32-1672-6C44-B83C-0681112E742E}" type="presParOf" srcId="{95F3F42D-B900-164F-800A-05694EFE16C8}" destId="{FEDBD00D-2FE6-5642-9E6F-27982E73A57A}" srcOrd="3" destOrd="0" presId="urn:microsoft.com/office/officeart/2017/3/layout/HorizontalLabelsTimeline"/>
    <dgm:cxn modelId="{7B668B74-1F7D-8C46-9CE6-1F51489A5A2A}" type="presParOf" srcId="{95F3F42D-B900-164F-800A-05694EFE16C8}" destId="{FD8924A2-B1B6-D844-AB5E-9E2C0F6A9E16}"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AF4328-E301-7C44-BB88-97ECDFECBF4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it-IT"/>
        </a:p>
      </dgm:t>
    </dgm:pt>
    <dgm:pt modelId="{D10753BC-AA77-B74D-B5DA-AE5C90C15968}">
      <dgm:prSet phldrT="[Testo]"/>
      <dgm:spPr/>
      <dgm:t>
        <a:bodyPr/>
        <a:lstStyle/>
        <a:p>
          <a:r>
            <a:rPr lang="it-IT" dirty="0">
              <a:solidFill>
                <a:srgbClr val="FFFFFF"/>
              </a:solidFill>
            </a:rPr>
            <a:t>DETECTORS</a:t>
          </a:r>
          <a:r>
            <a:rPr lang="it-IT" dirty="0"/>
            <a:t>  </a:t>
          </a:r>
          <a:r>
            <a:rPr lang="it-IT" dirty="0">
              <a:solidFill>
                <a:srgbClr val="FFFF00"/>
              </a:solidFill>
            </a:rPr>
            <a:t>7</a:t>
          </a:r>
        </a:p>
      </dgm:t>
    </dgm:pt>
    <dgm:pt modelId="{F941660D-C79D-0F44-AE0F-5047EAB0F20E}" type="parTrans" cxnId="{755D6E5E-91E9-A74E-AD45-848D68786B75}">
      <dgm:prSet/>
      <dgm:spPr/>
      <dgm:t>
        <a:bodyPr/>
        <a:lstStyle/>
        <a:p>
          <a:endParaRPr lang="it-IT"/>
        </a:p>
      </dgm:t>
    </dgm:pt>
    <dgm:pt modelId="{DE2414F4-CFDA-C64C-BEDC-FD3CBA4F0D8E}" type="sibTrans" cxnId="{755D6E5E-91E9-A74E-AD45-848D68786B75}">
      <dgm:prSet/>
      <dgm:spPr/>
      <dgm:t>
        <a:bodyPr/>
        <a:lstStyle/>
        <a:p>
          <a:endParaRPr lang="it-IT"/>
        </a:p>
      </dgm:t>
    </dgm:pt>
    <dgm:pt modelId="{DBD91F0B-4143-A64A-946B-02E8F378964F}">
      <dgm:prSet phldrT="[Testo]"/>
      <dgm:spPr/>
      <dgm:t>
        <a:bodyPr/>
        <a:lstStyle/>
        <a:p>
          <a:r>
            <a:rPr lang="it-IT"/>
            <a:t>DARTWARS</a:t>
          </a:r>
        </a:p>
      </dgm:t>
    </dgm:pt>
    <dgm:pt modelId="{ECEDEDE8-F420-7742-B0A7-0A6086D2833C}" type="parTrans" cxnId="{90EB254C-C0ED-D844-ABF4-BDE98A6E3C41}">
      <dgm:prSet/>
      <dgm:spPr/>
      <dgm:t>
        <a:bodyPr/>
        <a:lstStyle/>
        <a:p>
          <a:endParaRPr lang="it-IT"/>
        </a:p>
      </dgm:t>
    </dgm:pt>
    <dgm:pt modelId="{FC28B4A4-9298-F24B-9977-883D0469EE82}" type="sibTrans" cxnId="{90EB254C-C0ED-D844-ABF4-BDE98A6E3C41}">
      <dgm:prSet/>
      <dgm:spPr/>
      <dgm:t>
        <a:bodyPr/>
        <a:lstStyle/>
        <a:p>
          <a:endParaRPr lang="it-IT"/>
        </a:p>
      </dgm:t>
    </dgm:pt>
    <dgm:pt modelId="{364368B1-9D4C-5F44-B933-BA9BB0CC73F4}">
      <dgm:prSet phldrT="[Testo]"/>
      <dgm:spPr/>
      <dgm:t>
        <a:bodyPr/>
        <a:lstStyle/>
        <a:p>
          <a:r>
            <a:rPr lang="it-IT" dirty="0">
              <a:solidFill>
                <a:srgbClr val="FFFFFF"/>
              </a:solidFill>
            </a:rPr>
            <a:t>INTERDISCIPLINARY</a:t>
          </a:r>
          <a:r>
            <a:rPr lang="it-IT" dirty="0"/>
            <a:t> </a:t>
          </a:r>
          <a:r>
            <a:rPr lang="it-IT" dirty="0">
              <a:solidFill>
                <a:srgbClr val="FFFF00"/>
              </a:solidFill>
            </a:rPr>
            <a:t>3</a:t>
          </a:r>
        </a:p>
      </dgm:t>
    </dgm:pt>
    <dgm:pt modelId="{279D7917-6A24-2B4F-80BD-A42895EBDD6F}" type="parTrans" cxnId="{48DE08B6-D9BF-2B41-989D-4304099E072C}">
      <dgm:prSet/>
      <dgm:spPr/>
      <dgm:t>
        <a:bodyPr/>
        <a:lstStyle/>
        <a:p>
          <a:endParaRPr lang="it-IT"/>
        </a:p>
      </dgm:t>
    </dgm:pt>
    <dgm:pt modelId="{A2F41B1A-9EE7-4140-8E24-17AFA4AD2E1D}" type="sibTrans" cxnId="{48DE08B6-D9BF-2B41-989D-4304099E072C}">
      <dgm:prSet/>
      <dgm:spPr/>
      <dgm:t>
        <a:bodyPr/>
        <a:lstStyle/>
        <a:p>
          <a:endParaRPr lang="it-IT"/>
        </a:p>
      </dgm:t>
    </dgm:pt>
    <dgm:pt modelId="{764AB369-7A1A-7344-90C1-5CD4E048C318}">
      <dgm:prSet phldrT="[Testo]"/>
      <dgm:spPr>
        <a:ln>
          <a:solidFill>
            <a:srgbClr val="FF0000">
              <a:alpha val="90000"/>
            </a:srgbClr>
          </a:solidFill>
        </a:ln>
      </dgm:spPr>
      <dgm:t>
        <a:bodyPr/>
        <a:lstStyle/>
        <a:p>
          <a:r>
            <a:rPr lang="it-IT" dirty="0">
              <a:solidFill>
                <a:srgbClr val="FF0000"/>
              </a:solidFill>
            </a:rPr>
            <a:t>OLAGS DTZ *</a:t>
          </a:r>
        </a:p>
      </dgm:t>
    </dgm:pt>
    <dgm:pt modelId="{A258EBA8-BF65-984E-AA98-7BEEA5A6D460}" type="parTrans" cxnId="{5339B61C-502B-BB48-9804-EC6A1F0B625B}">
      <dgm:prSet/>
      <dgm:spPr/>
      <dgm:t>
        <a:bodyPr/>
        <a:lstStyle/>
        <a:p>
          <a:endParaRPr lang="it-IT"/>
        </a:p>
      </dgm:t>
    </dgm:pt>
    <dgm:pt modelId="{148F4358-B7BD-AC44-936A-2142AA963497}" type="sibTrans" cxnId="{5339B61C-502B-BB48-9804-EC6A1F0B625B}">
      <dgm:prSet/>
      <dgm:spPr/>
      <dgm:t>
        <a:bodyPr/>
        <a:lstStyle/>
        <a:p>
          <a:endParaRPr lang="it-IT"/>
        </a:p>
      </dgm:t>
    </dgm:pt>
    <dgm:pt modelId="{EC3E69DD-61D3-CF48-B66B-89E6DEEA14C9}">
      <dgm:prSet phldrT="[Testo]"/>
      <dgm:spPr/>
      <dgm:t>
        <a:bodyPr/>
        <a:lstStyle/>
        <a:p>
          <a:r>
            <a:rPr lang="it-IT" dirty="0">
              <a:solidFill>
                <a:srgbClr val="FFFFFF"/>
              </a:solidFill>
            </a:rPr>
            <a:t>ACCELERATORS </a:t>
          </a:r>
          <a:r>
            <a:rPr lang="it-IT" dirty="0"/>
            <a:t> </a:t>
          </a:r>
          <a:r>
            <a:rPr lang="it-IT" dirty="0">
              <a:solidFill>
                <a:srgbClr val="FFFF00"/>
              </a:solidFill>
            </a:rPr>
            <a:t>9</a:t>
          </a:r>
        </a:p>
      </dgm:t>
    </dgm:pt>
    <dgm:pt modelId="{446BE475-CA69-194C-9CEE-FA2611202DAE}" type="parTrans" cxnId="{DB7FD847-9BAE-CD4C-B0BB-E42F0A9DDA5D}">
      <dgm:prSet/>
      <dgm:spPr/>
      <dgm:t>
        <a:bodyPr/>
        <a:lstStyle/>
        <a:p>
          <a:endParaRPr lang="it-IT"/>
        </a:p>
      </dgm:t>
    </dgm:pt>
    <dgm:pt modelId="{1520402D-4875-2D47-A111-F8BFC6E593E6}" type="sibTrans" cxnId="{DB7FD847-9BAE-CD4C-B0BB-E42F0A9DDA5D}">
      <dgm:prSet/>
      <dgm:spPr/>
      <dgm:t>
        <a:bodyPr/>
        <a:lstStyle/>
        <a:p>
          <a:endParaRPr lang="it-IT"/>
        </a:p>
      </dgm:t>
    </dgm:pt>
    <dgm:pt modelId="{B5393038-E07C-5F47-A6FB-81932ED51279}">
      <dgm:prSet phldrT="[Testo]"/>
      <dgm:spPr/>
      <dgm:t>
        <a:bodyPr/>
        <a:lstStyle/>
        <a:p>
          <a:r>
            <a:rPr lang="it-IT" dirty="0">
              <a:solidFill>
                <a:srgbClr val="FF0000"/>
              </a:solidFill>
            </a:rPr>
            <a:t>ARYA*</a:t>
          </a:r>
          <a:endParaRPr lang="it-IT" dirty="0"/>
        </a:p>
      </dgm:t>
    </dgm:pt>
    <dgm:pt modelId="{53811FCF-D632-A04E-B284-C1DF5C2E54EA}" type="parTrans" cxnId="{374A9DB9-E6F4-CF46-AB9F-1C6738D0D27F}">
      <dgm:prSet/>
      <dgm:spPr/>
      <dgm:t>
        <a:bodyPr/>
        <a:lstStyle/>
        <a:p>
          <a:endParaRPr lang="it-IT"/>
        </a:p>
      </dgm:t>
    </dgm:pt>
    <dgm:pt modelId="{BAD2DA58-B118-8543-B956-455C2EFE233F}" type="sibTrans" cxnId="{374A9DB9-E6F4-CF46-AB9F-1C6738D0D27F}">
      <dgm:prSet/>
      <dgm:spPr/>
      <dgm:t>
        <a:bodyPr/>
        <a:lstStyle/>
        <a:p>
          <a:endParaRPr lang="it-IT"/>
        </a:p>
      </dgm:t>
    </dgm:pt>
    <dgm:pt modelId="{28F0FD54-FDD2-4A4B-A662-026D654013D9}">
      <dgm:prSet phldrT="[Testo]"/>
      <dgm:spPr/>
      <dgm:t>
        <a:bodyPr/>
        <a:lstStyle/>
        <a:p>
          <a:r>
            <a:rPr lang="it-IT" dirty="0">
              <a:solidFill>
                <a:srgbClr val="FF0000"/>
              </a:solidFill>
            </a:rPr>
            <a:t>PEROV*</a:t>
          </a:r>
        </a:p>
      </dgm:t>
    </dgm:pt>
    <dgm:pt modelId="{B714FB4C-7941-574E-AD24-02E6E2B39781}" type="parTrans" cxnId="{5DFBD429-8F86-F84F-940F-4EE8B25920DD}">
      <dgm:prSet/>
      <dgm:spPr/>
      <dgm:t>
        <a:bodyPr/>
        <a:lstStyle/>
        <a:p>
          <a:endParaRPr lang="it-IT"/>
        </a:p>
      </dgm:t>
    </dgm:pt>
    <dgm:pt modelId="{B70D1971-DFD8-064B-AA72-06E3A4F0A1E0}" type="sibTrans" cxnId="{5DFBD429-8F86-F84F-940F-4EE8B25920DD}">
      <dgm:prSet/>
      <dgm:spPr/>
      <dgm:t>
        <a:bodyPr/>
        <a:lstStyle/>
        <a:p>
          <a:endParaRPr lang="it-IT"/>
        </a:p>
      </dgm:t>
    </dgm:pt>
    <dgm:pt modelId="{DA622002-4418-444D-AA6A-A92E50DF5EBB}">
      <dgm:prSet phldrT="[Testo]"/>
      <dgm:spPr>
        <a:ln>
          <a:solidFill>
            <a:srgbClr val="FF0000">
              <a:alpha val="90000"/>
            </a:srgbClr>
          </a:solidFill>
        </a:ln>
      </dgm:spPr>
      <dgm:t>
        <a:bodyPr/>
        <a:lstStyle/>
        <a:p>
          <a:r>
            <a:rPr lang="it-IT" dirty="0">
              <a:solidFill>
                <a:srgbClr val="FF0000"/>
              </a:solidFill>
            </a:rPr>
            <a:t>RESOLVE*</a:t>
          </a:r>
        </a:p>
      </dgm:t>
    </dgm:pt>
    <dgm:pt modelId="{810689CF-011A-6244-9EE4-D917A6703435}" type="parTrans" cxnId="{794D6506-A904-AC45-B5E3-E926F8A4A9E3}">
      <dgm:prSet/>
      <dgm:spPr/>
      <dgm:t>
        <a:bodyPr/>
        <a:lstStyle/>
        <a:p>
          <a:endParaRPr lang="it-IT"/>
        </a:p>
      </dgm:t>
    </dgm:pt>
    <dgm:pt modelId="{0393B7AD-4479-A546-96DD-030BDBCC26F1}" type="sibTrans" cxnId="{794D6506-A904-AC45-B5E3-E926F8A4A9E3}">
      <dgm:prSet/>
      <dgm:spPr/>
      <dgm:t>
        <a:bodyPr/>
        <a:lstStyle/>
        <a:p>
          <a:endParaRPr lang="it-IT"/>
        </a:p>
      </dgm:t>
    </dgm:pt>
    <dgm:pt modelId="{85BE86C9-1455-3B41-A570-26FB6408DCE3}">
      <dgm:prSet phldrT="[Testo]"/>
      <dgm:spPr/>
      <dgm:t>
        <a:bodyPr/>
        <a:lstStyle/>
        <a:p>
          <a:r>
            <a:rPr lang="it-IT" dirty="0">
              <a:solidFill>
                <a:srgbClr val="FF0000"/>
              </a:solidFill>
            </a:rPr>
            <a:t>SINGULARITY*</a:t>
          </a:r>
        </a:p>
      </dgm:t>
    </dgm:pt>
    <dgm:pt modelId="{87C80939-159E-9742-BF95-86A547298F0D}" type="parTrans" cxnId="{A1302870-FE9B-D648-972B-5F62EE6A72D7}">
      <dgm:prSet/>
      <dgm:spPr/>
      <dgm:t>
        <a:bodyPr/>
        <a:lstStyle/>
        <a:p>
          <a:endParaRPr lang="it-IT"/>
        </a:p>
      </dgm:t>
    </dgm:pt>
    <dgm:pt modelId="{018B5813-E8FF-8E4A-9EAF-0DAA1CD20D3B}" type="sibTrans" cxnId="{A1302870-FE9B-D648-972B-5F62EE6A72D7}">
      <dgm:prSet/>
      <dgm:spPr/>
      <dgm:t>
        <a:bodyPr/>
        <a:lstStyle/>
        <a:p>
          <a:endParaRPr lang="it-IT"/>
        </a:p>
      </dgm:t>
    </dgm:pt>
    <dgm:pt modelId="{DE0DF5C2-687B-3147-8033-BBB1818ED51B}">
      <dgm:prSet phldrT="[Testo]"/>
      <dgm:spPr/>
      <dgm:t>
        <a:bodyPr/>
        <a:lstStyle/>
        <a:p>
          <a:r>
            <a:rPr lang="it-IT" dirty="0">
              <a:solidFill>
                <a:srgbClr val="FF0000"/>
              </a:solidFill>
            </a:rPr>
            <a:t>SL_COMB2FEL*</a:t>
          </a:r>
          <a:endParaRPr lang="it-IT" dirty="0"/>
        </a:p>
      </dgm:t>
    </dgm:pt>
    <dgm:pt modelId="{EFB99486-29D2-2B4A-9463-CDA49CB8A21A}" type="parTrans" cxnId="{2409481D-372E-9548-A442-53231F8C7D78}">
      <dgm:prSet/>
      <dgm:spPr/>
      <dgm:t>
        <a:bodyPr/>
        <a:lstStyle/>
        <a:p>
          <a:endParaRPr lang="it-IT"/>
        </a:p>
      </dgm:t>
    </dgm:pt>
    <dgm:pt modelId="{232FECFE-BA51-2043-99C5-EB889B27E983}" type="sibTrans" cxnId="{2409481D-372E-9548-A442-53231F8C7D78}">
      <dgm:prSet/>
      <dgm:spPr/>
      <dgm:t>
        <a:bodyPr/>
        <a:lstStyle/>
        <a:p>
          <a:endParaRPr lang="it-IT"/>
        </a:p>
      </dgm:t>
    </dgm:pt>
    <dgm:pt modelId="{8B2196EC-79C1-F240-AAFF-A34FBB9DB354}">
      <dgm:prSet phldrT="[Testo]"/>
      <dgm:spPr/>
      <dgm:t>
        <a:bodyPr/>
        <a:lstStyle/>
        <a:p>
          <a:r>
            <a:rPr lang="it-IT" dirty="0">
              <a:solidFill>
                <a:srgbClr val="FF0000"/>
              </a:solidFill>
            </a:rPr>
            <a:t>TUAREG*</a:t>
          </a:r>
          <a:endParaRPr lang="it-IT" dirty="0"/>
        </a:p>
      </dgm:t>
    </dgm:pt>
    <dgm:pt modelId="{993CF22D-D7FE-9448-9873-11EEAB8D6C8D}" type="parTrans" cxnId="{A8D2EEBB-0852-9444-B4F7-04368B8CF5FB}">
      <dgm:prSet/>
      <dgm:spPr/>
      <dgm:t>
        <a:bodyPr/>
        <a:lstStyle/>
        <a:p>
          <a:endParaRPr lang="it-IT"/>
        </a:p>
      </dgm:t>
    </dgm:pt>
    <dgm:pt modelId="{3CF94AC3-8B17-A145-A99A-CBA9A59BC3A9}" type="sibTrans" cxnId="{A8D2EEBB-0852-9444-B4F7-04368B8CF5FB}">
      <dgm:prSet/>
      <dgm:spPr/>
      <dgm:t>
        <a:bodyPr/>
        <a:lstStyle/>
        <a:p>
          <a:endParaRPr lang="it-IT"/>
        </a:p>
      </dgm:t>
    </dgm:pt>
    <dgm:pt modelId="{0E58F7C2-449B-204B-A71A-94735A6E8D7E}">
      <dgm:prSet phldrT="[Testo]"/>
      <dgm:spPr>
        <a:ln>
          <a:solidFill>
            <a:srgbClr val="FF0000">
              <a:alpha val="90000"/>
            </a:srgbClr>
          </a:solidFill>
        </a:ln>
      </dgm:spPr>
      <dgm:t>
        <a:bodyPr/>
        <a:lstStyle/>
        <a:p>
          <a:r>
            <a:rPr lang="it-IT" dirty="0">
              <a:solidFill>
                <a:srgbClr val="00B050"/>
              </a:solidFill>
            </a:rPr>
            <a:t>SAMADHA*</a:t>
          </a:r>
        </a:p>
      </dgm:t>
    </dgm:pt>
    <dgm:pt modelId="{5233D7E5-54D1-624A-841A-2E07307B73DC}" type="parTrans" cxnId="{865A2D2F-B983-C743-A6C4-4F19899DB607}">
      <dgm:prSet/>
      <dgm:spPr/>
      <dgm:t>
        <a:bodyPr/>
        <a:lstStyle/>
        <a:p>
          <a:endParaRPr lang="it-IT"/>
        </a:p>
      </dgm:t>
    </dgm:pt>
    <dgm:pt modelId="{6B3D18E4-B4AE-9B4F-94F6-AE0C38645506}" type="sibTrans" cxnId="{865A2D2F-B983-C743-A6C4-4F19899DB607}">
      <dgm:prSet/>
      <dgm:spPr/>
      <dgm:t>
        <a:bodyPr/>
        <a:lstStyle/>
        <a:p>
          <a:endParaRPr lang="it-IT"/>
        </a:p>
      </dgm:t>
    </dgm:pt>
    <dgm:pt modelId="{469F4849-C9DB-6A4B-8354-999379AA64FE}">
      <dgm:prSet phldrT="[Testo]"/>
      <dgm:spPr/>
      <dgm:t>
        <a:bodyPr/>
        <a:lstStyle/>
        <a:p>
          <a:r>
            <a:rPr lang="it-IT" dirty="0">
              <a:solidFill>
                <a:srgbClr val="FF0000"/>
              </a:solidFill>
            </a:rPr>
            <a:t>ENTER_BNCT*</a:t>
          </a:r>
        </a:p>
      </dgm:t>
    </dgm:pt>
    <dgm:pt modelId="{3944ADAC-D48C-0449-9BF5-B40681E3FDC4}" type="parTrans" cxnId="{85DDF5C4-8121-C84B-95B5-3494B20C22F9}">
      <dgm:prSet/>
      <dgm:spPr/>
      <dgm:t>
        <a:bodyPr/>
        <a:lstStyle/>
        <a:p>
          <a:endParaRPr lang="it-IT"/>
        </a:p>
      </dgm:t>
    </dgm:pt>
    <dgm:pt modelId="{3628B090-0B85-3D48-B751-275A35C83857}" type="sibTrans" cxnId="{85DDF5C4-8121-C84B-95B5-3494B20C22F9}">
      <dgm:prSet/>
      <dgm:spPr/>
      <dgm:t>
        <a:bodyPr/>
        <a:lstStyle/>
        <a:p>
          <a:endParaRPr lang="it-IT"/>
        </a:p>
      </dgm:t>
    </dgm:pt>
    <dgm:pt modelId="{D1187938-0815-334C-B7AE-9DB7CD70C406}">
      <dgm:prSet phldrT="[Testo]"/>
      <dgm:spPr/>
      <dgm:t>
        <a:bodyPr/>
        <a:lstStyle/>
        <a:p>
          <a:r>
            <a:rPr lang="it-IT" dirty="0">
              <a:solidFill>
                <a:srgbClr val="FF0000"/>
              </a:solidFill>
            </a:rPr>
            <a:t>IMPACT_CSN5*</a:t>
          </a:r>
        </a:p>
      </dgm:t>
    </dgm:pt>
    <dgm:pt modelId="{2E5E76CF-7B2A-8D4C-8777-A193C6B65EC2}" type="parTrans" cxnId="{D1FCF132-E926-764F-903D-620D508216A7}">
      <dgm:prSet/>
      <dgm:spPr/>
      <dgm:t>
        <a:bodyPr/>
        <a:lstStyle/>
        <a:p>
          <a:endParaRPr lang="it-IT"/>
        </a:p>
      </dgm:t>
    </dgm:pt>
    <dgm:pt modelId="{136DE5E1-5A92-A449-9E09-6F778AFD9A3D}" type="sibTrans" cxnId="{D1FCF132-E926-764F-903D-620D508216A7}">
      <dgm:prSet/>
      <dgm:spPr/>
      <dgm:t>
        <a:bodyPr/>
        <a:lstStyle/>
        <a:p>
          <a:endParaRPr lang="it-IT"/>
        </a:p>
      </dgm:t>
    </dgm:pt>
    <dgm:pt modelId="{EEBFB608-84E4-7B44-BE2D-F0CD1034831F}">
      <dgm:prSet phldrT="[Testo]"/>
      <dgm:spPr/>
      <dgm:t>
        <a:bodyPr/>
        <a:lstStyle/>
        <a:p>
          <a:r>
            <a:rPr lang="it-IT" dirty="0"/>
            <a:t>MICRON</a:t>
          </a:r>
        </a:p>
      </dgm:t>
    </dgm:pt>
    <dgm:pt modelId="{A593B705-66DD-7044-8398-8381B9BD610F}" type="parTrans" cxnId="{5D85752F-D5DF-C74B-ADB8-BAB327787878}">
      <dgm:prSet/>
      <dgm:spPr/>
      <dgm:t>
        <a:bodyPr/>
        <a:lstStyle/>
        <a:p>
          <a:endParaRPr lang="it-IT"/>
        </a:p>
      </dgm:t>
    </dgm:pt>
    <dgm:pt modelId="{F98A02CA-8F1B-E64D-B28D-97109D7AC54D}" type="sibTrans" cxnId="{5D85752F-D5DF-C74B-ADB8-BAB327787878}">
      <dgm:prSet/>
      <dgm:spPr/>
      <dgm:t>
        <a:bodyPr/>
        <a:lstStyle/>
        <a:p>
          <a:endParaRPr lang="it-IT"/>
        </a:p>
      </dgm:t>
    </dgm:pt>
    <dgm:pt modelId="{AA518CF3-94D2-5442-B37B-D7E00954B784}">
      <dgm:prSet phldrT="[Testo]"/>
      <dgm:spPr/>
      <dgm:t>
        <a:bodyPr/>
        <a:lstStyle/>
        <a:p>
          <a:r>
            <a:rPr lang="it-IT" dirty="0"/>
            <a:t>PBT</a:t>
          </a:r>
        </a:p>
      </dgm:t>
    </dgm:pt>
    <dgm:pt modelId="{D6F9F766-47F1-3240-BC01-3645FECAA8A1}" type="parTrans" cxnId="{D2B45B31-CD61-794D-90BD-F0EDECEC6AE1}">
      <dgm:prSet/>
      <dgm:spPr/>
      <dgm:t>
        <a:bodyPr/>
        <a:lstStyle/>
        <a:p>
          <a:endParaRPr lang="it-IT"/>
        </a:p>
      </dgm:t>
    </dgm:pt>
    <dgm:pt modelId="{1204FB58-854D-364D-99D4-383505CB6DA1}" type="sibTrans" cxnId="{D2B45B31-CD61-794D-90BD-F0EDECEC6AE1}">
      <dgm:prSet/>
      <dgm:spPr/>
      <dgm:t>
        <a:bodyPr/>
        <a:lstStyle/>
        <a:p>
          <a:endParaRPr lang="it-IT"/>
        </a:p>
      </dgm:t>
    </dgm:pt>
    <dgm:pt modelId="{8851E127-10F6-0C48-BEE5-F32F03B98D82}">
      <dgm:prSet phldrT="[Testo]"/>
      <dgm:spPr/>
      <dgm:t>
        <a:bodyPr/>
        <a:lstStyle/>
        <a:p>
          <a:r>
            <a:rPr lang="it-IT" dirty="0"/>
            <a:t>QUB_IT</a:t>
          </a:r>
        </a:p>
      </dgm:t>
    </dgm:pt>
    <dgm:pt modelId="{B6286E74-176D-CE45-8181-D5F89236BAF5}" type="parTrans" cxnId="{4D5873EE-4A8E-3C40-B877-05F306BDB1F3}">
      <dgm:prSet/>
      <dgm:spPr/>
      <dgm:t>
        <a:bodyPr/>
        <a:lstStyle/>
        <a:p>
          <a:endParaRPr lang="it-IT"/>
        </a:p>
      </dgm:t>
    </dgm:pt>
    <dgm:pt modelId="{2A6F5D19-95A5-904E-A73C-C3310FF8E764}" type="sibTrans" cxnId="{4D5873EE-4A8E-3C40-B877-05F306BDB1F3}">
      <dgm:prSet/>
      <dgm:spPr/>
      <dgm:t>
        <a:bodyPr/>
        <a:lstStyle/>
        <a:p>
          <a:endParaRPr lang="it-IT"/>
        </a:p>
      </dgm:t>
    </dgm:pt>
    <dgm:pt modelId="{78F6686D-E4B7-EB45-9C30-1EB6DD3E707E}">
      <dgm:prSet phldrT="[Testo]"/>
      <dgm:spPr/>
      <dgm:t>
        <a:bodyPr/>
        <a:lstStyle/>
        <a:p>
          <a:r>
            <a:rPr lang="it-IT" dirty="0">
              <a:solidFill>
                <a:srgbClr val="FF0000"/>
              </a:solidFill>
            </a:rPr>
            <a:t>URANIA_V*</a:t>
          </a:r>
        </a:p>
      </dgm:t>
    </dgm:pt>
    <dgm:pt modelId="{45BEC18F-7782-414E-B243-7EFC1AFC0A46}" type="parTrans" cxnId="{13526217-754E-EF41-8DB8-1967A6980EC9}">
      <dgm:prSet/>
      <dgm:spPr/>
      <dgm:t>
        <a:bodyPr/>
        <a:lstStyle/>
        <a:p>
          <a:endParaRPr lang="it-IT"/>
        </a:p>
      </dgm:t>
    </dgm:pt>
    <dgm:pt modelId="{3E95868D-F459-DD4F-B456-5031318BFB34}" type="sibTrans" cxnId="{13526217-754E-EF41-8DB8-1967A6980EC9}">
      <dgm:prSet/>
      <dgm:spPr/>
      <dgm:t>
        <a:bodyPr/>
        <a:lstStyle/>
        <a:p>
          <a:endParaRPr lang="it-IT"/>
        </a:p>
      </dgm:t>
    </dgm:pt>
    <dgm:pt modelId="{159FD078-9D78-6E4A-83A5-CA3B25DAA9F0}">
      <dgm:prSet phldrT="[Testo]"/>
      <dgm:spPr/>
      <dgm:t>
        <a:bodyPr/>
        <a:lstStyle/>
        <a:p>
          <a:r>
            <a:rPr lang="it-IT" dirty="0">
              <a:solidFill>
                <a:srgbClr val="FF0000"/>
              </a:solidFill>
            </a:rPr>
            <a:t>LLMCP*</a:t>
          </a:r>
        </a:p>
      </dgm:t>
    </dgm:pt>
    <dgm:pt modelId="{1C3BA7E9-2CD5-CC4B-85CE-4815846B9BCC}" type="parTrans" cxnId="{C5580EC8-DC15-0B4B-9277-B3EF37BF7AE5}">
      <dgm:prSet/>
      <dgm:spPr/>
      <dgm:t>
        <a:bodyPr/>
        <a:lstStyle/>
        <a:p>
          <a:endParaRPr lang="it-IT"/>
        </a:p>
      </dgm:t>
    </dgm:pt>
    <dgm:pt modelId="{5157353D-1D8A-9848-B3B6-C651864C86A8}" type="sibTrans" cxnId="{C5580EC8-DC15-0B4B-9277-B3EF37BF7AE5}">
      <dgm:prSet/>
      <dgm:spPr/>
      <dgm:t>
        <a:bodyPr/>
        <a:lstStyle/>
        <a:p>
          <a:endParaRPr lang="it-IT"/>
        </a:p>
      </dgm:t>
    </dgm:pt>
    <dgm:pt modelId="{B50FDB33-34D3-974D-8B5C-230F7D646551}">
      <dgm:prSet phldrT="[Testo]"/>
      <dgm:spPr/>
      <dgm:t>
        <a:bodyPr/>
        <a:lstStyle/>
        <a:p>
          <a:r>
            <a:rPr lang="it-IT" dirty="0"/>
            <a:t>SAMARA DTZ</a:t>
          </a:r>
        </a:p>
      </dgm:t>
    </dgm:pt>
    <dgm:pt modelId="{A383B6FB-F837-6B4B-82C5-B1F813616F22}" type="parTrans" cxnId="{D2F16C0E-B751-AD42-8E5C-009765E91C88}">
      <dgm:prSet/>
      <dgm:spPr/>
      <dgm:t>
        <a:bodyPr/>
        <a:lstStyle/>
        <a:p>
          <a:endParaRPr lang="it-IT"/>
        </a:p>
      </dgm:t>
    </dgm:pt>
    <dgm:pt modelId="{68C1FF16-B72F-F540-8044-CF608BBDF682}" type="sibTrans" cxnId="{D2F16C0E-B751-AD42-8E5C-009765E91C88}">
      <dgm:prSet/>
      <dgm:spPr/>
      <dgm:t>
        <a:bodyPr/>
        <a:lstStyle/>
        <a:p>
          <a:endParaRPr lang="it-IT"/>
        </a:p>
      </dgm:t>
    </dgm:pt>
    <dgm:pt modelId="{ACBFA061-D6F8-DD4F-80A6-2F7F6BF15330}">
      <dgm:prSet phldrT="[Testo]"/>
      <dgm:spPr/>
      <dgm:t>
        <a:bodyPr/>
        <a:lstStyle/>
        <a:p>
          <a:r>
            <a:rPr lang="it-IT" dirty="0"/>
            <a:t>RESILIENCE</a:t>
          </a:r>
        </a:p>
      </dgm:t>
    </dgm:pt>
    <dgm:pt modelId="{CCBF7238-C2B5-3648-9F08-A9AE35E2F7C7}" type="parTrans" cxnId="{AD8CF628-7046-D34C-BA5D-3BE8CBA98A20}">
      <dgm:prSet/>
      <dgm:spPr/>
      <dgm:t>
        <a:bodyPr/>
        <a:lstStyle/>
        <a:p>
          <a:endParaRPr lang="it-IT"/>
        </a:p>
      </dgm:t>
    </dgm:pt>
    <dgm:pt modelId="{2B8E4DBB-4B68-A24D-AEF1-90D91B24D8B0}" type="sibTrans" cxnId="{AD8CF628-7046-D34C-BA5D-3BE8CBA98A20}">
      <dgm:prSet/>
      <dgm:spPr/>
      <dgm:t>
        <a:bodyPr/>
        <a:lstStyle/>
        <a:p>
          <a:endParaRPr lang="it-IT"/>
        </a:p>
      </dgm:t>
    </dgm:pt>
    <dgm:pt modelId="{9DE3C0CC-E16A-914E-B48C-9936FEA3DC9F}">
      <dgm:prSet phldrT="[Testo]"/>
      <dgm:spPr/>
      <dgm:t>
        <a:bodyPr/>
        <a:lstStyle/>
        <a:p>
          <a:r>
            <a:rPr lang="it-IT" dirty="0"/>
            <a:t>H2BTF</a:t>
          </a:r>
        </a:p>
      </dgm:t>
    </dgm:pt>
    <dgm:pt modelId="{16C3E2BB-3C2A-824B-9B9C-6D463FA5ADCB}" type="parTrans" cxnId="{671E0B3D-D23B-7B41-BCA2-914A5F229EC1}">
      <dgm:prSet/>
      <dgm:spPr/>
      <dgm:t>
        <a:bodyPr/>
        <a:lstStyle/>
        <a:p>
          <a:endParaRPr lang="it-IT"/>
        </a:p>
      </dgm:t>
    </dgm:pt>
    <dgm:pt modelId="{AEC52619-9068-B540-B1F4-998ED29FB2E0}" type="sibTrans" cxnId="{671E0B3D-D23B-7B41-BCA2-914A5F229EC1}">
      <dgm:prSet/>
      <dgm:spPr/>
      <dgm:t>
        <a:bodyPr/>
        <a:lstStyle/>
        <a:p>
          <a:endParaRPr lang="it-IT"/>
        </a:p>
      </dgm:t>
    </dgm:pt>
    <dgm:pt modelId="{A65BC6C8-7229-0E49-A1F1-0A3F5065F0AF}" type="pres">
      <dgm:prSet presAssocID="{02AF4328-E301-7C44-BB88-97ECDFECBF42}" presName="Name0" presStyleCnt="0">
        <dgm:presLayoutVars>
          <dgm:dir/>
          <dgm:animLvl val="lvl"/>
          <dgm:resizeHandles val="exact"/>
        </dgm:presLayoutVars>
      </dgm:prSet>
      <dgm:spPr/>
    </dgm:pt>
    <dgm:pt modelId="{66887AC4-15B9-BD4D-803B-70076AB33A0B}" type="pres">
      <dgm:prSet presAssocID="{D10753BC-AA77-B74D-B5DA-AE5C90C15968}" presName="composite" presStyleCnt="0"/>
      <dgm:spPr/>
    </dgm:pt>
    <dgm:pt modelId="{966303D2-9DE9-9144-AE9A-CA766189520D}" type="pres">
      <dgm:prSet presAssocID="{D10753BC-AA77-B74D-B5DA-AE5C90C15968}" presName="parTx" presStyleLbl="alignNode1" presStyleIdx="0" presStyleCnt="3">
        <dgm:presLayoutVars>
          <dgm:chMax val="0"/>
          <dgm:chPref val="0"/>
          <dgm:bulletEnabled val="1"/>
        </dgm:presLayoutVars>
      </dgm:prSet>
      <dgm:spPr/>
    </dgm:pt>
    <dgm:pt modelId="{819F8FF8-C153-8E4C-AA1E-0D3B62A2540C}" type="pres">
      <dgm:prSet presAssocID="{D10753BC-AA77-B74D-B5DA-AE5C90C15968}" presName="desTx" presStyleLbl="alignAccFollowNode1" presStyleIdx="0" presStyleCnt="3">
        <dgm:presLayoutVars>
          <dgm:bulletEnabled val="1"/>
        </dgm:presLayoutVars>
      </dgm:prSet>
      <dgm:spPr/>
    </dgm:pt>
    <dgm:pt modelId="{692EA318-D9CC-7848-8F93-7D53C5EE41FC}" type="pres">
      <dgm:prSet presAssocID="{DE2414F4-CFDA-C64C-BEDC-FD3CBA4F0D8E}" presName="space" presStyleCnt="0"/>
      <dgm:spPr/>
    </dgm:pt>
    <dgm:pt modelId="{D28D71D7-9584-D64E-A331-2E370549080F}" type="pres">
      <dgm:prSet presAssocID="{364368B1-9D4C-5F44-B933-BA9BB0CC73F4}" presName="composite" presStyleCnt="0"/>
      <dgm:spPr/>
    </dgm:pt>
    <dgm:pt modelId="{42486B07-98A8-694B-9703-00936D99A0D5}" type="pres">
      <dgm:prSet presAssocID="{364368B1-9D4C-5F44-B933-BA9BB0CC73F4}" presName="parTx" presStyleLbl="alignNode1" presStyleIdx="1" presStyleCnt="3">
        <dgm:presLayoutVars>
          <dgm:chMax val="0"/>
          <dgm:chPref val="0"/>
          <dgm:bulletEnabled val="1"/>
        </dgm:presLayoutVars>
      </dgm:prSet>
      <dgm:spPr/>
    </dgm:pt>
    <dgm:pt modelId="{D444242D-0651-314B-BF09-30DA0033B67B}" type="pres">
      <dgm:prSet presAssocID="{364368B1-9D4C-5F44-B933-BA9BB0CC73F4}" presName="desTx" presStyleLbl="alignAccFollowNode1" presStyleIdx="1" presStyleCnt="3">
        <dgm:presLayoutVars>
          <dgm:bulletEnabled val="1"/>
        </dgm:presLayoutVars>
      </dgm:prSet>
      <dgm:spPr/>
    </dgm:pt>
    <dgm:pt modelId="{E7B5210E-AC22-7841-B609-046ACC9F81A5}" type="pres">
      <dgm:prSet presAssocID="{A2F41B1A-9EE7-4140-8E24-17AFA4AD2E1D}" presName="space" presStyleCnt="0"/>
      <dgm:spPr/>
    </dgm:pt>
    <dgm:pt modelId="{B0EFAEA4-ECB9-6D49-AD3D-C5EF0959581D}" type="pres">
      <dgm:prSet presAssocID="{EC3E69DD-61D3-CF48-B66B-89E6DEEA14C9}" presName="composite" presStyleCnt="0"/>
      <dgm:spPr/>
    </dgm:pt>
    <dgm:pt modelId="{0A0614D5-32D8-9F42-ADC4-FC86E24D6CBC}" type="pres">
      <dgm:prSet presAssocID="{EC3E69DD-61D3-CF48-B66B-89E6DEEA14C9}" presName="parTx" presStyleLbl="alignNode1" presStyleIdx="2" presStyleCnt="3" custScaleX="111272">
        <dgm:presLayoutVars>
          <dgm:chMax val="0"/>
          <dgm:chPref val="0"/>
          <dgm:bulletEnabled val="1"/>
        </dgm:presLayoutVars>
      </dgm:prSet>
      <dgm:spPr/>
    </dgm:pt>
    <dgm:pt modelId="{7FD343F9-FB4E-E04B-8514-BFBD68D9D54A}" type="pres">
      <dgm:prSet presAssocID="{EC3E69DD-61D3-CF48-B66B-89E6DEEA14C9}" presName="desTx" presStyleLbl="alignAccFollowNode1" presStyleIdx="2" presStyleCnt="3" custScaleX="111124">
        <dgm:presLayoutVars>
          <dgm:bulletEnabled val="1"/>
        </dgm:presLayoutVars>
      </dgm:prSet>
      <dgm:spPr/>
    </dgm:pt>
  </dgm:ptLst>
  <dgm:cxnLst>
    <dgm:cxn modelId="{794D6506-A904-AC45-B5E3-E926F8A4A9E3}" srcId="{364368B1-9D4C-5F44-B933-BA9BB0CC73F4}" destId="{DA622002-4418-444D-AA6A-A92E50DF5EBB}" srcOrd="1" destOrd="0" parTransId="{810689CF-011A-6244-9EE4-D917A6703435}" sibTransId="{0393B7AD-4479-A546-96DD-030BDBCC26F1}"/>
    <dgm:cxn modelId="{D2F16C0E-B751-AD42-8E5C-009765E91C88}" srcId="{EC3E69DD-61D3-CF48-B66B-89E6DEEA14C9}" destId="{B50FDB33-34D3-974D-8B5C-230F7D646551}" srcOrd="5" destOrd="0" parTransId="{A383B6FB-F837-6B4B-82C5-B1F813616F22}" sibTransId="{68C1FF16-B72F-F540-8044-CF608BBDF682}"/>
    <dgm:cxn modelId="{2C962C12-5DEB-DF4A-A6F3-73E13D5B8F36}" type="presOf" srcId="{28F0FD54-FDD2-4A4B-A662-026D654013D9}" destId="{819F8FF8-C153-8E4C-AA1E-0D3B62A2540C}" srcOrd="0" destOrd="3" presId="urn:microsoft.com/office/officeart/2005/8/layout/hList1"/>
    <dgm:cxn modelId="{13526217-754E-EF41-8DB8-1967A6980EC9}" srcId="{D10753BC-AA77-B74D-B5DA-AE5C90C15968}" destId="{78F6686D-E4B7-EB45-9C30-1EB6DD3E707E}" srcOrd="6" destOrd="0" parTransId="{45BEC18F-7782-414E-B243-7EFC1AFC0A46}" sibTransId="{3E95868D-F459-DD4F-B456-5031318BFB34}"/>
    <dgm:cxn modelId="{82FF1519-F0B4-994A-B3A1-1DBA897336F6}" type="presOf" srcId="{EEBFB608-84E4-7B44-BE2D-F0CD1034831F}" destId="{7FD343F9-FB4E-E04B-8514-BFBD68D9D54A}" srcOrd="0" destOrd="3" presId="urn:microsoft.com/office/officeart/2005/8/layout/hList1"/>
    <dgm:cxn modelId="{5339B61C-502B-BB48-9804-EC6A1F0B625B}" srcId="{364368B1-9D4C-5F44-B933-BA9BB0CC73F4}" destId="{764AB369-7A1A-7344-90C1-5CD4E048C318}" srcOrd="0" destOrd="0" parTransId="{A258EBA8-BF65-984E-AA98-7BEEA5A6D460}" sibTransId="{148F4358-B7BD-AC44-936A-2142AA963497}"/>
    <dgm:cxn modelId="{2409481D-372E-9548-A442-53231F8C7D78}" srcId="{EC3E69DD-61D3-CF48-B66B-89E6DEEA14C9}" destId="{DE0DF5C2-687B-3147-8033-BBB1818ED51B}" srcOrd="7" destOrd="0" parTransId="{EFB99486-29D2-2B4A-9463-CDA49CB8A21A}" sibTransId="{232FECFE-BA51-2043-99C5-EB889B27E983}"/>
    <dgm:cxn modelId="{241ECB1E-F81F-7245-9CA2-61416C62589A}" type="presOf" srcId="{ACBFA061-D6F8-DD4F-80A6-2F7F6BF15330}" destId="{819F8FF8-C153-8E4C-AA1E-0D3B62A2540C}" srcOrd="0" destOrd="5" presId="urn:microsoft.com/office/officeart/2005/8/layout/hList1"/>
    <dgm:cxn modelId="{8A8B9024-663D-EF41-8342-8A9E6163C6FB}" type="presOf" srcId="{DA622002-4418-444D-AA6A-A92E50DF5EBB}" destId="{D444242D-0651-314B-BF09-30DA0033B67B}" srcOrd="0" destOrd="1" presId="urn:microsoft.com/office/officeart/2005/8/layout/hList1"/>
    <dgm:cxn modelId="{AD8CF628-7046-D34C-BA5D-3BE8CBA98A20}" srcId="{D10753BC-AA77-B74D-B5DA-AE5C90C15968}" destId="{ACBFA061-D6F8-DD4F-80A6-2F7F6BF15330}" srcOrd="5" destOrd="0" parTransId="{CCBF7238-C2B5-3648-9F08-A9AE35E2F7C7}" sibTransId="{2B8E4DBB-4B68-A24D-AEF1-90D91B24D8B0}"/>
    <dgm:cxn modelId="{5DFBD429-8F86-F84F-940F-4EE8B25920DD}" srcId="{D10753BC-AA77-B74D-B5DA-AE5C90C15968}" destId="{28F0FD54-FDD2-4A4B-A662-026D654013D9}" srcOrd="3" destOrd="0" parTransId="{B714FB4C-7941-574E-AD24-02E6E2B39781}" sibTransId="{B70D1971-DFD8-064B-AA72-06E3A4F0A1E0}"/>
    <dgm:cxn modelId="{865A2D2F-B983-C743-A6C4-4F19899DB607}" srcId="{364368B1-9D4C-5F44-B933-BA9BB0CC73F4}" destId="{0E58F7C2-449B-204B-A71A-94735A6E8D7E}" srcOrd="2" destOrd="0" parTransId="{5233D7E5-54D1-624A-841A-2E07307B73DC}" sibTransId="{6B3D18E4-B4AE-9B4F-94F6-AE0C38645506}"/>
    <dgm:cxn modelId="{5D85752F-D5DF-C74B-ADB8-BAB327787878}" srcId="{EC3E69DD-61D3-CF48-B66B-89E6DEEA14C9}" destId="{EEBFB608-84E4-7B44-BE2D-F0CD1034831F}" srcOrd="3" destOrd="0" parTransId="{A593B705-66DD-7044-8398-8381B9BD610F}" sibTransId="{F98A02CA-8F1B-E64D-B28D-97109D7AC54D}"/>
    <dgm:cxn modelId="{D2B45B31-CD61-794D-90BD-F0EDECEC6AE1}" srcId="{EC3E69DD-61D3-CF48-B66B-89E6DEEA14C9}" destId="{AA518CF3-94D2-5442-B37B-D7E00954B784}" srcOrd="4" destOrd="0" parTransId="{D6F9F766-47F1-3240-BC01-3645FECAA8A1}" sibTransId="{1204FB58-854D-364D-99D4-383505CB6DA1}"/>
    <dgm:cxn modelId="{D1FCF132-E926-764F-903D-620D508216A7}" srcId="{EC3E69DD-61D3-CF48-B66B-89E6DEEA14C9}" destId="{D1187938-0815-334C-B7AE-9DB7CD70C406}" srcOrd="2" destOrd="0" parTransId="{2E5E76CF-7B2A-8D4C-8777-A193C6B65EC2}" sibTransId="{136DE5E1-5A92-A449-9E09-6F778AFD9A3D}"/>
    <dgm:cxn modelId="{671E0B3D-D23B-7B41-BCA2-914A5F229EC1}" srcId="{EC3E69DD-61D3-CF48-B66B-89E6DEEA14C9}" destId="{9DE3C0CC-E16A-914E-B48C-9936FEA3DC9F}" srcOrd="1" destOrd="0" parTransId="{16C3E2BB-3C2A-824B-9B9C-6D463FA5ADCB}" sibTransId="{AEC52619-9068-B540-B1F4-998ED29FB2E0}"/>
    <dgm:cxn modelId="{DB7FD847-9BAE-CD4C-B0BB-E42F0A9DDA5D}" srcId="{02AF4328-E301-7C44-BB88-97ECDFECBF42}" destId="{EC3E69DD-61D3-CF48-B66B-89E6DEEA14C9}" srcOrd="2" destOrd="0" parTransId="{446BE475-CA69-194C-9CEE-FA2611202DAE}" sibTransId="{1520402D-4875-2D47-A111-F8BFC6E593E6}"/>
    <dgm:cxn modelId="{90EB254C-C0ED-D844-ABF4-BDE98A6E3C41}" srcId="{D10753BC-AA77-B74D-B5DA-AE5C90C15968}" destId="{DBD91F0B-4143-A64A-946B-02E8F378964F}" srcOrd="0" destOrd="0" parTransId="{ECEDEDE8-F420-7742-B0A7-0A6086D2833C}" sibTransId="{FC28B4A4-9298-F24B-9977-883D0469EE82}"/>
    <dgm:cxn modelId="{D2A4A55B-719D-1741-87BB-390EAD6D9FD4}" type="presOf" srcId="{8B2196EC-79C1-F240-AAFF-A34FBB9DB354}" destId="{7FD343F9-FB4E-E04B-8514-BFBD68D9D54A}" srcOrd="0" destOrd="8" presId="urn:microsoft.com/office/officeart/2005/8/layout/hList1"/>
    <dgm:cxn modelId="{5EF7A55D-596C-9A41-A6BC-CB6D87CACBF6}" type="presOf" srcId="{78F6686D-E4B7-EB45-9C30-1EB6DD3E707E}" destId="{819F8FF8-C153-8E4C-AA1E-0D3B62A2540C}" srcOrd="0" destOrd="6" presId="urn:microsoft.com/office/officeart/2005/8/layout/hList1"/>
    <dgm:cxn modelId="{755D6E5E-91E9-A74E-AD45-848D68786B75}" srcId="{02AF4328-E301-7C44-BB88-97ECDFECBF42}" destId="{D10753BC-AA77-B74D-B5DA-AE5C90C15968}" srcOrd="0" destOrd="0" parTransId="{F941660D-C79D-0F44-AE0F-5047EAB0F20E}" sibTransId="{DE2414F4-CFDA-C64C-BEDC-FD3CBA4F0D8E}"/>
    <dgm:cxn modelId="{3CA4BB67-D03E-9347-89C3-6FAABA933D64}" type="presOf" srcId="{0E58F7C2-449B-204B-A71A-94735A6E8D7E}" destId="{D444242D-0651-314B-BF09-30DA0033B67B}" srcOrd="0" destOrd="2" presId="urn:microsoft.com/office/officeart/2005/8/layout/hList1"/>
    <dgm:cxn modelId="{B319606A-4360-3644-9374-4B52B82FE084}" type="presOf" srcId="{DBD91F0B-4143-A64A-946B-02E8F378964F}" destId="{819F8FF8-C153-8E4C-AA1E-0D3B62A2540C}" srcOrd="0" destOrd="0" presId="urn:microsoft.com/office/officeart/2005/8/layout/hList1"/>
    <dgm:cxn modelId="{A1302870-FE9B-D648-972B-5F62EE6A72D7}" srcId="{EC3E69DD-61D3-CF48-B66B-89E6DEEA14C9}" destId="{85BE86C9-1455-3B41-A570-26FB6408DCE3}" srcOrd="6" destOrd="0" parTransId="{87C80939-159E-9742-BF95-86A547298F0D}" sibTransId="{018B5813-E8FF-8E4A-9EAF-0DAA1CD20D3B}"/>
    <dgm:cxn modelId="{9AAF0877-5AC4-784C-9CD8-8CB644D9DE6B}" type="presOf" srcId="{159FD078-9D78-6E4A-83A5-CA3B25DAA9F0}" destId="{819F8FF8-C153-8E4C-AA1E-0D3B62A2540C}" srcOrd="0" destOrd="2" presId="urn:microsoft.com/office/officeart/2005/8/layout/hList1"/>
    <dgm:cxn modelId="{67D19D7A-0108-9F40-ABFF-B2057368E22E}" type="presOf" srcId="{364368B1-9D4C-5F44-B933-BA9BB0CC73F4}" destId="{42486B07-98A8-694B-9703-00936D99A0D5}" srcOrd="0" destOrd="0" presId="urn:microsoft.com/office/officeart/2005/8/layout/hList1"/>
    <dgm:cxn modelId="{3DE1E986-0FB7-894A-A302-37B151CD84BC}" type="presOf" srcId="{9DE3C0CC-E16A-914E-B48C-9936FEA3DC9F}" destId="{7FD343F9-FB4E-E04B-8514-BFBD68D9D54A}" srcOrd="0" destOrd="1" presId="urn:microsoft.com/office/officeart/2005/8/layout/hList1"/>
    <dgm:cxn modelId="{6660758F-1D1A-1B48-A4AB-AE52FC68BE5A}" type="presOf" srcId="{B5393038-E07C-5F47-A6FB-81932ED51279}" destId="{7FD343F9-FB4E-E04B-8514-BFBD68D9D54A}" srcOrd="0" destOrd="0" presId="urn:microsoft.com/office/officeart/2005/8/layout/hList1"/>
    <dgm:cxn modelId="{4D7D1AA5-6FB6-4B49-B8C6-D7ABA766307B}" type="presOf" srcId="{B50FDB33-34D3-974D-8B5C-230F7D646551}" destId="{7FD343F9-FB4E-E04B-8514-BFBD68D9D54A}" srcOrd="0" destOrd="5" presId="urn:microsoft.com/office/officeart/2005/8/layout/hList1"/>
    <dgm:cxn modelId="{5A7945AD-90A6-854C-A941-A4BFF5047CFF}" type="presOf" srcId="{D1187938-0815-334C-B7AE-9DB7CD70C406}" destId="{7FD343F9-FB4E-E04B-8514-BFBD68D9D54A}" srcOrd="0" destOrd="2" presId="urn:microsoft.com/office/officeart/2005/8/layout/hList1"/>
    <dgm:cxn modelId="{718950B0-1FCC-4843-8BFE-FA5D4B810394}" type="presOf" srcId="{02AF4328-E301-7C44-BB88-97ECDFECBF42}" destId="{A65BC6C8-7229-0E49-A1F1-0A3F5065F0AF}" srcOrd="0" destOrd="0" presId="urn:microsoft.com/office/officeart/2005/8/layout/hList1"/>
    <dgm:cxn modelId="{48DE08B6-D9BF-2B41-989D-4304099E072C}" srcId="{02AF4328-E301-7C44-BB88-97ECDFECBF42}" destId="{364368B1-9D4C-5F44-B933-BA9BB0CC73F4}" srcOrd="1" destOrd="0" parTransId="{279D7917-6A24-2B4F-80BD-A42895EBDD6F}" sibTransId="{A2F41B1A-9EE7-4140-8E24-17AFA4AD2E1D}"/>
    <dgm:cxn modelId="{374A9DB9-E6F4-CF46-AB9F-1C6738D0D27F}" srcId="{EC3E69DD-61D3-CF48-B66B-89E6DEEA14C9}" destId="{B5393038-E07C-5F47-A6FB-81932ED51279}" srcOrd="0" destOrd="0" parTransId="{53811FCF-D632-A04E-B284-C1DF5C2E54EA}" sibTransId="{BAD2DA58-B118-8543-B956-455C2EFE233F}"/>
    <dgm:cxn modelId="{A8D2EEBB-0852-9444-B4F7-04368B8CF5FB}" srcId="{EC3E69DD-61D3-CF48-B66B-89E6DEEA14C9}" destId="{8B2196EC-79C1-F240-AAFF-A34FBB9DB354}" srcOrd="8" destOrd="0" parTransId="{993CF22D-D7FE-9448-9873-11EEAB8D6C8D}" sibTransId="{3CF94AC3-8B17-A145-A99A-CBA9A59BC3A9}"/>
    <dgm:cxn modelId="{4A71ACC1-DAF7-5B4A-8B19-7DC31CFFF99E}" type="presOf" srcId="{AA518CF3-94D2-5442-B37B-D7E00954B784}" destId="{7FD343F9-FB4E-E04B-8514-BFBD68D9D54A}" srcOrd="0" destOrd="4" presId="urn:microsoft.com/office/officeart/2005/8/layout/hList1"/>
    <dgm:cxn modelId="{85DDF5C4-8121-C84B-95B5-3494B20C22F9}" srcId="{D10753BC-AA77-B74D-B5DA-AE5C90C15968}" destId="{469F4849-C9DB-6A4B-8354-999379AA64FE}" srcOrd="1" destOrd="0" parTransId="{3944ADAC-D48C-0449-9BF5-B40681E3FDC4}" sibTransId="{3628B090-0B85-3D48-B751-275A35C83857}"/>
    <dgm:cxn modelId="{AA994CC6-D5A2-584B-9207-BF4F316F843C}" type="presOf" srcId="{469F4849-C9DB-6A4B-8354-999379AA64FE}" destId="{819F8FF8-C153-8E4C-AA1E-0D3B62A2540C}" srcOrd="0" destOrd="1" presId="urn:microsoft.com/office/officeart/2005/8/layout/hList1"/>
    <dgm:cxn modelId="{C5580EC8-DC15-0B4B-9277-B3EF37BF7AE5}" srcId="{D10753BC-AA77-B74D-B5DA-AE5C90C15968}" destId="{159FD078-9D78-6E4A-83A5-CA3B25DAA9F0}" srcOrd="2" destOrd="0" parTransId="{1C3BA7E9-2CD5-CC4B-85CE-4815846B9BCC}" sibTransId="{5157353D-1D8A-9848-B3B6-C651864C86A8}"/>
    <dgm:cxn modelId="{0C049AD1-6926-1544-9E01-888898C790EB}" type="presOf" srcId="{8851E127-10F6-0C48-BEE5-F32F03B98D82}" destId="{819F8FF8-C153-8E4C-AA1E-0D3B62A2540C}" srcOrd="0" destOrd="4" presId="urn:microsoft.com/office/officeart/2005/8/layout/hList1"/>
    <dgm:cxn modelId="{6DFCC5D4-1196-4C47-B92A-44127C6F874A}" type="presOf" srcId="{D10753BC-AA77-B74D-B5DA-AE5C90C15968}" destId="{966303D2-9DE9-9144-AE9A-CA766189520D}" srcOrd="0" destOrd="0" presId="urn:microsoft.com/office/officeart/2005/8/layout/hList1"/>
    <dgm:cxn modelId="{9937E8D6-BB7E-994C-BC78-E5DFD3E8BA05}" type="presOf" srcId="{764AB369-7A1A-7344-90C1-5CD4E048C318}" destId="{D444242D-0651-314B-BF09-30DA0033B67B}" srcOrd="0" destOrd="0" presId="urn:microsoft.com/office/officeart/2005/8/layout/hList1"/>
    <dgm:cxn modelId="{069F37D9-9874-F545-B34E-1691FAFCDBB9}" type="presOf" srcId="{EC3E69DD-61D3-CF48-B66B-89E6DEEA14C9}" destId="{0A0614D5-32D8-9F42-ADC4-FC86E24D6CBC}" srcOrd="0" destOrd="0" presId="urn:microsoft.com/office/officeart/2005/8/layout/hList1"/>
    <dgm:cxn modelId="{4D5873EE-4A8E-3C40-B877-05F306BDB1F3}" srcId="{D10753BC-AA77-B74D-B5DA-AE5C90C15968}" destId="{8851E127-10F6-0C48-BEE5-F32F03B98D82}" srcOrd="4" destOrd="0" parTransId="{B6286E74-176D-CE45-8181-D5F89236BAF5}" sibTransId="{2A6F5D19-95A5-904E-A73C-C3310FF8E764}"/>
    <dgm:cxn modelId="{F0000FF5-FD26-9745-9127-F59DD0C3B849}" type="presOf" srcId="{85BE86C9-1455-3B41-A570-26FB6408DCE3}" destId="{7FD343F9-FB4E-E04B-8514-BFBD68D9D54A}" srcOrd="0" destOrd="6" presId="urn:microsoft.com/office/officeart/2005/8/layout/hList1"/>
    <dgm:cxn modelId="{236DBDFB-F179-C841-A0DB-F22A40792C26}" type="presOf" srcId="{DE0DF5C2-687B-3147-8033-BBB1818ED51B}" destId="{7FD343F9-FB4E-E04B-8514-BFBD68D9D54A}" srcOrd="0" destOrd="7" presId="urn:microsoft.com/office/officeart/2005/8/layout/hList1"/>
    <dgm:cxn modelId="{8DADE62F-BAB2-A049-950B-DB7CD281272A}" type="presParOf" srcId="{A65BC6C8-7229-0E49-A1F1-0A3F5065F0AF}" destId="{66887AC4-15B9-BD4D-803B-70076AB33A0B}" srcOrd="0" destOrd="0" presId="urn:microsoft.com/office/officeart/2005/8/layout/hList1"/>
    <dgm:cxn modelId="{FBB055C8-F824-CA47-A3C1-F5A6517069C1}" type="presParOf" srcId="{66887AC4-15B9-BD4D-803B-70076AB33A0B}" destId="{966303D2-9DE9-9144-AE9A-CA766189520D}" srcOrd="0" destOrd="0" presId="urn:microsoft.com/office/officeart/2005/8/layout/hList1"/>
    <dgm:cxn modelId="{A1B6B691-8A97-EE49-8E33-AA964F29BCCA}" type="presParOf" srcId="{66887AC4-15B9-BD4D-803B-70076AB33A0B}" destId="{819F8FF8-C153-8E4C-AA1E-0D3B62A2540C}" srcOrd="1" destOrd="0" presId="urn:microsoft.com/office/officeart/2005/8/layout/hList1"/>
    <dgm:cxn modelId="{05ACBAA4-CD3E-1E46-B8B2-1F7DE0DC12E0}" type="presParOf" srcId="{A65BC6C8-7229-0E49-A1F1-0A3F5065F0AF}" destId="{692EA318-D9CC-7848-8F93-7D53C5EE41FC}" srcOrd="1" destOrd="0" presId="urn:microsoft.com/office/officeart/2005/8/layout/hList1"/>
    <dgm:cxn modelId="{D67ECF1A-42FA-574F-8BA8-EAC5FE9D4011}" type="presParOf" srcId="{A65BC6C8-7229-0E49-A1F1-0A3F5065F0AF}" destId="{D28D71D7-9584-D64E-A331-2E370549080F}" srcOrd="2" destOrd="0" presId="urn:microsoft.com/office/officeart/2005/8/layout/hList1"/>
    <dgm:cxn modelId="{45B98C8E-51BB-8442-A1DF-C5DB768B0736}" type="presParOf" srcId="{D28D71D7-9584-D64E-A331-2E370549080F}" destId="{42486B07-98A8-694B-9703-00936D99A0D5}" srcOrd="0" destOrd="0" presId="urn:microsoft.com/office/officeart/2005/8/layout/hList1"/>
    <dgm:cxn modelId="{65D0550A-5566-0D4F-A1AF-883A961AD560}" type="presParOf" srcId="{D28D71D7-9584-D64E-A331-2E370549080F}" destId="{D444242D-0651-314B-BF09-30DA0033B67B}" srcOrd="1" destOrd="0" presId="urn:microsoft.com/office/officeart/2005/8/layout/hList1"/>
    <dgm:cxn modelId="{8E4328C5-80A6-B740-8B57-C9DA95881A0A}" type="presParOf" srcId="{A65BC6C8-7229-0E49-A1F1-0A3F5065F0AF}" destId="{E7B5210E-AC22-7841-B609-046ACC9F81A5}" srcOrd="3" destOrd="0" presId="urn:microsoft.com/office/officeart/2005/8/layout/hList1"/>
    <dgm:cxn modelId="{88F5EAD1-B9C7-F542-BA30-84C9C311D77B}" type="presParOf" srcId="{A65BC6C8-7229-0E49-A1F1-0A3F5065F0AF}" destId="{B0EFAEA4-ECB9-6D49-AD3D-C5EF0959581D}" srcOrd="4" destOrd="0" presId="urn:microsoft.com/office/officeart/2005/8/layout/hList1"/>
    <dgm:cxn modelId="{CC022A86-98E6-1D4A-9C8E-AF2113C3A339}" type="presParOf" srcId="{B0EFAEA4-ECB9-6D49-AD3D-C5EF0959581D}" destId="{0A0614D5-32D8-9F42-ADC4-FC86E24D6CBC}" srcOrd="0" destOrd="0" presId="urn:microsoft.com/office/officeart/2005/8/layout/hList1"/>
    <dgm:cxn modelId="{42A0FCB3-81C3-D249-AEFC-70EFC890CB80}" type="presParOf" srcId="{B0EFAEA4-ECB9-6D49-AD3D-C5EF0959581D}" destId="{7FD343F9-FB4E-E04B-8514-BFBD68D9D54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18896-B862-4D44-850C-8DE8553CA2C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9CFF8F6-EEE1-4497-925F-C79BD5881721}">
      <dgm:prSet/>
      <dgm:spPr>
        <a:solidFill>
          <a:schemeClr val="accent2"/>
        </a:solidFill>
      </dgm:spPr>
      <dgm:t>
        <a:bodyPr/>
        <a:lstStyle/>
        <a:p>
          <a:r>
            <a:rPr lang="en-GB"/>
            <a:t>New proposals con RN @ LNF</a:t>
          </a:r>
          <a:endParaRPr lang="en-US"/>
        </a:p>
      </dgm:t>
    </dgm:pt>
    <dgm:pt modelId="{C59987F9-7EDB-40C1-8AF4-4A210322020A}" type="parTrans" cxnId="{0AB33DB4-2082-41AA-A45B-D9DAF8F04B25}">
      <dgm:prSet/>
      <dgm:spPr/>
      <dgm:t>
        <a:bodyPr/>
        <a:lstStyle/>
        <a:p>
          <a:endParaRPr lang="en-US"/>
        </a:p>
      </dgm:t>
    </dgm:pt>
    <dgm:pt modelId="{BAA9B7AD-EDB8-459D-99E9-15DACF3B1D57}" type="sibTrans" cxnId="{0AB33DB4-2082-41AA-A45B-D9DAF8F04B25}">
      <dgm:prSet/>
      <dgm:spPr/>
      <dgm:t>
        <a:bodyPr/>
        <a:lstStyle/>
        <a:p>
          <a:endParaRPr lang="en-US"/>
        </a:p>
      </dgm:t>
    </dgm:pt>
    <dgm:pt modelId="{380127DA-C9B6-41F9-9337-91B507798B24}">
      <dgm:prSet/>
      <dgm:spPr/>
      <dgm:t>
        <a:bodyPr/>
        <a:lstStyle/>
        <a:p>
          <a:pPr marL="0" indent="0">
            <a:buFont typeface="+mj-lt"/>
            <a:buAutoNum type="arabicPeriod"/>
            <a:tabLst>
              <a:tab pos="2836863" algn="l"/>
            </a:tabLst>
          </a:pPr>
          <a:r>
            <a:rPr lang="it-IT" b="0" i="0" u="none" dirty="0"/>
            <a:t>CROWN	RN A. Marcelli</a:t>
          </a:r>
          <a:endParaRPr lang="en-US" dirty="0"/>
        </a:p>
      </dgm:t>
    </dgm:pt>
    <dgm:pt modelId="{9CB3EE75-4FDB-470B-9B84-33264C2D25DE}" type="parTrans" cxnId="{9A9376E3-DB6B-4D90-9592-66B0648DA3DE}">
      <dgm:prSet/>
      <dgm:spPr/>
      <dgm:t>
        <a:bodyPr/>
        <a:lstStyle/>
        <a:p>
          <a:endParaRPr lang="en-US"/>
        </a:p>
      </dgm:t>
    </dgm:pt>
    <dgm:pt modelId="{3A379D41-78BA-468B-8C5C-4A0C35ECE3C2}" type="sibTrans" cxnId="{9A9376E3-DB6B-4D90-9592-66B0648DA3DE}">
      <dgm:prSet/>
      <dgm:spPr/>
      <dgm:t>
        <a:bodyPr/>
        <a:lstStyle/>
        <a:p>
          <a:endParaRPr lang="en-US"/>
        </a:p>
      </dgm:t>
    </dgm:pt>
    <dgm:pt modelId="{2789C241-D04F-3C40-BED3-0D1F249597BF}">
      <dgm:prSet/>
      <dgm:spPr>
        <a:solidFill>
          <a:schemeClr val="accent5"/>
        </a:solidFill>
      </dgm:spPr>
      <dgm:t>
        <a:bodyPr/>
        <a:lstStyle/>
        <a:p>
          <a:r>
            <a:rPr lang="en-US" dirty="0"/>
            <a:t>Extensions:</a:t>
          </a:r>
        </a:p>
      </dgm:t>
    </dgm:pt>
    <dgm:pt modelId="{51251B64-66AD-D84B-9B33-3875BDED3BA1}" type="parTrans" cxnId="{B791928C-628A-3440-94E3-9E79791DA94B}">
      <dgm:prSet/>
      <dgm:spPr/>
      <dgm:t>
        <a:bodyPr/>
        <a:lstStyle/>
        <a:p>
          <a:endParaRPr lang="it-IT"/>
        </a:p>
      </dgm:t>
    </dgm:pt>
    <dgm:pt modelId="{2C0E59B7-F555-7E4B-8E44-A23D82D1ED3A}" type="sibTrans" cxnId="{B791928C-628A-3440-94E3-9E79791DA94B}">
      <dgm:prSet/>
      <dgm:spPr/>
      <dgm:t>
        <a:bodyPr/>
        <a:lstStyle/>
        <a:p>
          <a:endParaRPr lang="it-IT"/>
        </a:p>
      </dgm:t>
    </dgm:pt>
    <dgm:pt modelId="{CAE41E8D-9DFD-D544-B0FB-05B969A9BC2A}">
      <dgm:prSet/>
      <dgm:spPr/>
      <dgm:t>
        <a:bodyPr/>
        <a:lstStyle/>
        <a:p>
          <a:pPr marL="0" indent="0">
            <a:buFont typeface="+mj-lt"/>
            <a:buAutoNum type="arabicPeriod"/>
            <a:tabLst>
              <a:tab pos="2836863" algn="l"/>
            </a:tabLst>
          </a:pPr>
          <a:r>
            <a:rPr lang="en-US" dirty="0"/>
            <a:t>SAMADHA	RL R. </a:t>
          </a:r>
          <a:r>
            <a:rPr lang="en-US" dirty="0" err="1"/>
            <a:t>Bedogni</a:t>
          </a:r>
          <a:endParaRPr lang="en-US" dirty="0"/>
        </a:p>
      </dgm:t>
    </dgm:pt>
    <dgm:pt modelId="{E29D4798-D40C-2D4E-8832-A71F45D12C59}" type="parTrans" cxnId="{A121C43B-EDB2-CB42-97F3-7851DE53AE45}">
      <dgm:prSet/>
      <dgm:spPr/>
      <dgm:t>
        <a:bodyPr/>
        <a:lstStyle/>
        <a:p>
          <a:endParaRPr lang="it-IT"/>
        </a:p>
      </dgm:t>
    </dgm:pt>
    <dgm:pt modelId="{FD7CBDF5-55BE-FC47-99A3-753DB282410C}" type="sibTrans" cxnId="{A121C43B-EDB2-CB42-97F3-7851DE53AE45}">
      <dgm:prSet/>
      <dgm:spPr/>
      <dgm:t>
        <a:bodyPr/>
        <a:lstStyle/>
        <a:p>
          <a:endParaRPr lang="it-IT"/>
        </a:p>
      </dgm:t>
    </dgm:pt>
    <dgm:pt modelId="{94FC281A-B30B-6948-9A1B-49A1C3D1288E}">
      <dgm:prSet/>
      <dgm:spPr>
        <a:solidFill>
          <a:schemeClr val="accent3">
            <a:lumMod val="75000"/>
          </a:schemeClr>
        </a:solidFill>
      </dgm:spPr>
      <dgm:t>
        <a:bodyPr/>
        <a:lstStyle/>
        <a:p>
          <a:r>
            <a:rPr lang="en-US" dirty="0"/>
            <a:t>New proposal GRANT </a:t>
          </a:r>
          <a:r>
            <a:rPr lang="en-US" dirty="0" err="1"/>
            <a:t>giovani</a:t>
          </a:r>
          <a:r>
            <a:rPr lang="en-US" dirty="0"/>
            <a:t>:</a:t>
          </a:r>
        </a:p>
      </dgm:t>
    </dgm:pt>
    <dgm:pt modelId="{CB7F8C25-D39E-0249-85ED-04D961D28AAD}" type="parTrans" cxnId="{27E0E611-8210-634C-8A94-DABE458213C2}">
      <dgm:prSet/>
      <dgm:spPr/>
      <dgm:t>
        <a:bodyPr/>
        <a:lstStyle/>
        <a:p>
          <a:endParaRPr lang="it-IT"/>
        </a:p>
      </dgm:t>
    </dgm:pt>
    <dgm:pt modelId="{A9AE6664-DB48-CB4C-A0E1-D2D6065F5A77}" type="sibTrans" cxnId="{27E0E611-8210-634C-8A94-DABE458213C2}">
      <dgm:prSet/>
      <dgm:spPr/>
      <dgm:t>
        <a:bodyPr/>
        <a:lstStyle/>
        <a:p>
          <a:endParaRPr lang="it-IT"/>
        </a:p>
      </dgm:t>
    </dgm:pt>
    <dgm:pt modelId="{84003D49-05A3-1243-B057-58655DB78937}">
      <dgm:prSet/>
      <dgm:spPr/>
      <dgm:t>
        <a:bodyPr/>
        <a:lstStyle/>
        <a:p>
          <a:pPr marL="0" indent="0">
            <a:buFont typeface="+mj-lt"/>
            <a:buAutoNum type="arabicPeriod"/>
            <a:tabLst>
              <a:tab pos="2836863" algn="l"/>
            </a:tabLst>
          </a:pPr>
          <a:r>
            <a:rPr lang="en-US" dirty="0"/>
            <a:t>FLYDOS	RN A. </a:t>
          </a:r>
          <a:r>
            <a:rPr lang="en-US" dirty="0" err="1"/>
            <a:t>Calamida</a:t>
          </a:r>
          <a:endParaRPr lang="en-US" dirty="0"/>
        </a:p>
      </dgm:t>
    </dgm:pt>
    <dgm:pt modelId="{2B9CCD1E-E869-D049-9B8F-5B8985DE21EC}" type="parTrans" cxnId="{F0ADD695-AD18-2B4E-934A-028113BA7605}">
      <dgm:prSet/>
      <dgm:spPr/>
      <dgm:t>
        <a:bodyPr/>
        <a:lstStyle/>
        <a:p>
          <a:endParaRPr lang="it-IT"/>
        </a:p>
      </dgm:t>
    </dgm:pt>
    <dgm:pt modelId="{3619E305-DB55-2640-BA44-ECE92505CFD4}" type="sibTrans" cxnId="{F0ADD695-AD18-2B4E-934A-028113BA7605}">
      <dgm:prSet/>
      <dgm:spPr/>
      <dgm:t>
        <a:bodyPr/>
        <a:lstStyle/>
        <a:p>
          <a:endParaRPr lang="it-IT"/>
        </a:p>
      </dgm:t>
    </dgm:pt>
    <dgm:pt modelId="{E45A791E-80F1-D34B-BAA9-67CDBE14FB87}">
      <dgm:prSet/>
      <dgm:spPr/>
      <dgm:t>
        <a:bodyPr/>
        <a:lstStyle/>
        <a:p>
          <a:pPr marL="0" indent="0">
            <a:buFont typeface="+mj-lt"/>
            <a:buAutoNum type="arabicPeriod"/>
            <a:tabLst>
              <a:tab pos="2836863" algn="l"/>
            </a:tabLst>
          </a:pPr>
          <a:r>
            <a:rPr lang="it-IT" b="0" i="0" u="none" dirty="0"/>
            <a:t>MICROSPEX	RN D. </a:t>
          </a:r>
          <a:r>
            <a:rPr lang="it-IT" b="0" i="0" u="none" dirty="0" err="1"/>
            <a:t>Hampai</a:t>
          </a:r>
          <a:endParaRPr lang="it-IT" b="0" i="0" u="none" dirty="0"/>
        </a:p>
      </dgm:t>
    </dgm:pt>
    <dgm:pt modelId="{E1597DE2-3DA5-E445-9EBB-E669B1D2DC33}" type="parTrans" cxnId="{BB643BFF-ADB5-E248-9D56-65F73DCC361C}">
      <dgm:prSet/>
      <dgm:spPr/>
      <dgm:t>
        <a:bodyPr/>
        <a:lstStyle/>
        <a:p>
          <a:endParaRPr lang="it-IT"/>
        </a:p>
      </dgm:t>
    </dgm:pt>
    <dgm:pt modelId="{31106093-FD71-E045-ACB4-E14DEDB79798}" type="sibTrans" cxnId="{BB643BFF-ADB5-E248-9D56-65F73DCC361C}">
      <dgm:prSet/>
      <dgm:spPr/>
      <dgm:t>
        <a:bodyPr/>
        <a:lstStyle/>
        <a:p>
          <a:endParaRPr lang="it-IT"/>
        </a:p>
      </dgm:t>
    </dgm:pt>
    <dgm:pt modelId="{427C10F0-8959-9946-8566-DB8C8DAB586C}">
      <dgm:prSet/>
      <dgm:spPr/>
      <dgm:t>
        <a:bodyPr/>
        <a:lstStyle/>
        <a:p>
          <a:pPr marL="0" indent="0">
            <a:buFont typeface="+mj-lt"/>
            <a:buAutoNum type="arabicPeriod"/>
            <a:tabLst>
              <a:tab pos="2836863" algn="l"/>
            </a:tabLst>
          </a:pPr>
          <a:r>
            <a:rPr lang="it-IT" b="0" i="0" u="none" dirty="0"/>
            <a:t>PEROV_XRAD	RN M. Testa</a:t>
          </a:r>
        </a:p>
      </dgm:t>
    </dgm:pt>
    <dgm:pt modelId="{861CED26-23D0-9443-A87D-4B8FC7A3C0F4}" type="parTrans" cxnId="{0D4D945F-277F-8842-8B0B-1AFACFCA7F56}">
      <dgm:prSet/>
      <dgm:spPr/>
      <dgm:t>
        <a:bodyPr/>
        <a:lstStyle/>
        <a:p>
          <a:endParaRPr lang="it-IT"/>
        </a:p>
      </dgm:t>
    </dgm:pt>
    <dgm:pt modelId="{6F634060-455A-8A4A-9D6F-C2BF9DDB216E}" type="sibTrans" cxnId="{0D4D945F-277F-8842-8B0B-1AFACFCA7F56}">
      <dgm:prSet/>
      <dgm:spPr/>
      <dgm:t>
        <a:bodyPr/>
        <a:lstStyle/>
        <a:p>
          <a:endParaRPr lang="it-IT"/>
        </a:p>
      </dgm:t>
    </dgm:pt>
    <dgm:pt modelId="{1B8F5B3A-BF8D-5B4A-87BB-8B3540BDA556}">
      <dgm:prSet/>
      <dgm:spPr/>
      <dgm:t>
        <a:bodyPr/>
        <a:lstStyle/>
        <a:p>
          <a:pPr marL="0" indent="0">
            <a:buFont typeface="+mj-lt"/>
            <a:buAutoNum type="arabicPeriod"/>
            <a:tabLst>
              <a:tab pos="2836863" algn="l"/>
            </a:tabLst>
          </a:pPr>
          <a:r>
            <a:rPr lang="it-IT" b="0" i="0" u="none" dirty="0"/>
            <a:t>SL_BETATEST	RN E. </a:t>
          </a:r>
          <a:r>
            <a:rPr lang="it-IT" b="0" i="0" u="none" dirty="0" err="1"/>
            <a:t>Chiadroni</a:t>
          </a:r>
          <a:endParaRPr lang="it-IT" b="0" i="0" u="none" dirty="0"/>
        </a:p>
      </dgm:t>
    </dgm:pt>
    <dgm:pt modelId="{23A63400-B54A-F047-BFBD-DEA17647F1B7}" type="parTrans" cxnId="{8AB84190-6B3A-CB45-B236-A839ADAD7534}">
      <dgm:prSet/>
      <dgm:spPr/>
      <dgm:t>
        <a:bodyPr/>
        <a:lstStyle/>
        <a:p>
          <a:endParaRPr lang="it-IT"/>
        </a:p>
      </dgm:t>
    </dgm:pt>
    <dgm:pt modelId="{38FF351B-0C62-BF49-98C6-C45F61619F80}" type="sibTrans" cxnId="{8AB84190-6B3A-CB45-B236-A839ADAD7534}">
      <dgm:prSet/>
      <dgm:spPr/>
      <dgm:t>
        <a:bodyPr/>
        <a:lstStyle/>
        <a:p>
          <a:endParaRPr lang="it-IT"/>
        </a:p>
      </dgm:t>
    </dgm:pt>
    <dgm:pt modelId="{250C57F4-3463-5D4B-A70C-E873DB2B021B}">
      <dgm:prSet/>
      <dgm:spPr/>
      <dgm:t>
        <a:bodyPr/>
        <a:lstStyle/>
        <a:p>
          <a:pPr marL="0" indent="0">
            <a:buFont typeface="+mj-lt"/>
            <a:buAutoNum type="arabicPeriod"/>
            <a:tabLst>
              <a:tab pos="2836863" algn="l"/>
            </a:tabLst>
          </a:pPr>
          <a:r>
            <a:rPr lang="it-IT" b="0" i="0" u="none" dirty="0"/>
            <a:t>SPHINX.	RN M. Iliescu</a:t>
          </a:r>
        </a:p>
      </dgm:t>
    </dgm:pt>
    <dgm:pt modelId="{9D70F408-7573-2745-8ABB-E5FBEBAB40B2}" type="parTrans" cxnId="{5EFE3382-4501-6446-850D-E9A6BAC19158}">
      <dgm:prSet/>
      <dgm:spPr/>
      <dgm:t>
        <a:bodyPr/>
        <a:lstStyle/>
        <a:p>
          <a:endParaRPr lang="it-IT"/>
        </a:p>
      </dgm:t>
    </dgm:pt>
    <dgm:pt modelId="{9F9B8C22-370E-9E41-AA84-4FD8C677E444}" type="sibTrans" cxnId="{5EFE3382-4501-6446-850D-E9A6BAC19158}">
      <dgm:prSet/>
      <dgm:spPr/>
      <dgm:t>
        <a:bodyPr/>
        <a:lstStyle/>
        <a:p>
          <a:endParaRPr lang="it-IT"/>
        </a:p>
      </dgm:t>
    </dgm:pt>
    <dgm:pt modelId="{AD9977A3-BC9E-5F42-9DE5-CBCF6801A3C6}">
      <dgm:prSet/>
      <dgm:spPr/>
      <dgm:t>
        <a:bodyPr/>
        <a:lstStyle/>
        <a:p>
          <a:pPr marL="0" indent="0">
            <a:buFont typeface="+mj-lt"/>
            <a:buAutoNum type="arabicPeriod"/>
            <a:tabLst>
              <a:tab pos="2836863" algn="l"/>
            </a:tabLst>
          </a:pPr>
          <a:r>
            <a:rPr lang="en-US" dirty="0"/>
            <a:t>ELECSIR	RN S. </a:t>
          </a:r>
          <a:r>
            <a:rPr lang="en-US" dirty="0" err="1"/>
            <a:t>Bilanishvili</a:t>
          </a:r>
          <a:endParaRPr lang="en-US" dirty="0"/>
        </a:p>
      </dgm:t>
    </dgm:pt>
    <dgm:pt modelId="{954D8C80-FA77-884C-81C9-94F9A42B9947}" type="parTrans" cxnId="{81958383-9F1B-634A-9184-CADF96CF4FC7}">
      <dgm:prSet/>
      <dgm:spPr/>
      <dgm:t>
        <a:bodyPr/>
        <a:lstStyle/>
        <a:p>
          <a:endParaRPr lang="it-IT"/>
        </a:p>
      </dgm:t>
    </dgm:pt>
    <dgm:pt modelId="{8276C710-479D-6B47-BA84-FCFA0AFC4609}" type="sibTrans" cxnId="{81958383-9F1B-634A-9184-CADF96CF4FC7}">
      <dgm:prSet/>
      <dgm:spPr/>
      <dgm:t>
        <a:bodyPr/>
        <a:lstStyle/>
        <a:p>
          <a:endParaRPr lang="it-IT"/>
        </a:p>
      </dgm:t>
    </dgm:pt>
    <dgm:pt modelId="{D8DD2924-1399-514F-AAC8-E23FC64EB74C}" type="pres">
      <dgm:prSet presAssocID="{3C318896-B862-4D44-850C-8DE8553CA2C1}" presName="linear" presStyleCnt="0">
        <dgm:presLayoutVars>
          <dgm:animLvl val="lvl"/>
          <dgm:resizeHandles val="exact"/>
        </dgm:presLayoutVars>
      </dgm:prSet>
      <dgm:spPr/>
    </dgm:pt>
    <dgm:pt modelId="{B5AA79B0-4F17-4D4B-83A1-4F04616B291D}" type="pres">
      <dgm:prSet presAssocID="{09CFF8F6-EEE1-4497-925F-C79BD5881721}" presName="parentText" presStyleLbl="node1" presStyleIdx="0" presStyleCnt="3" custLinFactNeighborX="4036">
        <dgm:presLayoutVars>
          <dgm:chMax val="0"/>
          <dgm:bulletEnabled val="1"/>
        </dgm:presLayoutVars>
      </dgm:prSet>
      <dgm:spPr/>
    </dgm:pt>
    <dgm:pt modelId="{422F181F-4487-A344-97C2-995B44F66053}" type="pres">
      <dgm:prSet presAssocID="{09CFF8F6-EEE1-4497-925F-C79BD5881721}" presName="childText" presStyleLbl="revTx" presStyleIdx="0" presStyleCnt="3">
        <dgm:presLayoutVars>
          <dgm:bulletEnabled val="1"/>
        </dgm:presLayoutVars>
      </dgm:prSet>
      <dgm:spPr/>
    </dgm:pt>
    <dgm:pt modelId="{CB0255FB-B12D-8744-BFAA-2A9A2671E6C1}" type="pres">
      <dgm:prSet presAssocID="{94FC281A-B30B-6948-9A1B-49A1C3D1288E}" presName="parentText" presStyleLbl="node1" presStyleIdx="1" presStyleCnt="3">
        <dgm:presLayoutVars>
          <dgm:chMax val="0"/>
          <dgm:bulletEnabled val="1"/>
        </dgm:presLayoutVars>
      </dgm:prSet>
      <dgm:spPr/>
    </dgm:pt>
    <dgm:pt modelId="{463238D4-A6A5-D740-91BB-66134DB9B5B0}" type="pres">
      <dgm:prSet presAssocID="{94FC281A-B30B-6948-9A1B-49A1C3D1288E}" presName="childText" presStyleLbl="revTx" presStyleIdx="1" presStyleCnt="3">
        <dgm:presLayoutVars>
          <dgm:bulletEnabled val="1"/>
        </dgm:presLayoutVars>
      </dgm:prSet>
      <dgm:spPr/>
    </dgm:pt>
    <dgm:pt modelId="{F75221CB-ECBF-BA46-8FE5-6DA329026F06}" type="pres">
      <dgm:prSet presAssocID="{2789C241-D04F-3C40-BED3-0D1F249597BF}" presName="parentText" presStyleLbl="node1" presStyleIdx="2" presStyleCnt="3">
        <dgm:presLayoutVars>
          <dgm:chMax val="0"/>
          <dgm:bulletEnabled val="1"/>
        </dgm:presLayoutVars>
      </dgm:prSet>
      <dgm:spPr/>
    </dgm:pt>
    <dgm:pt modelId="{DE8F6C10-5308-AB46-8FE0-845732ACCC26}" type="pres">
      <dgm:prSet presAssocID="{2789C241-D04F-3C40-BED3-0D1F249597BF}" presName="childText" presStyleLbl="revTx" presStyleIdx="2" presStyleCnt="3">
        <dgm:presLayoutVars>
          <dgm:bulletEnabled val="1"/>
        </dgm:presLayoutVars>
      </dgm:prSet>
      <dgm:spPr/>
    </dgm:pt>
  </dgm:ptLst>
  <dgm:cxnLst>
    <dgm:cxn modelId="{A57F6D0E-E506-BF49-8D2C-B1F923EAF4BC}" type="presOf" srcId="{1B8F5B3A-BF8D-5B4A-87BB-8B3540BDA556}" destId="{422F181F-4487-A344-97C2-995B44F66053}" srcOrd="0" destOrd="3" presId="urn:microsoft.com/office/officeart/2005/8/layout/vList2"/>
    <dgm:cxn modelId="{AD759F11-2CF4-5B4D-999A-235647F6653E}" type="presOf" srcId="{AD9977A3-BC9E-5F42-9DE5-CBCF6801A3C6}" destId="{463238D4-A6A5-D740-91BB-66134DB9B5B0}" srcOrd="0" destOrd="0" presId="urn:microsoft.com/office/officeart/2005/8/layout/vList2"/>
    <dgm:cxn modelId="{27E0E611-8210-634C-8A94-DABE458213C2}" srcId="{3C318896-B862-4D44-850C-8DE8553CA2C1}" destId="{94FC281A-B30B-6948-9A1B-49A1C3D1288E}" srcOrd="1" destOrd="0" parTransId="{CB7F8C25-D39E-0249-85ED-04D961D28AAD}" sibTransId="{A9AE6664-DB48-CB4C-A0E1-D2D6065F5A77}"/>
    <dgm:cxn modelId="{395E2918-4C58-9E42-94DB-3066FA9E1474}" type="presOf" srcId="{09CFF8F6-EEE1-4497-925F-C79BD5881721}" destId="{B5AA79B0-4F17-4D4B-83A1-4F04616B291D}" srcOrd="0" destOrd="0" presId="urn:microsoft.com/office/officeart/2005/8/layout/vList2"/>
    <dgm:cxn modelId="{A121C43B-EDB2-CB42-97F3-7851DE53AE45}" srcId="{2789C241-D04F-3C40-BED3-0D1F249597BF}" destId="{CAE41E8D-9DFD-D544-B0FB-05B969A9BC2A}" srcOrd="0" destOrd="0" parTransId="{E29D4798-D40C-2D4E-8832-A71F45D12C59}" sibTransId="{FD7CBDF5-55BE-FC47-99A3-753DB282410C}"/>
    <dgm:cxn modelId="{098A445D-4C43-D74D-971B-E2E03758F8D9}" type="presOf" srcId="{CAE41E8D-9DFD-D544-B0FB-05B969A9BC2A}" destId="{DE8F6C10-5308-AB46-8FE0-845732ACCC26}" srcOrd="0" destOrd="0" presId="urn:microsoft.com/office/officeart/2005/8/layout/vList2"/>
    <dgm:cxn modelId="{0D4D945F-277F-8842-8B0B-1AFACFCA7F56}" srcId="{09CFF8F6-EEE1-4497-925F-C79BD5881721}" destId="{427C10F0-8959-9946-8566-DB8C8DAB586C}" srcOrd="2" destOrd="0" parTransId="{861CED26-23D0-9443-A87D-4B8FC7A3C0F4}" sibTransId="{6F634060-455A-8A4A-9D6F-C2BF9DDB216E}"/>
    <dgm:cxn modelId="{5EFE3382-4501-6446-850D-E9A6BAC19158}" srcId="{09CFF8F6-EEE1-4497-925F-C79BD5881721}" destId="{250C57F4-3463-5D4B-A70C-E873DB2B021B}" srcOrd="4" destOrd="0" parTransId="{9D70F408-7573-2745-8ABB-E5FBEBAB40B2}" sibTransId="{9F9B8C22-370E-9E41-AA84-4FD8C677E444}"/>
    <dgm:cxn modelId="{81958383-9F1B-634A-9184-CADF96CF4FC7}" srcId="{94FC281A-B30B-6948-9A1B-49A1C3D1288E}" destId="{AD9977A3-BC9E-5F42-9DE5-CBCF6801A3C6}" srcOrd="0" destOrd="0" parTransId="{954D8C80-FA77-884C-81C9-94F9A42B9947}" sibTransId="{8276C710-479D-6B47-BA84-FCFA0AFC4609}"/>
    <dgm:cxn modelId="{B791928C-628A-3440-94E3-9E79791DA94B}" srcId="{3C318896-B862-4D44-850C-8DE8553CA2C1}" destId="{2789C241-D04F-3C40-BED3-0D1F249597BF}" srcOrd="2" destOrd="0" parTransId="{51251B64-66AD-D84B-9B33-3875BDED3BA1}" sibTransId="{2C0E59B7-F555-7E4B-8E44-A23D82D1ED3A}"/>
    <dgm:cxn modelId="{E8AC958D-4FFE-594B-A6C3-049D8CD4F5B5}" type="presOf" srcId="{E45A791E-80F1-D34B-BAA9-67CDBE14FB87}" destId="{422F181F-4487-A344-97C2-995B44F66053}" srcOrd="0" destOrd="1" presId="urn:microsoft.com/office/officeart/2005/8/layout/vList2"/>
    <dgm:cxn modelId="{69632F8E-3E08-E84C-BC40-03BF1216A0EB}" type="presOf" srcId="{250C57F4-3463-5D4B-A70C-E873DB2B021B}" destId="{422F181F-4487-A344-97C2-995B44F66053}" srcOrd="0" destOrd="4" presId="urn:microsoft.com/office/officeart/2005/8/layout/vList2"/>
    <dgm:cxn modelId="{2870538E-9FB3-5D4D-B54C-80156A4A60CF}" type="presOf" srcId="{427C10F0-8959-9946-8566-DB8C8DAB586C}" destId="{422F181F-4487-A344-97C2-995B44F66053}" srcOrd="0" destOrd="2" presId="urn:microsoft.com/office/officeart/2005/8/layout/vList2"/>
    <dgm:cxn modelId="{8AB84190-6B3A-CB45-B236-A839ADAD7534}" srcId="{09CFF8F6-EEE1-4497-925F-C79BD5881721}" destId="{1B8F5B3A-BF8D-5B4A-87BB-8B3540BDA556}" srcOrd="3" destOrd="0" parTransId="{23A63400-B54A-F047-BFBD-DEA17647F1B7}" sibTransId="{38FF351B-0C62-BF49-98C6-C45F61619F80}"/>
    <dgm:cxn modelId="{F0ADD695-AD18-2B4E-934A-028113BA7605}" srcId="{94FC281A-B30B-6948-9A1B-49A1C3D1288E}" destId="{84003D49-05A3-1243-B057-58655DB78937}" srcOrd="1" destOrd="0" parTransId="{2B9CCD1E-E869-D049-9B8F-5B8985DE21EC}" sibTransId="{3619E305-DB55-2640-BA44-ECE92505CFD4}"/>
    <dgm:cxn modelId="{CBFAF79C-2D67-184E-9CC1-C3A3C27A5CE3}" type="presOf" srcId="{2789C241-D04F-3C40-BED3-0D1F249597BF}" destId="{F75221CB-ECBF-BA46-8FE5-6DA329026F06}" srcOrd="0" destOrd="0" presId="urn:microsoft.com/office/officeart/2005/8/layout/vList2"/>
    <dgm:cxn modelId="{0AB33DB4-2082-41AA-A45B-D9DAF8F04B25}" srcId="{3C318896-B862-4D44-850C-8DE8553CA2C1}" destId="{09CFF8F6-EEE1-4497-925F-C79BD5881721}" srcOrd="0" destOrd="0" parTransId="{C59987F9-7EDB-40C1-8AF4-4A210322020A}" sibTransId="{BAA9B7AD-EDB8-459D-99E9-15DACF3B1D57}"/>
    <dgm:cxn modelId="{9A9376E3-DB6B-4D90-9592-66B0648DA3DE}" srcId="{09CFF8F6-EEE1-4497-925F-C79BD5881721}" destId="{380127DA-C9B6-41F9-9337-91B507798B24}" srcOrd="0" destOrd="0" parTransId="{9CB3EE75-4FDB-470B-9B84-33264C2D25DE}" sibTransId="{3A379D41-78BA-468B-8C5C-4A0C35ECE3C2}"/>
    <dgm:cxn modelId="{5D91DDE3-E2B8-E549-828A-B34FEEDEAA60}" type="presOf" srcId="{94FC281A-B30B-6948-9A1B-49A1C3D1288E}" destId="{CB0255FB-B12D-8744-BFAA-2A9A2671E6C1}" srcOrd="0" destOrd="0" presId="urn:microsoft.com/office/officeart/2005/8/layout/vList2"/>
    <dgm:cxn modelId="{08D7FCE5-6413-8649-BDDC-29499C1B1E1F}" type="presOf" srcId="{3C318896-B862-4D44-850C-8DE8553CA2C1}" destId="{D8DD2924-1399-514F-AAC8-E23FC64EB74C}" srcOrd="0" destOrd="0" presId="urn:microsoft.com/office/officeart/2005/8/layout/vList2"/>
    <dgm:cxn modelId="{53FED5EB-20B8-D445-99A4-5D9C286DADAC}" type="presOf" srcId="{380127DA-C9B6-41F9-9337-91B507798B24}" destId="{422F181F-4487-A344-97C2-995B44F66053}" srcOrd="0" destOrd="0" presId="urn:microsoft.com/office/officeart/2005/8/layout/vList2"/>
    <dgm:cxn modelId="{1462A9F8-B9FE-764B-84F4-914E3A45FD3A}" type="presOf" srcId="{84003D49-05A3-1243-B057-58655DB78937}" destId="{463238D4-A6A5-D740-91BB-66134DB9B5B0}" srcOrd="0" destOrd="1" presId="urn:microsoft.com/office/officeart/2005/8/layout/vList2"/>
    <dgm:cxn modelId="{BB643BFF-ADB5-E248-9D56-65F73DCC361C}" srcId="{09CFF8F6-EEE1-4497-925F-C79BD5881721}" destId="{E45A791E-80F1-D34B-BAA9-67CDBE14FB87}" srcOrd="1" destOrd="0" parTransId="{E1597DE2-3DA5-E445-9EBB-E669B1D2DC33}" sibTransId="{31106093-FD71-E045-ACB4-E14DEDB79798}"/>
    <dgm:cxn modelId="{E37831E6-4206-C640-B05C-568B078D0C24}" type="presParOf" srcId="{D8DD2924-1399-514F-AAC8-E23FC64EB74C}" destId="{B5AA79B0-4F17-4D4B-83A1-4F04616B291D}" srcOrd="0" destOrd="0" presId="urn:microsoft.com/office/officeart/2005/8/layout/vList2"/>
    <dgm:cxn modelId="{92A62501-ABBC-F34B-B5D9-BD4986A7186F}" type="presParOf" srcId="{D8DD2924-1399-514F-AAC8-E23FC64EB74C}" destId="{422F181F-4487-A344-97C2-995B44F66053}" srcOrd="1" destOrd="0" presId="urn:microsoft.com/office/officeart/2005/8/layout/vList2"/>
    <dgm:cxn modelId="{96869DFB-6B8F-9B49-A47F-8EBD57A66BAF}" type="presParOf" srcId="{D8DD2924-1399-514F-AAC8-E23FC64EB74C}" destId="{CB0255FB-B12D-8744-BFAA-2A9A2671E6C1}" srcOrd="2" destOrd="0" presId="urn:microsoft.com/office/officeart/2005/8/layout/vList2"/>
    <dgm:cxn modelId="{1F190DAE-05E1-5E45-B028-FE61BCE30DFB}" type="presParOf" srcId="{D8DD2924-1399-514F-AAC8-E23FC64EB74C}" destId="{463238D4-A6A5-D740-91BB-66134DB9B5B0}" srcOrd="3" destOrd="0" presId="urn:microsoft.com/office/officeart/2005/8/layout/vList2"/>
    <dgm:cxn modelId="{ABB79500-867C-EA41-9468-47473BCCFE26}" type="presParOf" srcId="{D8DD2924-1399-514F-AAC8-E23FC64EB74C}" destId="{F75221CB-ECBF-BA46-8FE5-6DA329026F06}" srcOrd="4" destOrd="0" presId="urn:microsoft.com/office/officeart/2005/8/layout/vList2"/>
    <dgm:cxn modelId="{C799168D-6905-8E49-B3FE-A6AB610B8247}" type="presParOf" srcId="{D8DD2924-1399-514F-AAC8-E23FC64EB74C}" destId="{DE8F6C10-5308-AB46-8FE0-845732ACCC2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182CD6-E375-6B4E-B8B5-FC1E965408BB}" type="doc">
      <dgm:prSet loTypeId="urn:microsoft.com/office/officeart/2005/8/layout/pList2" loCatId="" qsTypeId="urn:microsoft.com/office/officeart/2005/8/quickstyle/simple1" qsCatId="simple" csTypeId="urn:microsoft.com/office/officeart/2005/8/colors/accent1_2" csCatId="accent1" phldr="1"/>
      <dgm:spPr/>
    </dgm:pt>
    <dgm:pt modelId="{62D85F91-7970-9447-B4C6-8E2805DD91AB}">
      <dgm:prSet phldrT="[Text]"/>
      <dgm:spPr>
        <a:solidFill>
          <a:schemeClr val="accent6">
            <a:lumMod val="20000"/>
            <a:lumOff val="80000"/>
          </a:schemeClr>
        </a:solidFill>
      </dgm:spPr>
      <dgm:t>
        <a:bodyPr/>
        <a:lstStyle/>
        <a:p>
          <a:pPr algn="ctr"/>
          <a:r>
            <a:rPr lang="en-GB" b="1">
              <a:solidFill>
                <a:schemeClr val="tx1"/>
              </a:solidFill>
            </a:rPr>
            <a:t>DESIGN</a:t>
          </a:r>
        </a:p>
        <a:p>
          <a:pPr algn="l"/>
          <a:r>
            <a:rPr lang="en-GB">
              <a:solidFill>
                <a:schemeClr val="tx1"/>
              </a:solidFill>
            </a:rPr>
            <a:t>Design of JPA</a:t>
          </a:r>
        </a:p>
        <a:p>
          <a:pPr algn="l"/>
          <a:r>
            <a:rPr lang="en-GB">
              <a:solidFill>
                <a:schemeClr val="tx1"/>
              </a:solidFill>
            </a:rPr>
            <a:t>Design of 2D Qubit</a:t>
          </a:r>
        </a:p>
        <a:p>
          <a:pPr algn="l"/>
          <a:r>
            <a:rPr lang="en-GB">
              <a:solidFill>
                <a:schemeClr val="tx1"/>
              </a:solidFill>
            </a:rPr>
            <a:t>Design of 3D Qubit</a:t>
          </a:r>
        </a:p>
        <a:p>
          <a:pPr algn="l"/>
          <a:r>
            <a:rPr lang="en-GB">
              <a:solidFill>
                <a:schemeClr val="tx1"/>
              </a:solidFill>
            </a:rPr>
            <a:t>JPA Simulation code</a:t>
          </a:r>
        </a:p>
        <a:p>
          <a:pPr algn="l"/>
          <a:r>
            <a:rPr lang="en-GB">
              <a:solidFill>
                <a:schemeClr val="tx1"/>
              </a:solidFill>
            </a:rPr>
            <a:t>EM simulation of circuit components</a:t>
          </a:r>
        </a:p>
        <a:p>
          <a:pPr algn="l"/>
          <a:r>
            <a:rPr lang="en-GB">
              <a:solidFill>
                <a:schemeClr val="tx1"/>
              </a:solidFill>
            </a:rPr>
            <a:t>Simulation of qubit quantum evolution</a:t>
          </a:r>
        </a:p>
      </dgm:t>
    </dgm:pt>
    <dgm:pt modelId="{303E70E9-9873-E248-A8D8-2D6CD7F4B3FC}" type="parTrans" cxnId="{A6C7421C-8240-F540-9E26-25935F525A7D}">
      <dgm:prSet/>
      <dgm:spPr/>
      <dgm:t>
        <a:bodyPr/>
        <a:lstStyle/>
        <a:p>
          <a:endParaRPr lang="en-GB"/>
        </a:p>
      </dgm:t>
    </dgm:pt>
    <dgm:pt modelId="{470AC5A1-C30B-0C41-B865-19BC8EB44C24}" type="sibTrans" cxnId="{A6C7421C-8240-F540-9E26-25935F525A7D}">
      <dgm:prSet/>
      <dgm:spPr/>
      <dgm:t>
        <a:bodyPr/>
        <a:lstStyle/>
        <a:p>
          <a:endParaRPr lang="en-GB"/>
        </a:p>
      </dgm:t>
    </dgm:pt>
    <dgm:pt modelId="{6568E61C-6891-FC42-BCE2-E5B5325F1A59}">
      <dgm:prSet phldrT="[Text]"/>
      <dgm:spPr>
        <a:solidFill>
          <a:schemeClr val="accent6">
            <a:lumMod val="40000"/>
            <a:lumOff val="60000"/>
          </a:schemeClr>
        </a:solidFill>
      </dgm:spPr>
      <dgm:t>
        <a:bodyPr/>
        <a:lstStyle/>
        <a:p>
          <a:pPr algn="ctr"/>
          <a:r>
            <a:rPr lang="en-GB" b="1">
              <a:solidFill>
                <a:schemeClr val="tx1"/>
              </a:solidFill>
            </a:rPr>
            <a:t>FABRICATION</a:t>
          </a:r>
        </a:p>
        <a:p>
          <a:pPr algn="l"/>
          <a:r>
            <a:rPr lang="en-GB">
              <a:solidFill>
                <a:schemeClr val="tx1"/>
              </a:solidFill>
            </a:rPr>
            <a:t>Test Junctions</a:t>
          </a:r>
        </a:p>
        <a:p>
          <a:pPr algn="l"/>
          <a:r>
            <a:rPr lang="en-GB">
              <a:solidFill>
                <a:schemeClr val="tx1"/>
              </a:solidFill>
            </a:rPr>
            <a:t>Test Resonators</a:t>
          </a:r>
        </a:p>
        <a:p>
          <a:pPr algn="l"/>
          <a:r>
            <a:rPr lang="en-GB">
              <a:solidFill>
                <a:schemeClr val="tx1"/>
              </a:solidFill>
            </a:rPr>
            <a:t>First Flux-JPA 5 and 8 GHz</a:t>
          </a:r>
        </a:p>
        <a:p>
          <a:pPr algn="l"/>
          <a:r>
            <a:rPr lang="en-GB">
              <a:solidFill>
                <a:schemeClr val="tx1"/>
              </a:solidFill>
            </a:rPr>
            <a:t>3D-qubit  Cavity</a:t>
          </a:r>
        </a:p>
        <a:p>
          <a:pPr algn="ctr"/>
          <a:endParaRPr lang="en-GB"/>
        </a:p>
        <a:p>
          <a:pPr algn="ctr"/>
          <a:endParaRPr lang="en-GB"/>
        </a:p>
      </dgm:t>
    </dgm:pt>
    <dgm:pt modelId="{7A8AA5CC-63A7-E341-801D-3169BC347D72}" type="parTrans" cxnId="{97501DBA-E40A-834E-A6F5-1B4155EAD096}">
      <dgm:prSet/>
      <dgm:spPr/>
      <dgm:t>
        <a:bodyPr/>
        <a:lstStyle/>
        <a:p>
          <a:endParaRPr lang="en-GB"/>
        </a:p>
      </dgm:t>
    </dgm:pt>
    <dgm:pt modelId="{E47CD498-BB81-6F4C-AB56-8574FBC9DB7D}" type="sibTrans" cxnId="{97501DBA-E40A-834E-A6F5-1B4155EAD096}">
      <dgm:prSet/>
      <dgm:spPr/>
      <dgm:t>
        <a:bodyPr/>
        <a:lstStyle/>
        <a:p>
          <a:endParaRPr lang="en-GB"/>
        </a:p>
      </dgm:t>
    </dgm:pt>
    <dgm:pt modelId="{EA9BD1AC-348E-5C4F-AD4A-735BE9F3B327}">
      <dgm:prSet phldrT="[Text]"/>
      <dgm:spPr>
        <a:solidFill>
          <a:schemeClr val="accent6">
            <a:lumMod val="60000"/>
            <a:lumOff val="40000"/>
          </a:schemeClr>
        </a:solidFill>
      </dgm:spPr>
      <dgm:t>
        <a:bodyPr/>
        <a:lstStyle/>
        <a:p>
          <a:pPr algn="ctr"/>
          <a:r>
            <a:rPr lang="en-GB" b="1">
              <a:solidFill>
                <a:schemeClr val="tx1"/>
              </a:solidFill>
            </a:rPr>
            <a:t>CONTROL</a:t>
          </a:r>
        </a:p>
        <a:p>
          <a:pPr algn="l"/>
          <a:r>
            <a:rPr lang="en-GB">
              <a:solidFill>
                <a:schemeClr val="tx1"/>
              </a:solidFill>
            </a:rPr>
            <a:t>QIBOLAB and QIBOCAL</a:t>
          </a:r>
        </a:p>
        <a:p>
          <a:pPr algn="l"/>
          <a:r>
            <a:rPr lang="en-GB" err="1">
              <a:solidFill>
                <a:schemeClr val="tx1"/>
              </a:solidFill>
            </a:rPr>
            <a:t>Qick</a:t>
          </a:r>
          <a:r>
            <a:rPr lang="en-GB">
              <a:solidFill>
                <a:schemeClr val="tx1"/>
              </a:solidFill>
            </a:rPr>
            <a:t> firmware on ZCU208</a:t>
          </a:r>
        </a:p>
        <a:p>
          <a:pPr algn="l"/>
          <a:r>
            <a:rPr lang="en-GB">
              <a:solidFill>
                <a:schemeClr val="tx1"/>
              </a:solidFill>
            </a:rPr>
            <a:t>Qubit control with ZCU111 at TII in Abu Dhabi</a:t>
          </a:r>
        </a:p>
        <a:p>
          <a:pPr algn="ctr"/>
          <a:endParaRPr lang="en-GB"/>
        </a:p>
      </dgm:t>
    </dgm:pt>
    <dgm:pt modelId="{402F880C-C96C-DC4A-BE72-83655F66E3C7}" type="parTrans" cxnId="{273D134D-54F9-0643-9C25-581633846AA8}">
      <dgm:prSet/>
      <dgm:spPr/>
      <dgm:t>
        <a:bodyPr/>
        <a:lstStyle/>
        <a:p>
          <a:endParaRPr lang="en-GB"/>
        </a:p>
      </dgm:t>
    </dgm:pt>
    <dgm:pt modelId="{A21DD684-559C-9D4B-A7BB-92760C1DC3E0}" type="sibTrans" cxnId="{273D134D-54F9-0643-9C25-581633846AA8}">
      <dgm:prSet/>
      <dgm:spPr/>
      <dgm:t>
        <a:bodyPr/>
        <a:lstStyle/>
        <a:p>
          <a:endParaRPr lang="en-GB"/>
        </a:p>
      </dgm:t>
    </dgm:pt>
    <dgm:pt modelId="{5BBD8011-C909-7344-830A-82B3F1EA75FF}">
      <dgm:prSet/>
      <dgm:spPr>
        <a:solidFill>
          <a:schemeClr val="accent6">
            <a:lumMod val="75000"/>
          </a:schemeClr>
        </a:solidFill>
      </dgm:spPr>
      <dgm:t>
        <a:bodyPr/>
        <a:lstStyle/>
        <a:p>
          <a:pPr algn="ctr"/>
          <a:r>
            <a:rPr lang="en-GB" b="1">
              <a:solidFill>
                <a:schemeClr val="tx1"/>
              </a:solidFill>
            </a:rPr>
            <a:t>MEASUREMENTS</a:t>
          </a:r>
        </a:p>
        <a:p>
          <a:pPr algn="l"/>
          <a:r>
            <a:rPr lang="en-GB">
              <a:solidFill>
                <a:schemeClr val="tx1"/>
              </a:solidFill>
            </a:rPr>
            <a:t>Characterization of JJs and resonators</a:t>
          </a:r>
        </a:p>
        <a:p>
          <a:pPr algn="l"/>
          <a:r>
            <a:rPr lang="en-GB">
              <a:solidFill>
                <a:schemeClr val="tx1"/>
              </a:solidFill>
            </a:rPr>
            <a:t>Characterization of JPAs</a:t>
          </a:r>
        </a:p>
        <a:p>
          <a:pPr algn="l"/>
          <a:r>
            <a:rPr lang="en-GB">
              <a:solidFill>
                <a:schemeClr val="tx1"/>
              </a:solidFill>
            </a:rPr>
            <a:t>Characterization in our labs of a 3D Qubit from TII</a:t>
          </a:r>
        </a:p>
        <a:p>
          <a:pPr algn="l"/>
          <a:r>
            <a:rPr lang="en-GB">
              <a:solidFill>
                <a:schemeClr val="tx1"/>
              </a:solidFill>
            </a:rPr>
            <a:t>Characterization of 2D Qubits in TII and at NIST</a:t>
          </a:r>
        </a:p>
      </dgm:t>
    </dgm:pt>
    <dgm:pt modelId="{E2A93FDC-A217-5B4D-98A3-F3C68F627268}" type="parTrans" cxnId="{535FB709-5454-D14A-8BBF-3391B75732A9}">
      <dgm:prSet/>
      <dgm:spPr/>
      <dgm:t>
        <a:bodyPr/>
        <a:lstStyle/>
        <a:p>
          <a:endParaRPr lang="en-GB"/>
        </a:p>
      </dgm:t>
    </dgm:pt>
    <dgm:pt modelId="{7C3AE4AE-0606-1E4E-9B5B-B82CAE3C627B}" type="sibTrans" cxnId="{535FB709-5454-D14A-8BBF-3391B75732A9}">
      <dgm:prSet/>
      <dgm:spPr/>
      <dgm:t>
        <a:bodyPr/>
        <a:lstStyle/>
        <a:p>
          <a:endParaRPr lang="en-GB"/>
        </a:p>
      </dgm:t>
    </dgm:pt>
    <dgm:pt modelId="{5E4A365B-8BDD-DF4D-8EF1-1C00C731A51C}" type="pres">
      <dgm:prSet presAssocID="{BB182CD6-E375-6B4E-B8B5-FC1E965408BB}" presName="Name0" presStyleCnt="0">
        <dgm:presLayoutVars>
          <dgm:dir/>
          <dgm:resizeHandles val="exact"/>
        </dgm:presLayoutVars>
      </dgm:prSet>
      <dgm:spPr/>
    </dgm:pt>
    <dgm:pt modelId="{496BD0CA-5950-1F4F-A8E8-3C0C62707E6B}" type="pres">
      <dgm:prSet presAssocID="{BB182CD6-E375-6B4E-B8B5-FC1E965408BB}" presName="bkgdShp" presStyleLbl="alignAccFollowNode1" presStyleIdx="0" presStyleCnt="1"/>
      <dgm:spPr/>
    </dgm:pt>
    <dgm:pt modelId="{C3538E8B-A90E-A548-9E80-CFB2D8795D6C}" type="pres">
      <dgm:prSet presAssocID="{BB182CD6-E375-6B4E-B8B5-FC1E965408BB}" presName="linComp" presStyleCnt="0"/>
      <dgm:spPr/>
    </dgm:pt>
    <dgm:pt modelId="{F415FEB3-9390-924F-A150-5E86F43E7603}" type="pres">
      <dgm:prSet presAssocID="{62D85F91-7970-9447-B4C6-8E2805DD91AB}" presName="compNode" presStyleCnt="0"/>
      <dgm:spPr/>
    </dgm:pt>
    <dgm:pt modelId="{F40C85CF-5A75-B64A-8822-1ED4F00D2ADA}" type="pres">
      <dgm:prSet presAssocID="{62D85F91-7970-9447-B4C6-8E2805DD91AB}" presName="node" presStyleLbl="node1" presStyleIdx="0" presStyleCnt="4">
        <dgm:presLayoutVars>
          <dgm:bulletEnabled val="1"/>
        </dgm:presLayoutVars>
      </dgm:prSet>
      <dgm:spPr/>
    </dgm:pt>
    <dgm:pt modelId="{AE820BAF-7BE1-BF45-B35C-F214E97799E9}" type="pres">
      <dgm:prSet presAssocID="{62D85F91-7970-9447-B4C6-8E2805DD91AB}" presName="invisiNode" presStyleLbl="node1" presStyleIdx="0" presStyleCnt="4"/>
      <dgm:spPr/>
    </dgm:pt>
    <dgm:pt modelId="{B720D98F-4B0C-0641-9E7C-C82C06C8D9A4}" type="pres">
      <dgm:prSet presAssocID="{62D85F91-7970-9447-B4C6-8E2805DD91AB}"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57000" b="-57000"/>
          </a:stretch>
        </a:blipFill>
      </dgm:spPr>
    </dgm:pt>
    <dgm:pt modelId="{655683FC-C6AD-BE40-A8CE-1D2F5762D8FC}" type="pres">
      <dgm:prSet presAssocID="{470AC5A1-C30B-0C41-B865-19BC8EB44C24}" presName="sibTrans" presStyleLbl="sibTrans2D1" presStyleIdx="0" presStyleCnt="0"/>
      <dgm:spPr/>
    </dgm:pt>
    <dgm:pt modelId="{D37FDBDA-4AFC-2A41-BB54-5D5FEBB3FB41}" type="pres">
      <dgm:prSet presAssocID="{6568E61C-6891-FC42-BCE2-E5B5325F1A59}" presName="compNode" presStyleCnt="0"/>
      <dgm:spPr/>
    </dgm:pt>
    <dgm:pt modelId="{B0F2D9A1-1584-E046-90BD-6BE9BA4372AC}" type="pres">
      <dgm:prSet presAssocID="{6568E61C-6891-FC42-BCE2-E5B5325F1A59}" presName="node" presStyleLbl="node1" presStyleIdx="1" presStyleCnt="4">
        <dgm:presLayoutVars>
          <dgm:bulletEnabled val="1"/>
        </dgm:presLayoutVars>
      </dgm:prSet>
      <dgm:spPr/>
    </dgm:pt>
    <dgm:pt modelId="{A92F6A0D-613C-604D-ACBC-48CA983A53E9}" type="pres">
      <dgm:prSet presAssocID="{6568E61C-6891-FC42-BCE2-E5B5325F1A59}" presName="invisiNode" presStyleLbl="node1" presStyleIdx="1" presStyleCnt="4"/>
      <dgm:spPr/>
    </dgm:pt>
    <dgm:pt modelId="{1AFB2CA0-C5EB-6B49-8AE9-C643E4A11522}" type="pres">
      <dgm:prSet presAssocID="{6568E61C-6891-FC42-BCE2-E5B5325F1A59}" presName="imagNode" presStyleLbl="fgImgPlace1" presStyleIdx="1" presStyleCnt="4" custScaleX="99973" custScaleY="95269"/>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508" r="-2508"/>
          </a:stretch>
        </a:blipFill>
      </dgm:spPr>
    </dgm:pt>
    <dgm:pt modelId="{CF5DAC9F-C1F8-2644-AE31-0C3C426F239A}" type="pres">
      <dgm:prSet presAssocID="{E47CD498-BB81-6F4C-AB56-8574FBC9DB7D}" presName="sibTrans" presStyleLbl="sibTrans2D1" presStyleIdx="0" presStyleCnt="0"/>
      <dgm:spPr/>
    </dgm:pt>
    <dgm:pt modelId="{7D85CC33-8C65-AB4C-82AE-0230AA6ADF85}" type="pres">
      <dgm:prSet presAssocID="{EA9BD1AC-348E-5C4F-AD4A-735BE9F3B327}" presName="compNode" presStyleCnt="0"/>
      <dgm:spPr/>
    </dgm:pt>
    <dgm:pt modelId="{B862054C-EF23-CF41-A3F9-0DE410072EC6}" type="pres">
      <dgm:prSet presAssocID="{EA9BD1AC-348E-5C4F-AD4A-735BE9F3B327}" presName="node" presStyleLbl="node1" presStyleIdx="2" presStyleCnt="4">
        <dgm:presLayoutVars>
          <dgm:bulletEnabled val="1"/>
        </dgm:presLayoutVars>
      </dgm:prSet>
      <dgm:spPr/>
    </dgm:pt>
    <dgm:pt modelId="{BE52504E-C0FA-0141-88D3-5477968C6B2F}" type="pres">
      <dgm:prSet presAssocID="{EA9BD1AC-348E-5C4F-AD4A-735BE9F3B327}" presName="invisiNode" presStyleLbl="node1" presStyleIdx="2" presStyleCnt="4"/>
      <dgm:spPr/>
    </dgm:pt>
    <dgm:pt modelId="{921ABFBD-5E79-0C4A-B32E-74F44CA12FA9}" type="pres">
      <dgm:prSet presAssocID="{EA9BD1AC-348E-5C4F-AD4A-735BE9F3B327}"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EF274530-287B-B244-8C7C-04BEF7F2B4DD}" type="pres">
      <dgm:prSet presAssocID="{A21DD684-559C-9D4B-A7BB-92760C1DC3E0}" presName="sibTrans" presStyleLbl="sibTrans2D1" presStyleIdx="0" presStyleCnt="0"/>
      <dgm:spPr/>
    </dgm:pt>
    <dgm:pt modelId="{D5263233-1B20-D644-AD01-485ECEF4F6F7}" type="pres">
      <dgm:prSet presAssocID="{5BBD8011-C909-7344-830A-82B3F1EA75FF}" presName="compNode" presStyleCnt="0"/>
      <dgm:spPr/>
    </dgm:pt>
    <dgm:pt modelId="{83E78833-AADF-6E4B-9C9A-5F76FFFEA0BD}" type="pres">
      <dgm:prSet presAssocID="{5BBD8011-C909-7344-830A-82B3F1EA75FF}" presName="node" presStyleLbl="node1" presStyleIdx="3" presStyleCnt="4">
        <dgm:presLayoutVars>
          <dgm:bulletEnabled val="1"/>
        </dgm:presLayoutVars>
      </dgm:prSet>
      <dgm:spPr/>
    </dgm:pt>
    <dgm:pt modelId="{03B6E3B0-001A-5C4E-87E5-80B62CBBED3C}" type="pres">
      <dgm:prSet presAssocID="{5BBD8011-C909-7344-830A-82B3F1EA75FF}" presName="invisiNode" presStyleLbl="node1" presStyleIdx="3" presStyleCnt="4"/>
      <dgm:spPr/>
    </dgm:pt>
    <dgm:pt modelId="{21BBABDF-A62C-3345-92D5-6A74520EFB4E}" type="pres">
      <dgm:prSet presAssocID="{5BBD8011-C909-7344-830A-82B3F1EA75FF}"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dgm:spPr>
    </dgm:pt>
  </dgm:ptLst>
  <dgm:cxnLst>
    <dgm:cxn modelId="{535FB709-5454-D14A-8BBF-3391B75732A9}" srcId="{BB182CD6-E375-6B4E-B8B5-FC1E965408BB}" destId="{5BBD8011-C909-7344-830A-82B3F1EA75FF}" srcOrd="3" destOrd="0" parTransId="{E2A93FDC-A217-5B4D-98A3-F3C68F627268}" sibTransId="{7C3AE4AE-0606-1E4E-9B5B-B82CAE3C627B}"/>
    <dgm:cxn modelId="{A6C7421C-8240-F540-9E26-25935F525A7D}" srcId="{BB182CD6-E375-6B4E-B8B5-FC1E965408BB}" destId="{62D85F91-7970-9447-B4C6-8E2805DD91AB}" srcOrd="0" destOrd="0" parTransId="{303E70E9-9873-E248-A8D8-2D6CD7F4B3FC}" sibTransId="{470AC5A1-C30B-0C41-B865-19BC8EB44C24}"/>
    <dgm:cxn modelId="{13E90E2C-EC4D-8D40-9135-DD6E26437B34}" type="presOf" srcId="{BB182CD6-E375-6B4E-B8B5-FC1E965408BB}" destId="{5E4A365B-8BDD-DF4D-8EF1-1C00C731A51C}" srcOrd="0" destOrd="0" presId="urn:microsoft.com/office/officeart/2005/8/layout/pList2"/>
    <dgm:cxn modelId="{273D134D-54F9-0643-9C25-581633846AA8}" srcId="{BB182CD6-E375-6B4E-B8B5-FC1E965408BB}" destId="{EA9BD1AC-348E-5C4F-AD4A-735BE9F3B327}" srcOrd="2" destOrd="0" parTransId="{402F880C-C96C-DC4A-BE72-83655F66E3C7}" sibTransId="{A21DD684-559C-9D4B-A7BB-92760C1DC3E0}"/>
    <dgm:cxn modelId="{DAD5C562-D74B-DB48-9467-2D0D6D8EA1B2}" type="presOf" srcId="{62D85F91-7970-9447-B4C6-8E2805DD91AB}" destId="{F40C85CF-5A75-B64A-8822-1ED4F00D2ADA}" srcOrd="0" destOrd="0" presId="urn:microsoft.com/office/officeart/2005/8/layout/pList2"/>
    <dgm:cxn modelId="{5C7F507E-6585-1044-AF98-82074A37594C}" type="presOf" srcId="{E47CD498-BB81-6F4C-AB56-8574FBC9DB7D}" destId="{CF5DAC9F-C1F8-2644-AE31-0C3C426F239A}" srcOrd="0" destOrd="0" presId="urn:microsoft.com/office/officeart/2005/8/layout/pList2"/>
    <dgm:cxn modelId="{66136599-71C0-B64C-B632-F02F50658E81}" type="presOf" srcId="{470AC5A1-C30B-0C41-B865-19BC8EB44C24}" destId="{655683FC-C6AD-BE40-A8CE-1D2F5762D8FC}" srcOrd="0" destOrd="0" presId="urn:microsoft.com/office/officeart/2005/8/layout/pList2"/>
    <dgm:cxn modelId="{97501DBA-E40A-834E-A6F5-1B4155EAD096}" srcId="{BB182CD6-E375-6B4E-B8B5-FC1E965408BB}" destId="{6568E61C-6891-FC42-BCE2-E5B5325F1A59}" srcOrd="1" destOrd="0" parTransId="{7A8AA5CC-63A7-E341-801D-3169BC347D72}" sibTransId="{E47CD498-BB81-6F4C-AB56-8574FBC9DB7D}"/>
    <dgm:cxn modelId="{76DB73CA-F9C7-4C47-A136-9139DCB043A1}" type="presOf" srcId="{5BBD8011-C909-7344-830A-82B3F1EA75FF}" destId="{83E78833-AADF-6E4B-9C9A-5F76FFFEA0BD}" srcOrd="0" destOrd="0" presId="urn:microsoft.com/office/officeart/2005/8/layout/pList2"/>
    <dgm:cxn modelId="{2BDB94CA-718F-8144-A3F7-500559D593C7}" type="presOf" srcId="{6568E61C-6891-FC42-BCE2-E5B5325F1A59}" destId="{B0F2D9A1-1584-E046-90BD-6BE9BA4372AC}" srcOrd="0" destOrd="0" presId="urn:microsoft.com/office/officeart/2005/8/layout/pList2"/>
    <dgm:cxn modelId="{CC8431CE-C3EC-A044-A61F-6281869563CA}" type="presOf" srcId="{EA9BD1AC-348E-5C4F-AD4A-735BE9F3B327}" destId="{B862054C-EF23-CF41-A3F9-0DE410072EC6}" srcOrd="0" destOrd="0" presId="urn:microsoft.com/office/officeart/2005/8/layout/pList2"/>
    <dgm:cxn modelId="{5028BEE2-3317-3448-9B1F-DC296D4AD097}" type="presOf" srcId="{A21DD684-559C-9D4B-A7BB-92760C1DC3E0}" destId="{EF274530-287B-B244-8C7C-04BEF7F2B4DD}" srcOrd="0" destOrd="0" presId="urn:microsoft.com/office/officeart/2005/8/layout/pList2"/>
    <dgm:cxn modelId="{0C06E86A-F3EA-4A4C-A60D-5CE265924091}" type="presParOf" srcId="{5E4A365B-8BDD-DF4D-8EF1-1C00C731A51C}" destId="{496BD0CA-5950-1F4F-A8E8-3C0C62707E6B}" srcOrd="0" destOrd="0" presId="urn:microsoft.com/office/officeart/2005/8/layout/pList2"/>
    <dgm:cxn modelId="{715B8181-3672-BE4E-BE44-F5BAAE0CAFC3}" type="presParOf" srcId="{5E4A365B-8BDD-DF4D-8EF1-1C00C731A51C}" destId="{C3538E8B-A90E-A548-9E80-CFB2D8795D6C}" srcOrd="1" destOrd="0" presId="urn:microsoft.com/office/officeart/2005/8/layout/pList2"/>
    <dgm:cxn modelId="{75C1AC1B-FA2A-5E40-83E0-3FE326FD3033}" type="presParOf" srcId="{C3538E8B-A90E-A548-9E80-CFB2D8795D6C}" destId="{F415FEB3-9390-924F-A150-5E86F43E7603}" srcOrd="0" destOrd="0" presId="urn:microsoft.com/office/officeart/2005/8/layout/pList2"/>
    <dgm:cxn modelId="{44026754-2050-2A4D-8ABE-CF26840CD1F9}" type="presParOf" srcId="{F415FEB3-9390-924F-A150-5E86F43E7603}" destId="{F40C85CF-5A75-B64A-8822-1ED4F00D2ADA}" srcOrd="0" destOrd="0" presId="urn:microsoft.com/office/officeart/2005/8/layout/pList2"/>
    <dgm:cxn modelId="{98FFB4A9-7B88-BA4B-80E0-E00FE40711B3}" type="presParOf" srcId="{F415FEB3-9390-924F-A150-5E86F43E7603}" destId="{AE820BAF-7BE1-BF45-B35C-F214E97799E9}" srcOrd="1" destOrd="0" presId="urn:microsoft.com/office/officeart/2005/8/layout/pList2"/>
    <dgm:cxn modelId="{05985425-71A1-874C-8F01-61BDE8ACF517}" type="presParOf" srcId="{F415FEB3-9390-924F-A150-5E86F43E7603}" destId="{B720D98F-4B0C-0641-9E7C-C82C06C8D9A4}" srcOrd="2" destOrd="0" presId="urn:microsoft.com/office/officeart/2005/8/layout/pList2"/>
    <dgm:cxn modelId="{C10540E7-A03A-1248-9D33-5C48922DB1F2}" type="presParOf" srcId="{C3538E8B-A90E-A548-9E80-CFB2D8795D6C}" destId="{655683FC-C6AD-BE40-A8CE-1D2F5762D8FC}" srcOrd="1" destOrd="0" presId="urn:microsoft.com/office/officeart/2005/8/layout/pList2"/>
    <dgm:cxn modelId="{91351DF8-E79A-B74B-9AB8-E2DBA28AD860}" type="presParOf" srcId="{C3538E8B-A90E-A548-9E80-CFB2D8795D6C}" destId="{D37FDBDA-4AFC-2A41-BB54-5D5FEBB3FB41}" srcOrd="2" destOrd="0" presId="urn:microsoft.com/office/officeart/2005/8/layout/pList2"/>
    <dgm:cxn modelId="{FD01443A-D157-F540-9BC4-1E5F1CEFE523}" type="presParOf" srcId="{D37FDBDA-4AFC-2A41-BB54-5D5FEBB3FB41}" destId="{B0F2D9A1-1584-E046-90BD-6BE9BA4372AC}" srcOrd="0" destOrd="0" presId="urn:microsoft.com/office/officeart/2005/8/layout/pList2"/>
    <dgm:cxn modelId="{7A7D5485-226A-354A-937B-3A954307F9D8}" type="presParOf" srcId="{D37FDBDA-4AFC-2A41-BB54-5D5FEBB3FB41}" destId="{A92F6A0D-613C-604D-ACBC-48CA983A53E9}" srcOrd="1" destOrd="0" presId="urn:microsoft.com/office/officeart/2005/8/layout/pList2"/>
    <dgm:cxn modelId="{C2AED22E-9409-B041-8065-8950ED21F1BF}" type="presParOf" srcId="{D37FDBDA-4AFC-2A41-BB54-5D5FEBB3FB41}" destId="{1AFB2CA0-C5EB-6B49-8AE9-C643E4A11522}" srcOrd="2" destOrd="0" presId="urn:microsoft.com/office/officeart/2005/8/layout/pList2"/>
    <dgm:cxn modelId="{0CB8B7C4-F086-D048-9DE7-72527542D682}" type="presParOf" srcId="{C3538E8B-A90E-A548-9E80-CFB2D8795D6C}" destId="{CF5DAC9F-C1F8-2644-AE31-0C3C426F239A}" srcOrd="3" destOrd="0" presId="urn:microsoft.com/office/officeart/2005/8/layout/pList2"/>
    <dgm:cxn modelId="{032A7857-4C19-9D43-B576-AE1C4AB1A5EB}" type="presParOf" srcId="{C3538E8B-A90E-A548-9E80-CFB2D8795D6C}" destId="{7D85CC33-8C65-AB4C-82AE-0230AA6ADF85}" srcOrd="4" destOrd="0" presId="urn:microsoft.com/office/officeart/2005/8/layout/pList2"/>
    <dgm:cxn modelId="{6412D907-4F6D-EF45-A51C-9C3D64955AEE}" type="presParOf" srcId="{7D85CC33-8C65-AB4C-82AE-0230AA6ADF85}" destId="{B862054C-EF23-CF41-A3F9-0DE410072EC6}" srcOrd="0" destOrd="0" presId="urn:microsoft.com/office/officeart/2005/8/layout/pList2"/>
    <dgm:cxn modelId="{1C2C9C0C-BF74-E74F-8370-57F387A18AA1}" type="presParOf" srcId="{7D85CC33-8C65-AB4C-82AE-0230AA6ADF85}" destId="{BE52504E-C0FA-0141-88D3-5477968C6B2F}" srcOrd="1" destOrd="0" presId="urn:microsoft.com/office/officeart/2005/8/layout/pList2"/>
    <dgm:cxn modelId="{3E83B395-58F8-C04C-B7F6-7A309870ACAD}" type="presParOf" srcId="{7D85CC33-8C65-AB4C-82AE-0230AA6ADF85}" destId="{921ABFBD-5E79-0C4A-B32E-74F44CA12FA9}" srcOrd="2" destOrd="0" presId="urn:microsoft.com/office/officeart/2005/8/layout/pList2"/>
    <dgm:cxn modelId="{636FE862-1603-8841-B1B8-CEC1F4CBACA4}" type="presParOf" srcId="{C3538E8B-A90E-A548-9E80-CFB2D8795D6C}" destId="{EF274530-287B-B244-8C7C-04BEF7F2B4DD}" srcOrd="5" destOrd="0" presId="urn:microsoft.com/office/officeart/2005/8/layout/pList2"/>
    <dgm:cxn modelId="{C28D5B80-D577-AE4F-AFBE-F1ED612E7871}" type="presParOf" srcId="{C3538E8B-A90E-A548-9E80-CFB2D8795D6C}" destId="{D5263233-1B20-D644-AD01-485ECEF4F6F7}" srcOrd="6" destOrd="0" presId="urn:microsoft.com/office/officeart/2005/8/layout/pList2"/>
    <dgm:cxn modelId="{CF8F12D2-2276-AA49-8024-85C05DD0DA44}" type="presParOf" srcId="{D5263233-1B20-D644-AD01-485ECEF4F6F7}" destId="{83E78833-AADF-6E4B-9C9A-5F76FFFEA0BD}" srcOrd="0" destOrd="0" presId="urn:microsoft.com/office/officeart/2005/8/layout/pList2"/>
    <dgm:cxn modelId="{130CCFA7-B3EA-E744-9C7C-B9B18D29A478}" type="presParOf" srcId="{D5263233-1B20-D644-AD01-485ECEF4F6F7}" destId="{03B6E3B0-001A-5C4E-87E5-80B62CBBED3C}" srcOrd="1" destOrd="0" presId="urn:microsoft.com/office/officeart/2005/8/layout/pList2"/>
    <dgm:cxn modelId="{ECCEE6BF-C3D5-154E-8A27-78966F581752}" type="presParOf" srcId="{D5263233-1B20-D644-AD01-485ECEF4F6F7}" destId="{21BBABDF-A62C-3345-92D5-6A74520EFB4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85FE4-90C9-0742-A5BA-09E01B750921}">
      <dsp:nvSpPr>
        <dsp:cNvPr id="0" name=""/>
        <dsp:cNvSpPr/>
      </dsp:nvSpPr>
      <dsp:spPr>
        <a:xfrm>
          <a:off x="3080" y="1259587"/>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5BF43C-28FE-B04A-AFEA-9618375A2866}">
      <dsp:nvSpPr>
        <dsp:cNvPr id="0" name=""/>
        <dsp:cNvSpPr/>
      </dsp:nvSpPr>
      <dsp:spPr>
        <a:xfrm>
          <a:off x="247486" y="14917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CSN5 update</a:t>
          </a:r>
          <a:endParaRPr lang="en-US" sz="2000" kern="1200"/>
        </a:p>
      </dsp:txBody>
      <dsp:txXfrm>
        <a:off x="288396" y="1532682"/>
        <a:ext cx="2117829" cy="1314957"/>
      </dsp:txXfrm>
    </dsp:sp>
    <dsp:sp modelId="{D0A4C5F7-4D47-CE49-AF93-D4AD885C2058}">
      <dsp:nvSpPr>
        <dsp:cNvPr id="0" name=""/>
        <dsp:cNvSpPr/>
      </dsp:nvSpPr>
      <dsp:spPr>
        <a:xfrm>
          <a:off x="2691541" y="1259587"/>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4F69C-001B-9744-AF34-BA8CA6964709}">
      <dsp:nvSpPr>
        <dsp:cNvPr id="0" name=""/>
        <dsp:cNvSpPr/>
      </dsp:nvSpPr>
      <dsp:spPr>
        <a:xfrm>
          <a:off x="2935947" y="14917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CSN5-LNF overview</a:t>
          </a:r>
          <a:endParaRPr lang="en-US" sz="2000" kern="1200"/>
        </a:p>
      </dsp:txBody>
      <dsp:txXfrm>
        <a:off x="2976857" y="1532682"/>
        <a:ext cx="2117829" cy="1314957"/>
      </dsp:txXfrm>
    </dsp:sp>
    <dsp:sp modelId="{882B7DDA-E533-DE46-9CAC-0DE2699F6EB3}">
      <dsp:nvSpPr>
        <dsp:cNvPr id="0" name=""/>
        <dsp:cNvSpPr/>
      </dsp:nvSpPr>
      <dsp:spPr>
        <a:xfrm>
          <a:off x="5380002" y="1259587"/>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9A7EE-07C2-8B45-935C-0515D401DD75}">
      <dsp:nvSpPr>
        <dsp:cNvPr id="0" name=""/>
        <dsp:cNvSpPr/>
      </dsp:nvSpPr>
      <dsp:spPr>
        <a:xfrm>
          <a:off x="5624408" y="14917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New Experiment </a:t>
          </a:r>
          <a:r>
            <a:rPr lang="it-IT" sz="2000" kern="1200" dirty="0" err="1"/>
            <a:t>proposals</a:t>
          </a:r>
          <a:r>
            <a:rPr lang="it-IT" sz="2000" kern="1200" dirty="0"/>
            <a:t> and Calls</a:t>
          </a:r>
          <a:endParaRPr lang="en-US" sz="2000" kern="1200" dirty="0"/>
        </a:p>
      </dsp:txBody>
      <dsp:txXfrm>
        <a:off x="5665318" y="1532682"/>
        <a:ext cx="2117829" cy="1314957"/>
      </dsp:txXfrm>
    </dsp:sp>
    <dsp:sp modelId="{FFD52EF1-FD11-6249-8BF7-D957DCBB8A88}">
      <dsp:nvSpPr>
        <dsp:cNvPr id="0" name=""/>
        <dsp:cNvSpPr/>
      </dsp:nvSpPr>
      <dsp:spPr>
        <a:xfrm>
          <a:off x="8068463" y="1259587"/>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4F05B-C9F3-EB47-89FF-080D7DC6F4DE}">
      <dsp:nvSpPr>
        <dsp:cNvPr id="0" name=""/>
        <dsp:cNvSpPr/>
      </dsp:nvSpPr>
      <dsp:spPr>
        <a:xfrm>
          <a:off x="8312869" y="14917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Ongoing experiment report</a:t>
          </a:r>
          <a:endParaRPr lang="en-US" sz="2000" kern="1200"/>
        </a:p>
      </dsp:txBody>
      <dsp:txXfrm>
        <a:off x="8353779" y="1532682"/>
        <a:ext cx="2117829" cy="1314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94000-88A3-4047-B8F3-C02328FB5ACD}">
      <dsp:nvSpPr>
        <dsp:cNvPr id="0" name=""/>
        <dsp:cNvSpPr/>
      </dsp:nvSpPr>
      <dsp:spPr>
        <a:xfrm>
          <a:off x="0" y="2074069"/>
          <a:ext cx="10515600" cy="0"/>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078303-CBA3-A741-817F-91F6A966694D}">
      <dsp:nvSpPr>
        <dsp:cNvPr id="0" name=""/>
        <dsp:cNvSpPr/>
      </dsp:nvSpPr>
      <dsp:spPr>
        <a:xfrm>
          <a:off x="315467" y="1285922"/>
          <a:ext cx="4626864" cy="49777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14 July</a:t>
          </a:r>
        </a:p>
      </dsp:txBody>
      <dsp:txXfrm>
        <a:off x="315467" y="1285922"/>
        <a:ext cx="4626864" cy="497776"/>
      </dsp:txXfrm>
    </dsp:sp>
    <dsp:sp modelId="{6447A021-B913-E147-8382-CED134C5B520}">
      <dsp:nvSpPr>
        <dsp:cNvPr id="0" name=""/>
        <dsp:cNvSpPr/>
      </dsp:nvSpPr>
      <dsp:spPr>
        <a:xfrm>
          <a:off x="143117" y="470969"/>
          <a:ext cx="4971565" cy="8149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NEW Data base </a:t>
          </a:r>
          <a:r>
            <a:rPr lang="en-US" sz="1700" kern="1200" dirty="0" err="1"/>
            <a:t>preventivi</a:t>
          </a:r>
          <a:r>
            <a:rPr lang="en-US" sz="1700" kern="1200" dirty="0"/>
            <a:t> 2023 open until July 14</a:t>
          </a:r>
          <a:r>
            <a:rPr lang="en-US" sz="1700" kern="1200" baseline="30000" dirty="0"/>
            <a:t>th</a:t>
          </a:r>
          <a:r>
            <a:rPr lang="en-US" sz="1700" kern="1200" dirty="0"/>
            <a:t> </a:t>
          </a:r>
          <a:r>
            <a:rPr lang="en-US" sz="1700" kern="1200" dirty="0" err="1"/>
            <a:t>Luglio</a:t>
          </a:r>
          <a:r>
            <a:rPr lang="en-US" sz="1700" kern="1200" dirty="0"/>
            <a:t> 2023 (23:59) </a:t>
          </a:r>
        </a:p>
      </dsp:txBody>
      <dsp:txXfrm>
        <a:off x="143117" y="470969"/>
        <a:ext cx="4971565" cy="814953"/>
      </dsp:txXfrm>
    </dsp:sp>
    <dsp:sp modelId="{42849A9C-9F72-4E44-9F94-61C68A006C30}">
      <dsp:nvSpPr>
        <dsp:cNvPr id="0" name=""/>
        <dsp:cNvSpPr/>
      </dsp:nvSpPr>
      <dsp:spPr>
        <a:xfrm>
          <a:off x="2628899" y="1783699"/>
          <a:ext cx="0" cy="290369"/>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A10D7AF-DFDB-374A-BC83-205424085C84}">
      <dsp:nvSpPr>
        <dsp:cNvPr id="0" name=""/>
        <dsp:cNvSpPr/>
      </dsp:nvSpPr>
      <dsp:spPr>
        <a:xfrm>
          <a:off x="3157643" y="2364438"/>
          <a:ext cx="4200313" cy="49777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17 July 2021</a:t>
          </a:r>
        </a:p>
      </dsp:txBody>
      <dsp:txXfrm>
        <a:off x="3157643" y="2364438"/>
        <a:ext cx="4200313" cy="497776"/>
      </dsp:txXfrm>
    </dsp:sp>
    <dsp:sp modelId="{910B4E91-F8DC-3845-A443-098E659170EB}">
      <dsp:nvSpPr>
        <dsp:cNvPr id="0" name=""/>
        <dsp:cNvSpPr/>
      </dsp:nvSpPr>
      <dsp:spPr>
        <a:xfrm>
          <a:off x="3156232" y="2862215"/>
          <a:ext cx="4212019" cy="106570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Data base </a:t>
          </a:r>
          <a:r>
            <a:rPr lang="en-US" sz="1700" kern="1200" dirty="0" err="1"/>
            <a:t>assegnazioni</a:t>
          </a:r>
          <a:r>
            <a:rPr lang="en-US" sz="1700" kern="1200" dirty="0"/>
            <a:t> (</a:t>
          </a:r>
          <a:r>
            <a:rPr lang="en-US" sz="1700" kern="1200" dirty="0" err="1"/>
            <a:t>richieste</a:t>
          </a:r>
          <a:r>
            <a:rPr lang="en-US" sz="1700" kern="1200" dirty="0"/>
            <a:t> </a:t>
          </a:r>
          <a:r>
            <a:rPr lang="en-US" sz="1700" kern="1200" dirty="0" err="1"/>
            <a:t>aggiuntive</a:t>
          </a:r>
          <a:r>
            <a:rPr lang="en-US" sz="1700" kern="1200" dirty="0"/>
            <a:t>, </a:t>
          </a:r>
          <a:r>
            <a:rPr lang="en-US" sz="1700" kern="1200" dirty="0" err="1"/>
            <a:t>sblocchi</a:t>
          </a:r>
          <a:r>
            <a:rPr lang="en-US" sz="1700" kern="1200" dirty="0"/>
            <a:t> </a:t>
          </a:r>
          <a:r>
            <a:rPr lang="en-US" sz="1700" kern="1200" dirty="0" err="1"/>
            <a:t>sj</a:t>
          </a:r>
          <a:r>
            <a:rPr lang="en-US" sz="1700" kern="1200" dirty="0"/>
            <a:t>) open until July 17</a:t>
          </a:r>
          <a:r>
            <a:rPr lang="en-US" sz="1700" kern="1200" baseline="30000" dirty="0"/>
            <a:t>th</a:t>
          </a:r>
          <a:r>
            <a:rPr lang="en-US" sz="1700" kern="1200" dirty="0"/>
            <a:t> 2023</a:t>
          </a:r>
        </a:p>
      </dsp:txBody>
      <dsp:txXfrm>
        <a:off x="3156232" y="2862215"/>
        <a:ext cx="4212019" cy="1065708"/>
      </dsp:txXfrm>
    </dsp:sp>
    <dsp:sp modelId="{DCAF918B-A863-974D-843D-E76C2670CEB7}">
      <dsp:nvSpPr>
        <dsp:cNvPr id="0" name=""/>
        <dsp:cNvSpPr/>
      </dsp:nvSpPr>
      <dsp:spPr>
        <a:xfrm>
          <a:off x="5257799" y="2074069"/>
          <a:ext cx="0" cy="290369"/>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B865D6-A7EB-5D42-9202-EDA8A84C6A78}">
      <dsp:nvSpPr>
        <dsp:cNvPr id="0" name=""/>
        <dsp:cNvSpPr/>
      </dsp:nvSpPr>
      <dsp:spPr>
        <a:xfrm rot="2700000">
          <a:off x="2596635" y="2041804"/>
          <a:ext cx="64529" cy="64529"/>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4E053-5BAB-2744-BBC3-B55FDA8E4FFB}">
      <dsp:nvSpPr>
        <dsp:cNvPr id="0" name=""/>
        <dsp:cNvSpPr/>
      </dsp:nvSpPr>
      <dsp:spPr>
        <a:xfrm rot="2700000">
          <a:off x="5228509" y="2044778"/>
          <a:ext cx="58580" cy="58580"/>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5E378D-81DD-6748-B2E6-4D24A6AAA123}">
      <dsp:nvSpPr>
        <dsp:cNvPr id="0" name=""/>
        <dsp:cNvSpPr/>
      </dsp:nvSpPr>
      <dsp:spPr>
        <a:xfrm>
          <a:off x="5573268" y="1285922"/>
          <a:ext cx="4626864" cy="49777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24–26 July</a:t>
          </a:r>
        </a:p>
      </dsp:txBody>
      <dsp:txXfrm>
        <a:off x="5573268" y="1285922"/>
        <a:ext cx="4626864" cy="497776"/>
      </dsp:txXfrm>
    </dsp:sp>
    <dsp:sp modelId="{14D8E615-A8AA-4847-A9A6-7F8ECA86279F}">
      <dsp:nvSpPr>
        <dsp:cNvPr id="0" name=""/>
        <dsp:cNvSpPr/>
      </dsp:nvSpPr>
      <dsp:spPr>
        <a:xfrm>
          <a:off x="5340050" y="439624"/>
          <a:ext cx="5093298" cy="84629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Next CSN5 meeting: July 24-25-26 2023 at LNF</a:t>
          </a:r>
        </a:p>
        <a:p>
          <a:pPr marL="114300" lvl="1" indent="-114300" algn="l" defTabSz="577850">
            <a:lnSpc>
              <a:spcPct val="90000"/>
            </a:lnSpc>
            <a:spcBef>
              <a:spcPct val="0"/>
            </a:spcBef>
            <a:spcAft>
              <a:spcPct val="15000"/>
            </a:spcAft>
            <a:buChar char="•"/>
          </a:pPr>
          <a:r>
            <a:rPr lang="en-US" sz="1300" kern="1200"/>
            <a:t>Highligths: New selection rules for experiment proposals</a:t>
          </a:r>
        </a:p>
      </dsp:txBody>
      <dsp:txXfrm>
        <a:off x="5340050" y="439624"/>
        <a:ext cx="5093298" cy="846297"/>
      </dsp:txXfrm>
    </dsp:sp>
    <dsp:sp modelId="{0D67E12B-2F1B-224E-A703-D2FE632C90BF}">
      <dsp:nvSpPr>
        <dsp:cNvPr id="0" name=""/>
        <dsp:cNvSpPr/>
      </dsp:nvSpPr>
      <dsp:spPr>
        <a:xfrm>
          <a:off x="7886700" y="1783699"/>
          <a:ext cx="0" cy="290369"/>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EDBD00D-2FE6-5642-9E6F-27982E73A57A}">
      <dsp:nvSpPr>
        <dsp:cNvPr id="0" name=""/>
        <dsp:cNvSpPr/>
      </dsp:nvSpPr>
      <dsp:spPr>
        <a:xfrm rot="2700000">
          <a:off x="7854435" y="2041804"/>
          <a:ext cx="64529" cy="64529"/>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303D2-9DE9-9144-AE9A-CA766189520D}">
      <dsp:nvSpPr>
        <dsp:cNvPr id="0" name=""/>
        <dsp:cNvSpPr/>
      </dsp:nvSpPr>
      <dsp:spPr>
        <a:xfrm>
          <a:off x="5621" y="32748"/>
          <a:ext cx="3096145"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it-IT" sz="2100" kern="1200" dirty="0">
              <a:solidFill>
                <a:srgbClr val="FFFFFF"/>
              </a:solidFill>
            </a:rPr>
            <a:t>DETECTORS</a:t>
          </a:r>
          <a:r>
            <a:rPr lang="it-IT" sz="2100" kern="1200" dirty="0"/>
            <a:t>  </a:t>
          </a:r>
          <a:r>
            <a:rPr lang="it-IT" sz="2100" kern="1200" dirty="0">
              <a:solidFill>
                <a:srgbClr val="FFFF00"/>
              </a:solidFill>
            </a:rPr>
            <a:t>7</a:t>
          </a:r>
        </a:p>
      </dsp:txBody>
      <dsp:txXfrm>
        <a:off x="5621" y="32748"/>
        <a:ext cx="3096145" cy="604800"/>
      </dsp:txXfrm>
    </dsp:sp>
    <dsp:sp modelId="{819F8FF8-C153-8E4C-AA1E-0D3B62A2540C}">
      <dsp:nvSpPr>
        <dsp:cNvPr id="0" name=""/>
        <dsp:cNvSpPr/>
      </dsp:nvSpPr>
      <dsp:spPr>
        <a:xfrm>
          <a:off x="5621" y="637548"/>
          <a:ext cx="3096145" cy="34905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it-IT" sz="2100" kern="1200"/>
            <a:t>DARTWARS</a:t>
          </a:r>
        </a:p>
        <a:p>
          <a:pPr marL="228600" lvl="1" indent="-228600" algn="l" defTabSz="933450">
            <a:lnSpc>
              <a:spcPct val="90000"/>
            </a:lnSpc>
            <a:spcBef>
              <a:spcPct val="0"/>
            </a:spcBef>
            <a:spcAft>
              <a:spcPct val="15000"/>
            </a:spcAft>
            <a:buChar char="•"/>
          </a:pPr>
          <a:r>
            <a:rPr lang="it-IT" sz="2100" kern="1200" dirty="0">
              <a:solidFill>
                <a:srgbClr val="FF0000"/>
              </a:solidFill>
            </a:rPr>
            <a:t>ENTER_BNCT*</a:t>
          </a:r>
        </a:p>
        <a:p>
          <a:pPr marL="228600" lvl="1" indent="-228600" algn="l" defTabSz="933450">
            <a:lnSpc>
              <a:spcPct val="90000"/>
            </a:lnSpc>
            <a:spcBef>
              <a:spcPct val="0"/>
            </a:spcBef>
            <a:spcAft>
              <a:spcPct val="15000"/>
            </a:spcAft>
            <a:buChar char="•"/>
          </a:pPr>
          <a:r>
            <a:rPr lang="it-IT" sz="2100" kern="1200" dirty="0">
              <a:solidFill>
                <a:srgbClr val="FF0000"/>
              </a:solidFill>
            </a:rPr>
            <a:t>LLMCP*</a:t>
          </a:r>
        </a:p>
        <a:p>
          <a:pPr marL="228600" lvl="1" indent="-228600" algn="l" defTabSz="933450">
            <a:lnSpc>
              <a:spcPct val="90000"/>
            </a:lnSpc>
            <a:spcBef>
              <a:spcPct val="0"/>
            </a:spcBef>
            <a:spcAft>
              <a:spcPct val="15000"/>
            </a:spcAft>
            <a:buChar char="•"/>
          </a:pPr>
          <a:r>
            <a:rPr lang="it-IT" sz="2100" kern="1200" dirty="0">
              <a:solidFill>
                <a:srgbClr val="FF0000"/>
              </a:solidFill>
            </a:rPr>
            <a:t>PEROV*</a:t>
          </a:r>
        </a:p>
        <a:p>
          <a:pPr marL="228600" lvl="1" indent="-228600" algn="l" defTabSz="933450">
            <a:lnSpc>
              <a:spcPct val="90000"/>
            </a:lnSpc>
            <a:spcBef>
              <a:spcPct val="0"/>
            </a:spcBef>
            <a:spcAft>
              <a:spcPct val="15000"/>
            </a:spcAft>
            <a:buChar char="•"/>
          </a:pPr>
          <a:r>
            <a:rPr lang="it-IT" sz="2100" kern="1200" dirty="0"/>
            <a:t>QUB_IT</a:t>
          </a:r>
        </a:p>
        <a:p>
          <a:pPr marL="228600" lvl="1" indent="-228600" algn="l" defTabSz="933450">
            <a:lnSpc>
              <a:spcPct val="90000"/>
            </a:lnSpc>
            <a:spcBef>
              <a:spcPct val="0"/>
            </a:spcBef>
            <a:spcAft>
              <a:spcPct val="15000"/>
            </a:spcAft>
            <a:buChar char="•"/>
          </a:pPr>
          <a:r>
            <a:rPr lang="it-IT" sz="2100" kern="1200" dirty="0"/>
            <a:t>RESILIENCE</a:t>
          </a:r>
        </a:p>
        <a:p>
          <a:pPr marL="228600" lvl="1" indent="-228600" algn="l" defTabSz="933450">
            <a:lnSpc>
              <a:spcPct val="90000"/>
            </a:lnSpc>
            <a:spcBef>
              <a:spcPct val="0"/>
            </a:spcBef>
            <a:spcAft>
              <a:spcPct val="15000"/>
            </a:spcAft>
            <a:buChar char="•"/>
          </a:pPr>
          <a:r>
            <a:rPr lang="it-IT" sz="2100" kern="1200" dirty="0">
              <a:solidFill>
                <a:srgbClr val="FF0000"/>
              </a:solidFill>
            </a:rPr>
            <a:t>URANIA_V*</a:t>
          </a:r>
        </a:p>
      </dsp:txBody>
      <dsp:txXfrm>
        <a:off x="5621" y="637548"/>
        <a:ext cx="3096145" cy="3490540"/>
      </dsp:txXfrm>
    </dsp:sp>
    <dsp:sp modelId="{42486B07-98A8-694B-9703-00936D99A0D5}">
      <dsp:nvSpPr>
        <dsp:cNvPr id="0" name=""/>
        <dsp:cNvSpPr/>
      </dsp:nvSpPr>
      <dsp:spPr>
        <a:xfrm>
          <a:off x="3535228" y="32748"/>
          <a:ext cx="3096145"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it-IT" sz="2100" kern="1200" dirty="0">
              <a:solidFill>
                <a:srgbClr val="FFFFFF"/>
              </a:solidFill>
            </a:rPr>
            <a:t>INTERDISCIPLINARY</a:t>
          </a:r>
          <a:r>
            <a:rPr lang="it-IT" sz="2100" kern="1200" dirty="0"/>
            <a:t> </a:t>
          </a:r>
          <a:r>
            <a:rPr lang="it-IT" sz="2100" kern="1200" dirty="0">
              <a:solidFill>
                <a:srgbClr val="FFFF00"/>
              </a:solidFill>
            </a:rPr>
            <a:t>3</a:t>
          </a:r>
        </a:p>
      </dsp:txBody>
      <dsp:txXfrm>
        <a:off x="3535228" y="32748"/>
        <a:ext cx="3096145" cy="604800"/>
      </dsp:txXfrm>
    </dsp:sp>
    <dsp:sp modelId="{D444242D-0651-314B-BF09-30DA0033B67B}">
      <dsp:nvSpPr>
        <dsp:cNvPr id="0" name=""/>
        <dsp:cNvSpPr/>
      </dsp:nvSpPr>
      <dsp:spPr>
        <a:xfrm>
          <a:off x="3535228" y="637548"/>
          <a:ext cx="3096145" cy="3490540"/>
        </a:xfrm>
        <a:prstGeom prst="rect">
          <a:avLst/>
        </a:prstGeom>
        <a:solidFill>
          <a:schemeClr val="accent1">
            <a:alpha val="90000"/>
            <a:tint val="40000"/>
            <a:hueOff val="0"/>
            <a:satOff val="0"/>
            <a:lumOff val="0"/>
            <a:alphaOff val="0"/>
          </a:schemeClr>
        </a:solidFill>
        <a:ln w="12700" cap="flat" cmpd="sng" algn="ctr">
          <a:solidFill>
            <a:srgbClr val="FF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it-IT" sz="2100" kern="1200" dirty="0">
              <a:solidFill>
                <a:srgbClr val="FF0000"/>
              </a:solidFill>
            </a:rPr>
            <a:t>OLAGS DTZ *</a:t>
          </a:r>
        </a:p>
        <a:p>
          <a:pPr marL="228600" lvl="1" indent="-228600" algn="l" defTabSz="933450">
            <a:lnSpc>
              <a:spcPct val="90000"/>
            </a:lnSpc>
            <a:spcBef>
              <a:spcPct val="0"/>
            </a:spcBef>
            <a:spcAft>
              <a:spcPct val="15000"/>
            </a:spcAft>
            <a:buChar char="•"/>
          </a:pPr>
          <a:r>
            <a:rPr lang="it-IT" sz="2100" kern="1200" dirty="0">
              <a:solidFill>
                <a:srgbClr val="FF0000"/>
              </a:solidFill>
            </a:rPr>
            <a:t>RESOLVE*</a:t>
          </a:r>
        </a:p>
        <a:p>
          <a:pPr marL="228600" lvl="1" indent="-228600" algn="l" defTabSz="933450">
            <a:lnSpc>
              <a:spcPct val="90000"/>
            </a:lnSpc>
            <a:spcBef>
              <a:spcPct val="0"/>
            </a:spcBef>
            <a:spcAft>
              <a:spcPct val="15000"/>
            </a:spcAft>
            <a:buChar char="•"/>
          </a:pPr>
          <a:r>
            <a:rPr lang="it-IT" sz="2100" kern="1200" dirty="0">
              <a:solidFill>
                <a:srgbClr val="00B050"/>
              </a:solidFill>
            </a:rPr>
            <a:t>SAMADHA*</a:t>
          </a:r>
        </a:p>
      </dsp:txBody>
      <dsp:txXfrm>
        <a:off x="3535228" y="637548"/>
        <a:ext cx="3096145" cy="3490540"/>
      </dsp:txXfrm>
    </dsp:sp>
    <dsp:sp modelId="{0A0614D5-32D8-9F42-ADC4-FC86E24D6CBC}">
      <dsp:nvSpPr>
        <dsp:cNvPr id="0" name=""/>
        <dsp:cNvSpPr/>
      </dsp:nvSpPr>
      <dsp:spPr>
        <a:xfrm>
          <a:off x="7064834" y="32748"/>
          <a:ext cx="3445143"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it-IT" sz="2100" kern="1200" dirty="0">
              <a:solidFill>
                <a:srgbClr val="FFFFFF"/>
              </a:solidFill>
            </a:rPr>
            <a:t>ACCELERATORS </a:t>
          </a:r>
          <a:r>
            <a:rPr lang="it-IT" sz="2100" kern="1200" dirty="0"/>
            <a:t> </a:t>
          </a:r>
          <a:r>
            <a:rPr lang="it-IT" sz="2100" kern="1200" dirty="0">
              <a:solidFill>
                <a:srgbClr val="FFFF00"/>
              </a:solidFill>
            </a:rPr>
            <a:t>9</a:t>
          </a:r>
        </a:p>
      </dsp:txBody>
      <dsp:txXfrm>
        <a:off x="7064834" y="32748"/>
        <a:ext cx="3445143" cy="604800"/>
      </dsp:txXfrm>
    </dsp:sp>
    <dsp:sp modelId="{7FD343F9-FB4E-E04B-8514-BFBD68D9D54A}">
      <dsp:nvSpPr>
        <dsp:cNvPr id="0" name=""/>
        <dsp:cNvSpPr/>
      </dsp:nvSpPr>
      <dsp:spPr>
        <a:xfrm>
          <a:off x="7067125" y="637548"/>
          <a:ext cx="3440561" cy="34905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it-IT" sz="2100" kern="1200" dirty="0">
              <a:solidFill>
                <a:srgbClr val="FF0000"/>
              </a:solidFill>
            </a:rPr>
            <a:t>ARYA*</a:t>
          </a:r>
          <a:endParaRPr lang="it-IT" sz="2100" kern="1200" dirty="0"/>
        </a:p>
        <a:p>
          <a:pPr marL="228600" lvl="1" indent="-228600" algn="l" defTabSz="933450">
            <a:lnSpc>
              <a:spcPct val="90000"/>
            </a:lnSpc>
            <a:spcBef>
              <a:spcPct val="0"/>
            </a:spcBef>
            <a:spcAft>
              <a:spcPct val="15000"/>
            </a:spcAft>
            <a:buChar char="•"/>
          </a:pPr>
          <a:r>
            <a:rPr lang="it-IT" sz="2100" kern="1200" dirty="0"/>
            <a:t>H2BTF</a:t>
          </a:r>
        </a:p>
        <a:p>
          <a:pPr marL="228600" lvl="1" indent="-228600" algn="l" defTabSz="933450">
            <a:lnSpc>
              <a:spcPct val="90000"/>
            </a:lnSpc>
            <a:spcBef>
              <a:spcPct val="0"/>
            </a:spcBef>
            <a:spcAft>
              <a:spcPct val="15000"/>
            </a:spcAft>
            <a:buChar char="•"/>
          </a:pPr>
          <a:r>
            <a:rPr lang="it-IT" sz="2100" kern="1200" dirty="0">
              <a:solidFill>
                <a:srgbClr val="FF0000"/>
              </a:solidFill>
            </a:rPr>
            <a:t>IMPACT_CSN5*</a:t>
          </a:r>
        </a:p>
        <a:p>
          <a:pPr marL="228600" lvl="1" indent="-228600" algn="l" defTabSz="933450">
            <a:lnSpc>
              <a:spcPct val="90000"/>
            </a:lnSpc>
            <a:spcBef>
              <a:spcPct val="0"/>
            </a:spcBef>
            <a:spcAft>
              <a:spcPct val="15000"/>
            </a:spcAft>
            <a:buChar char="•"/>
          </a:pPr>
          <a:r>
            <a:rPr lang="it-IT" sz="2100" kern="1200" dirty="0"/>
            <a:t>MICRON</a:t>
          </a:r>
        </a:p>
        <a:p>
          <a:pPr marL="228600" lvl="1" indent="-228600" algn="l" defTabSz="933450">
            <a:lnSpc>
              <a:spcPct val="90000"/>
            </a:lnSpc>
            <a:spcBef>
              <a:spcPct val="0"/>
            </a:spcBef>
            <a:spcAft>
              <a:spcPct val="15000"/>
            </a:spcAft>
            <a:buChar char="•"/>
          </a:pPr>
          <a:r>
            <a:rPr lang="it-IT" sz="2100" kern="1200" dirty="0"/>
            <a:t>PBT</a:t>
          </a:r>
        </a:p>
        <a:p>
          <a:pPr marL="228600" lvl="1" indent="-228600" algn="l" defTabSz="933450">
            <a:lnSpc>
              <a:spcPct val="90000"/>
            </a:lnSpc>
            <a:spcBef>
              <a:spcPct val="0"/>
            </a:spcBef>
            <a:spcAft>
              <a:spcPct val="15000"/>
            </a:spcAft>
            <a:buChar char="•"/>
          </a:pPr>
          <a:r>
            <a:rPr lang="it-IT" sz="2100" kern="1200" dirty="0"/>
            <a:t>SAMARA DTZ</a:t>
          </a:r>
        </a:p>
        <a:p>
          <a:pPr marL="228600" lvl="1" indent="-228600" algn="l" defTabSz="933450">
            <a:lnSpc>
              <a:spcPct val="90000"/>
            </a:lnSpc>
            <a:spcBef>
              <a:spcPct val="0"/>
            </a:spcBef>
            <a:spcAft>
              <a:spcPct val="15000"/>
            </a:spcAft>
            <a:buChar char="•"/>
          </a:pPr>
          <a:r>
            <a:rPr lang="it-IT" sz="2100" kern="1200" dirty="0">
              <a:solidFill>
                <a:srgbClr val="FF0000"/>
              </a:solidFill>
            </a:rPr>
            <a:t>SINGULARITY*</a:t>
          </a:r>
        </a:p>
        <a:p>
          <a:pPr marL="228600" lvl="1" indent="-228600" algn="l" defTabSz="933450">
            <a:lnSpc>
              <a:spcPct val="90000"/>
            </a:lnSpc>
            <a:spcBef>
              <a:spcPct val="0"/>
            </a:spcBef>
            <a:spcAft>
              <a:spcPct val="15000"/>
            </a:spcAft>
            <a:buChar char="•"/>
          </a:pPr>
          <a:r>
            <a:rPr lang="it-IT" sz="2100" kern="1200" dirty="0">
              <a:solidFill>
                <a:srgbClr val="FF0000"/>
              </a:solidFill>
            </a:rPr>
            <a:t>SL_COMB2FEL*</a:t>
          </a:r>
          <a:endParaRPr lang="it-IT" sz="2100" kern="1200" dirty="0"/>
        </a:p>
        <a:p>
          <a:pPr marL="228600" lvl="1" indent="-228600" algn="l" defTabSz="933450">
            <a:lnSpc>
              <a:spcPct val="90000"/>
            </a:lnSpc>
            <a:spcBef>
              <a:spcPct val="0"/>
            </a:spcBef>
            <a:spcAft>
              <a:spcPct val="15000"/>
            </a:spcAft>
            <a:buChar char="•"/>
          </a:pPr>
          <a:r>
            <a:rPr lang="it-IT" sz="2100" kern="1200" dirty="0">
              <a:solidFill>
                <a:srgbClr val="FF0000"/>
              </a:solidFill>
            </a:rPr>
            <a:t>TUAREG*</a:t>
          </a:r>
          <a:endParaRPr lang="it-IT" sz="2100" kern="1200" dirty="0"/>
        </a:p>
      </dsp:txBody>
      <dsp:txXfrm>
        <a:off x="7067125" y="637548"/>
        <a:ext cx="3440561" cy="3490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A79B0-4F17-4D4B-83A1-4F04616B291D}">
      <dsp:nvSpPr>
        <dsp:cNvPr id="0" name=""/>
        <dsp:cNvSpPr/>
      </dsp:nvSpPr>
      <dsp:spPr>
        <a:xfrm>
          <a:off x="0" y="4137"/>
          <a:ext cx="7254159" cy="839474"/>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New proposals con RN @ LNF</a:t>
          </a:r>
          <a:endParaRPr lang="en-US" sz="3500" kern="1200"/>
        </a:p>
      </dsp:txBody>
      <dsp:txXfrm>
        <a:off x="40980" y="45117"/>
        <a:ext cx="7172199" cy="757514"/>
      </dsp:txXfrm>
    </dsp:sp>
    <dsp:sp modelId="{422F181F-4487-A344-97C2-995B44F66053}">
      <dsp:nvSpPr>
        <dsp:cNvPr id="0" name=""/>
        <dsp:cNvSpPr/>
      </dsp:nvSpPr>
      <dsp:spPr>
        <a:xfrm>
          <a:off x="0" y="843612"/>
          <a:ext cx="7254159"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320" tIns="44450" rIns="248920" bIns="44450" numCol="1" spcCol="1270" anchor="t" anchorCtr="0">
          <a:noAutofit/>
        </a:bodyPr>
        <a:lstStyle/>
        <a:p>
          <a:pPr marL="0" lvl="1" indent="0" algn="l" defTabSz="1200150">
            <a:lnSpc>
              <a:spcPct val="90000"/>
            </a:lnSpc>
            <a:spcBef>
              <a:spcPct val="0"/>
            </a:spcBef>
            <a:spcAft>
              <a:spcPct val="20000"/>
            </a:spcAft>
            <a:buFont typeface="+mj-lt"/>
            <a:buAutoNum type="arabicPeriod"/>
            <a:tabLst>
              <a:tab pos="2836863" algn="l"/>
            </a:tabLst>
          </a:pPr>
          <a:r>
            <a:rPr lang="it-IT" sz="2700" b="0" i="0" u="none" kern="1200" dirty="0"/>
            <a:t>CROWN	RN A. Marcelli</a:t>
          </a:r>
          <a:endParaRPr lang="en-US" sz="2700" kern="1200" dirty="0"/>
        </a:p>
        <a:p>
          <a:pPr marL="0" lvl="1" indent="0" algn="l" defTabSz="1200150">
            <a:lnSpc>
              <a:spcPct val="90000"/>
            </a:lnSpc>
            <a:spcBef>
              <a:spcPct val="0"/>
            </a:spcBef>
            <a:spcAft>
              <a:spcPct val="20000"/>
            </a:spcAft>
            <a:buFont typeface="+mj-lt"/>
            <a:buAutoNum type="arabicPeriod"/>
            <a:tabLst>
              <a:tab pos="2836863" algn="l"/>
            </a:tabLst>
          </a:pPr>
          <a:r>
            <a:rPr lang="it-IT" sz="2700" b="0" i="0" u="none" kern="1200" dirty="0"/>
            <a:t>MICROSPEX	RN D. </a:t>
          </a:r>
          <a:r>
            <a:rPr lang="it-IT" sz="2700" b="0" i="0" u="none" kern="1200" dirty="0" err="1"/>
            <a:t>Hampai</a:t>
          </a:r>
          <a:endParaRPr lang="it-IT" sz="2700" b="0" i="0" u="none" kern="1200" dirty="0"/>
        </a:p>
        <a:p>
          <a:pPr marL="0" lvl="1" indent="0" algn="l" defTabSz="1200150">
            <a:lnSpc>
              <a:spcPct val="90000"/>
            </a:lnSpc>
            <a:spcBef>
              <a:spcPct val="0"/>
            </a:spcBef>
            <a:spcAft>
              <a:spcPct val="20000"/>
            </a:spcAft>
            <a:buFont typeface="+mj-lt"/>
            <a:buAutoNum type="arabicPeriod"/>
            <a:tabLst>
              <a:tab pos="2836863" algn="l"/>
            </a:tabLst>
          </a:pPr>
          <a:r>
            <a:rPr lang="it-IT" sz="2700" b="0" i="0" u="none" kern="1200" dirty="0"/>
            <a:t>PEROV_XRAD	RN M. Testa</a:t>
          </a:r>
        </a:p>
        <a:p>
          <a:pPr marL="0" lvl="1" indent="0" algn="l" defTabSz="1200150">
            <a:lnSpc>
              <a:spcPct val="90000"/>
            </a:lnSpc>
            <a:spcBef>
              <a:spcPct val="0"/>
            </a:spcBef>
            <a:spcAft>
              <a:spcPct val="20000"/>
            </a:spcAft>
            <a:buFont typeface="+mj-lt"/>
            <a:buAutoNum type="arabicPeriod"/>
            <a:tabLst>
              <a:tab pos="2836863" algn="l"/>
            </a:tabLst>
          </a:pPr>
          <a:r>
            <a:rPr lang="it-IT" sz="2700" b="0" i="0" u="none" kern="1200" dirty="0"/>
            <a:t>SL_BETATEST	RN E. </a:t>
          </a:r>
          <a:r>
            <a:rPr lang="it-IT" sz="2700" b="0" i="0" u="none" kern="1200" dirty="0" err="1"/>
            <a:t>Chiadroni</a:t>
          </a:r>
          <a:endParaRPr lang="it-IT" sz="2700" b="0" i="0" u="none" kern="1200" dirty="0"/>
        </a:p>
        <a:p>
          <a:pPr marL="0" lvl="1" indent="0" algn="l" defTabSz="1200150">
            <a:lnSpc>
              <a:spcPct val="90000"/>
            </a:lnSpc>
            <a:spcBef>
              <a:spcPct val="0"/>
            </a:spcBef>
            <a:spcAft>
              <a:spcPct val="20000"/>
            </a:spcAft>
            <a:buFont typeface="+mj-lt"/>
            <a:buAutoNum type="arabicPeriod"/>
            <a:tabLst>
              <a:tab pos="2836863" algn="l"/>
            </a:tabLst>
          </a:pPr>
          <a:r>
            <a:rPr lang="it-IT" sz="2700" b="0" i="0" u="none" kern="1200" dirty="0"/>
            <a:t>SPHINX.	RN M. Iliescu</a:t>
          </a:r>
        </a:p>
      </dsp:txBody>
      <dsp:txXfrm>
        <a:off x="0" y="843612"/>
        <a:ext cx="7254159" cy="2318400"/>
      </dsp:txXfrm>
    </dsp:sp>
    <dsp:sp modelId="{CB0255FB-B12D-8744-BFAA-2A9A2671E6C1}">
      <dsp:nvSpPr>
        <dsp:cNvPr id="0" name=""/>
        <dsp:cNvSpPr/>
      </dsp:nvSpPr>
      <dsp:spPr>
        <a:xfrm>
          <a:off x="0" y="3162012"/>
          <a:ext cx="7254159" cy="839474"/>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New proposal GRANT </a:t>
          </a:r>
          <a:r>
            <a:rPr lang="en-US" sz="3500" kern="1200" dirty="0" err="1"/>
            <a:t>giovani</a:t>
          </a:r>
          <a:r>
            <a:rPr lang="en-US" sz="3500" kern="1200" dirty="0"/>
            <a:t>:</a:t>
          </a:r>
        </a:p>
      </dsp:txBody>
      <dsp:txXfrm>
        <a:off x="40980" y="3202992"/>
        <a:ext cx="7172199" cy="757514"/>
      </dsp:txXfrm>
    </dsp:sp>
    <dsp:sp modelId="{463238D4-A6A5-D740-91BB-66134DB9B5B0}">
      <dsp:nvSpPr>
        <dsp:cNvPr id="0" name=""/>
        <dsp:cNvSpPr/>
      </dsp:nvSpPr>
      <dsp:spPr>
        <a:xfrm>
          <a:off x="0" y="4001487"/>
          <a:ext cx="7254159" cy="94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320" tIns="44450" rIns="248920" bIns="44450" numCol="1" spcCol="1270" anchor="t" anchorCtr="0">
          <a:noAutofit/>
        </a:bodyPr>
        <a:lstStyle/>
        <a:p>
          <a:pPr marL="0" lvl="1" indent="0" algn="l" defTabSz="1200150">
            <a:lnSpc>
              <a:spcPct val="90000"/>
            </a:lnSpc>
            <a:spcBef>
              <a:spcPct val="0"/>
            </a:spcBef>
            <a:spcAft>
              <a:spcPct val="20000"/>
            </a:spcAft>
            <a:buFont typeface="+mj-lt"/>
            <a:buAutoNum type="arabicPeriod"/>
            <a:tabLst>
              <a:tab pos="2836863" algn="l"/>
            </a:tabLst>
          </a:pPr>
          <a:r>
            <a:rPr lang="en-US" sz="2700" kern="1200" dirty="0"/>
            <a:t>ELECSIR	RN S. </a:t>
          </a:r>
          <a:r>
            <a:rPr lang="en-US" sz="2700" kern="1200" dirty="0" err="1"/>
            <a:t>Bilanishvili</a:t>
          </a:r>
          <a:endParaRPr lang="en-US" sz="2700" kern="1200" dirty="0"/>
        </a:p>
        <a:p>
          <a:pPr marL="0" lvl="1" indent="0" algn="l" defTabSz="1200150">
            <a:lnSpc>
              <a:spcPct val="90000"/>
            </a:lnSpc>
            <a:spcBef>
              <a:spcPct val="0"/>
            </a:spcBef>
            <a:spcAft>
              <a:spcPct val="20000"/>
            </a:spcAft>
            <a:buFont typeface="+mj-lt"/>
            <a:buAutoNum type="arabicPeriod"/>
            <a:tabLst>
              <a:tab pos="2836863" algn="l"/>
            </a:tabLst>
          </a:pPr>
          <a:r>
            <a:rPr lang="en-US" sz="2700" kern="1200" dirty="0"/>
            <a:t>FLYDOS	RN A. </a:t>
          </a:r>
          <a:r>
            <a:rPr lang="en-US" sz="2700" kern="1200" dirty="0" err="1"/>
            <a:t>Calamida</a:t>
          </a:r>
          <a:endParaRPr lang="en-US" sz="2700" kern="1200" dirty="0"/>
        </a:p>
      </dsp:txBody>
      <dsp:txXfrm>
        <a:off x="0" y="4001487"/>
        <a:ext cx="7254159" cy="941850"/>
      </dsp:txXfrm>
    </dsp:sp>
    <dsp:sp modelId="{F75221CB-ECBF-BA46-8FE5-6DA329026F06}">
      <dsp:nvSpPr>
        <dsp:cNvPr id="0" name=""/>
        <dsp:cNvSpPr/>
      </dsp:nvSpPr>
      <dsp:spPr>
        <a:xfrm>
          <a:off x="0" y="4943336"/>
          <a:ext cx="7254159" cy="839474"/>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Extensions:</a:t>
          </a:r>
        </a:p>
      </dsp:txBody>
      <dsp:txXfrm>
        <a:off x="40980" y="4984316"/>
        <a:ext cx="7172199" cy="757514"/>
      </dsp:txXfrm>
    </dsp:sp>
    <dsp:sp modelId="{DE8F6C10-5308-AB46-8FE0-845732ACCC26}">
      <dsp:nvSpPr>
        <dsp:cNvPr id="0" name=""/>
        <dsp:cNvSpPr/>
      </dsp:nvSpPr>
      <dsp:spPr>
        <a:xfrm>
          <a:off x="0" y="5782812"/>
          <a:ext cx="7254159"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320" tIns="44450" rIns="248920" bIns="44450" numCol="1" spcCol="1270" anchor="t" anchorCtr="0">
          <a:noAutofit/>
        </a:bodyPr>
        <a:lstStyle/>
        <a:p>
          <a:pPr marL="0" lvl="1" indent="0" algn="l" defTabSz="1200150">
            <a:lnSpc>
              <a:spcPct val="90000"/>
            </a:lnSpc>
            <a:spcBef>
              <a:spcPct val="0"/>
            </a:spcBef>
            <a:spcAft>
              <a:spcPct val="20000"/>
            </a:spcAft>
            <a:buFont typeface="+mj-lt"/>
            <a:buAutoNum type="arabicPeriod"/>
            <a:tabLst>
              <a:tab pos="2836863" algn="l"/>
            </a:tabLst>
          </a:pPr>
          <a:r>
            <a:rPr lang="en-US" sz="2700" kern="1200" dirty="0"/>
            <a:t>SAMADHA	RL R. </a:t>
          </a:r>
          <a:r>
            <a:rPr lang="en-US" sz="2700" kern="1200" dirty="0" err="1"/>
            <a:t>Bedogni</a:t>
          </a:r>
          <a:endParaRPr lang="en-US" sz="2700" kern="1200" dirty="0"/>
        </a:p>
      </dsp:txBody>
      <dsp:txXfrm>
        <a:off x="0" y="5782812"/>
        <a:ext cx="7254159" cy="579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BD0CA-5950-1F4F-A8E8-3C0C62707E6B}">
      <dsp:nvSpPr>
        <dsp:cNvPr id="0" name=""/>
        <dsp:cNvSpPr/>
      </dsp:nvSpPr>
      <dsp:spPr>
        <a:xfrm>
          <a:off x="0" y="0"/>
          <a:ext cx="10515600" cy="195810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0D98F-4B0C-0641-9E7C-C82C06C8D9A4}">
      <dsp:nvSpPr>
        <dsp:cNvPr id="0" name=""/>
        <dsp:cNvSpPr/>
      </dsp:nvSpPr>
      <dsp:spPr>
        <a:xfrm>
          <a:off x="318363" y="261080"/>
          <a:ext cx="229741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7000" b="-5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0C85CF-5A75-B64A-8822-1ED4F00D2ADA}">
      <dsp:nvSpPr>
        <dsp:cNvPr id="0" name=""/>
        <dsp:cNvSpPr/>
      </dsp:nvSpPr>
      <dsp:spPr>
        <a:xfrm rot="10800000">
          <a:off x="318363" y="1958102"/>
          <a:ext cx="2297412" cy="2393235"/>
        </a:xfrm>
        <a:prstGeom prst="round2SameRect">
          <a:avLst>
            <a:gd name="adj1" fmla="val 10500"/>
            <a:gd name="adj2" fmla="val 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GB" sz="1300" b="1" kern="1200">
              <a:solidFill>
                <a:schemeClr val="tx1"/>
              </a:solidFill>
            </a:rPr>
            <a:t>DESIGN</a:t>
          </a:r>
        </a:p>
        <a:p>
          <a:pPr marL="0" lvl="0" indent="0" algn="l" defTabSz="577850">
            <a:lnSpc>
              <a:spcPct val="90000"/>
            </a:lnSpc>
            <a:spcBef>
              <a:spcPct val="0"/>
            </a:spcBef>
            <a:spcAft>
              <a:spcPct val="35000"/>
            </a:spcAft>
            <a:buNone/>
          </a:pPr>
          <a:r>
            <a:rPr lang="en-GB" sz="1300" kern="1200">
              <a:solidFill>
                <a:schemeClr val="tx1"/>
              </a:solidFill>
            </a:rPr>
            <a:t>Design of JPA</a:t>
          </a:r>
        </a:p>
        <a:p>
          <a:pPr marL="0" lvl="0" indent="0" algn="l" defTabSz="577850">
            <a:lnSpc>
              <a:spcPct val="90000"/>
            </a:lnSpc>
            <a:spcBef>
              <a:spcPct val="0"/>
            </a:spcBef>
            <a:spcAft>
              <a:spcPct val="35000"/>
            </a:spcAft>
            <a:buNone/>
          </a:pPr>
          <a:r>
            <a:rPr lang="en-GB" sz="1300" kern="1200">
              <a:solidFill>
                <a:schemeClr val="tx1"/>
              </a:solidFill>
            </a:rPr>
            <a:t>Design of 2D Qubit</a:t>
          </a:r>
        </a:p>
        <a:p>
          <a:pPr marL="0" lvl="0" indent="0" algn="l" defTabSz="577850">
            <a:lnSpc>
              <a:spcPct val="90000"/>
            </a:lnSpc>
            <a:spcBef>
              <a:spcPct val="0"/>
            </a:spcBef>
            <a:spcAft>
              <a:spcPct val="35000"/>
            </a:spcAft>
            <a:buNone/>
          </a:pPr>
          <a:r>
            <a:rPr lang="en-GB" sz="1300" kern="1200">
              <a:solidFill>
                <a:schemeClr val="tx1"/>
              </a:solidFill>
            </a:rPr>
            <a:t>Design of 3D Qubit</a:t>
          </a:r>
        </a:p>
        <a:p>
          <a:pPr marL="0" lvl="0" indent="0" algn="l" defTabSz="577850">
            <a:lnSpc>
              <a:spcPct val="90000"/>
            </a:lnSpc>
            <a:spcBef>
              <a:spcPct val="0"/>
            </a:spcBef>
            <a:spcAft>
              <a:spcPct val="35000"/>
            </a:spcAft>
            <a:buNone/>
          </a:pPr>
          <a:r>
            <a:rPr lang="en-GB" sz="1300" kern="1200">
              <a:solidFill>
                <a:schemeClr val="tx1"/>
              </a:solidFill>
            </a:rPr>
            <a:t>JPA Simulation code</a:t>
          </a:r>
        </a:p>
        <a:p>
          <a:pPr marL="0" lvl="0" indent="0" algn="l" defTabSz="577850">
            <a:lnSpc>
              <a:spcPct val="90000"/>
            </a:lnSpc>
            <a:spcBef>
              <a:spcPct val="0"/>
            </a:spcBef>
            <a:spcAft>
              <a:spcPct val="35000"/>
            </a:spcAft>
            <a:buNone/>
          </a:pPr>
          <a:r>
            <a:rPr lang="en-GB" sz="1300" kern="1200">
              <a:solidFill>
                <a:schemeClr val="tx1"/>
              </a:solidFill>
            </a:rPr>
            <a:t>EM simulation of circuit components</a:t>
          </a:r>
        </a:p>
        <a:p>
          <a:pPr marL="0" lvl="0" indent="0" algn="l" defTabSz="577850">
            <a:lnSpc>
              <a:spcPct val="90000"/>
            </a:lnSpc>
            <a:spcBef>
              <a:spcPct val="0"/>
            </a:spcBef>
            <a:spcAft>
              <a:spcPct val="35000"/>
            </a:spcAft>
            <a:buNone/>
          </a:pPr>
          <a:r>
            <a:rPr lang="en-GB" sz="1300" kern="1200">
              <a:solidFill>
                <a:schemeClr val="tx1"/>
              </a:solidFill>
            </a:rPr>
            <a:t>Simulation of qubit quantum evolution</a:t>
          </a:r>
        </a:p>
      </dsp:txBody>
      <dsp:txXfrm rot="10800000">
        <a:off x="389016" y="1958102"/>
        <a:ext cx="2156106" cy="2322582"/>
      </dsp:txXfrm>
    </dsp:sp>
    <dsp:sp modelId="{1AFB2CA0-C5EB-6B49-8AE9-C643E4A11522}">
      <dsp:nvSpPr>
        <dsp:cNvPr id="0" name=""/>
        <dsp:cNvSpPr/>
      </dsp:nvSpPr>
      <dsp:spPr>
        <a:xfrm>
          <a:off x="2845827" y="295047"/>
          <a:ext cx="2296791" cy="1368007"/>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508" r="-250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2D9A1-1584-E046-90BD-6BE9BA4372AC}">
      <dsp:nvSpPr>
        <dsp:cNvPr id="0" name=""/>
        <dsp:cNvSpPr/>
      </dsp:nvSpPr>
      <dsp:spPr>
        <a:xfrm rot="10800000">
          <a:off x="2845517" y="1958102"/>
          <a:ext cx="2297412" cy="2393235"/>
        </a:xfrm>
        <a:prstGeom prst="round2SameRect">
          <a:avLst>
            <a:gd name="adj1" fmla="val 10500"/>
            <a:gd name="adj2" fmla="val 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GB" sz="1300" b="1" kern="1200">
              <a:solidFill>
                <a:schemeClr val="tx1"/>
              </a:solidFill>
            </a:rPr>
            <a:t>FABRICATION</a:t>
          </a:r>
        </a:p>
        <a:p>
          <a:pPr marL="0" lvl="0" indent="0" algn="l" defTabSz="577850">
            <a:lnSpc>
              <a:spcPct val="90000"/>
            </a:lnSpc>
            <a:spcBef>
              <a:spcPct val="0"/>
            </a:spcBef>
            <a:spcAft>
              <a:spcPct val="35000"/>
            </a:spcAft>
            <a:buNone/>
          </a:pPr>
          <a:r>
            <a:rPr lang="en-GB" sz="1300" kern="1200">
              <a:solidFill>
                <a:schemeClr val="tx1"/>
              </a:solidFill>
            </a:rPr>
            <a:t>Test Junctions</a:t>
          </a:r>
        </a:p>
        <a:p>
          <a:pPr marL="0" lvl="0" indent="0" algn="l" defTabSz="577850">
            <a:lnSpc>
              <a:spcPct val="90000"/>
            </a:lnSpc>
            <a:spcBef>
              <a:spcPct val="0"/>
            </a:spcBef>
            <a:spcAft>
              <a:spcPct val="35000"/>
            </a:spcAft>
            <a:buNone/>
          </a:pPr>
          <a:r>
            <a:rPr lang="en-GB" sz="1300" kern="1200">
              <a:solidFill>
                <a:schemeClr val="tx1"/>
              </a:solidFill>
            </a:rPr>
            <a:t>Test Resonators</a:t>
          </a:r>
        </a:p>
        <a:p>
          <a:pPr marL="0" lvl="0" indent="0" algn="l" defTabSz="577850">
            <a:lnSpc>
              <a:spcPct val="90000"/>
            </a:lnSpc>
            <a:spcBef>
              <a:spcPct val="0"/>
            </a:spcBef>
            <a:spcAft>
              <a:spcPct val="35000"/>
            </a:spcAft>
            <a:buNone/>
          </a:pPr>
          <a:r>
            <a:rPr lang="en-GB" sz="1300" kern="1200">
              <a:solidFill>
                <a:schemeClr val="tx1"/>
              </a:solidFill>
            </a:rPr>
            <a:t>First Flux-JPA 5 and 8 GHz</a:t>
          </a:r>
        </a:p>
        <a:p>
          <a:pPr marL="0" lvl="0" indent="0" algn="l" defTabSz="577850">
            <a:lnSpc>
              <a:spcPct val="90000"/>
            </a:lnSpc>
            <a:spcBef>
              <a:spcPct val="0"/>
            </a:spcBef>
            <a:spcAft>
              <a:spcPct val="35000"/>
            </a:spcAft>
            <a:buNone/>
          </a:pPr>
          <a:r>
            <a:rPr lang="en-GB" sz="1300" kern="1200">
              <a:solidFill>
                <a:schemeClr val="tx1"/>
              </a:solidFill>
            </a:rPr>
            <a:t>3D-qubit  Cavity</a:t>
          </a:r>
        </a:p>
        <a:p>
          <a:pPr marL="0" lvl="0" indent="0" algn="ctr" defTabSz="577850">
            <a:lnSpc>
              <a:spcPct val="90000"/>
            </a:lnSpc>
            <a:spcBef>
              <a:spcPct val="0"/>
            </a:spcBef>
            <a:spcAft>
              <a:spcPct val="35000"/>
            </a:spcAft>
            <a:buNone/>
          </a:pPr>
          <a:endParaRPr lang="en-GB" sz="1300" kern="1200"/>
        </a:p>
        <a:p>
          <a:pPr marL="0" lvl="0" indent="0" algn="ctr" defTabSz="577850">
            <a:lnSpc>
              <a:spcPct val="90000"/>
            </a:lnSpc>
            <a:spcBef>
              <a:spcPct val="0"/>
            </a:spcBef>
            <a:spcAft>
              <a:spcPct val="35000"/>
            </a:spcAft>
            <a:buNone/>
          </a:pPr>
          <a:endParaRPr lang="en-GB" sz="1300" kern="1200"/>
        </a:p>
      </dsp:txBody>
      <dsp:txXfrm rot="10800000">
        <a:off x="2916170" y="1958102"/>
        <a:ext cx="2156106" cy="2322582"/>
      </dsp:txXfrm>
    </dsp:sp>
    <dsp:sp modelId="{921ABFBD-5E79-0C4A-B32E-74F44CA12FA9}">
      <dsp:nvSpPr>
        <dsp:cNvPr id="0" name=""/>
        <dsp:cNvSpPr/>
      </dsp:nvSpPr>
      <dsp:spPr>
        <a:xfrm>
          <a:off x="5372670" y="261080"/>
          <a:ext cx="2297412"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2054C-EF23-CF41-A3F9-0DE410072EC6}">
      <dsp:nvSpPr>
        <dsp:cNvPr id="0" name=""/>
        <dsp:cNvSpPr/>
      </dsp:nvSpPr>
      <dsp:spPr>
        <a:xfrm rot="10800000">
          <a:off x="5372670" y="1958102"/>
          <a:ext cx="2297412" cy="2393235"/>
        </a:xfrm>
        <a:prstGeom prst="round2SameRect">
          <a:avLst>
            <a:gd name="adj1" fmla="val 10500"/>
            <a:gd name="adj2" fmla="val 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GB" sz="1300" b="1" kern="1200">
              <a:solidFill>
                <a:schemeClr val="tx1"/>
              </a:solidFill>
            </a:rPr>
            <a:t>CONTROL</a:t>
          </a:r>
        </a:p>
        <a:p>
          <a:pPr marL="0" lvl="0" indent="0" algn="l" defTabSz="577850">
            <a:lnSpc>
              <a:spcPct val="90000"/>
            </a:lnSpc>
            <a:spcBef>
              <a:spcPct val="0"/>
            </a:spcBef>
            <a:spcAft>
              <a:spcPct val="35000"/>
            </a:spcAft>
            <a:buNone/>
          </a:pPr>
          <a:r>
            <a:rPr lang="en-GB" sz="1300" kern="1200">
              <a:solidFill>
                <a:schemeClr val="tx1"/>
              </a:solidFill>
            </a:rPr>
            <a:t>QIBOLAB and QIBOCAL</a:t>
          </a:r>
        </a:p>
        <a:p>
          <a:pPr marL="0" lvl="0" indent="0" algn="l" defTabSz="577850">
            <a:lnSpc>
              <a:spcPct val="90000"/>
            </a:lnSpc>
            <a:spcBef>
              <a:spcPct val="0"/>
            </a:spcBef>
            <a:spcAft>
              <a:spcPct val="35000"/>
            </a:spcAft>
            <a:buNone/>
          </a:pPr>
          <a:r>
            <a:rPr lang="en-GB" sz="1300" kern="1200" err="1">
              <a:solidFill>
                <a:schemeClr val="tx1"/>
              </a:solidFill>
            </a:rPr>
            <a:t>Qick</a:t>
          </a:r>
          <a:r>
            <a:rPr lang="en-GB" sz="1300" kern="1200">
              <a:solidFill>
                <a:schemeClr val="tx1"/>
              </a:solidFill>
            </a:rPr>
            <a:t> firmware on ZCU208</a:t>
          </a:r>
        </a:p>
        <a:p>
          <a:pPr marL="0" lvl="0" indent="0" algn="l" defTabSz="577850">
            <a:lnSpc>
              <a:spcPct val="90000"/>
            </a:lnSpc>
            <a:spcBef>
              <a:spcPct val="0"/>
            </a:spcBef>
            <a:spcAft>
              <a:spcPct val="35000"/>
            </a:spcAft>
            <a:buNone/>
          </a:pPr>
          <a:r>
            <a:rPr lang="en-GB" sz="1300" kern="1200">
              <a:solidFill>
                <a:schemeClr val="tx1"/>
              </a:solidFill>
            </a:rPr>
            <a:t>Qubit control with ZCU111 at TII in Abu Dhabi</a:t>
          </a:r>
        </a:p>
        <a:p>
          <a:pPr marL="0" lvl="0" indent="0" algn="ctr" defTabSz="577850">
            <a:lnSpc>
              <a:spcPct val="90000"/>
            </a:lnSpc>
            <a:spcBef>
              <a:spcPct val="0"/>
            </a:spcBef>
            <a:spcAft>
              <a:spcPct val="35000"/>
            </a:spcAft>
            <a:buNone/>
          </a:pPr>
          <a:endParaRPr lang="en-GB" sz="1300" kern="1200"/>
        </a:p>
      </dsp:txBody>
      <dsp:txXfrm rot="10800000">
        <a:off x="5443323" y="1958102"/>
        <a:ext cx="2156106" cy="2322582"/>
      </dsp:txXfrm>
    </dsp:sp>
    <dsp:sp modelId="{21BBABDF-A62C-3345-92D5-6A74520EFB4E}">
      <dsp:nvSpPr>
        <dsp:cNvPr id="0" name=""/>
        <dsp:cNvSpPr/>
      </dsp:nvSpPr>
      <dsp:spPr>
        <a:xfrm>
          <a:off x="7899823" y="261080"/>
          <a:ext cx="2297412" cy="143594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E78833-AADF-6E4B-9C9A-5F76FFFEA0BD}">
      <dsp:nvSpPr>
        <dsp:cNvPr id="0" name=""/>
        <dsp:cNvSpPr/>
      </dsp:nvSpPr>
      <dsp:spPr>
        <a:xfrm rot="10800000">
          <a:off x="7899823" y="1958102"/>
          <a:ext cx="2297412" cy="2393235"/>
        </a:xfrm>
        <a:prstGeom prst="round2SameRect">
          <a:avLst>
            <a:gd name="adj1" fmla="val 10500"/>
            <a:gd name="adj2" fmla="val 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GB" sz="1300" b="1" kern="1200">
              <a:solidFill>
                <a:schemeClr val="tx1"/>
              </a:solidFill>
            </a:rPr>
            <a:t>MEASUREMENTS</a:t>
          </a:r>
        </a:p>
        <a:p>
          <a:pPr marL="0" lvl="0" indent="0" algn="l" defTabSz="577850">
            <a:lnSpc>
              <a:spcPct val="90000"/>
            </a:lnSpc>
            <a:spcBef>
              <a:spcPct val="0"/>
            </a:spcBef>
            <a:spcAft>
              <a:spcPct val="35000"/>
            </a:spcAft>
            <a:buNone/>
          </a:pPr>
          <a:r>
            <a:rPr lang="en-GB" sz="1300" kern="1200">
              <a:solidFill>
                <a:schemeClr val="tx1"/>
              </a:solidFill>
            </a:rPr>
            <a:t>Characterization of JJs and resonators</a:t>
          </a:r>
        </a:p>
        <a:p>
          <a:pPr marL="0" lvl="0" indent="0" algn="l" defTabSz="577850">
            <a:lnSpc>
              <a:spcPct val="90000"/>
            </a:lnSpc>
            <a:spcBef>
              <a:spcPct val="0"/>
            </a:spcBef>
            <a:spcAft>
              <a:spcPct val="35000"/>
            </a:spcAft>
            <a:buNone/>
          </a:pPr>
          <a:r>
            <a:rPr lang="en-GB" sz="1300" kern="1200">
              <a:solidFill>
                <a:schemeClr val="tx1"/>
              </a:solidFill>
            </a:rPr>
            <a:t>Characterization of JPAs</a:t>
          </a:r>
        </a:p>
        <a:p>
          <a:pPr marL="0" lvl="0" indent="0" algn="l" defTabSz="577850">
            <a:lnSpc>
              <a:spcPct val="90000"/>
            </a:lnSpc>
            <a:spcBef>
              <a:spcPct val="0"/>
            </a:spcBef>
            <a:spcAft>
              <a:spcPct val="35000"/>
            </a:spcAft>
            <a:buNone/>
          </a:pPr>
          <a:r>
            <a:rPr lang="en-GB" sz="1300" kern="1200">
              <a:solidFill>
                <a:schemeClr val="tx1"/>
              </a:solidFill>
            </a:rPr>
            <a:t>Characterization in our labs of a 3D Qubit from TII</a:t>
          </a:r>
        </a:p>
        <a:p>
          <a:pPr marL="0" lvl="0" indent="0" algn="l" defTabSz="577850">
            <a:lnSpc>
              <a:spcPct val="90000"/>
            </a:lnSpc>
            <a:spcBef>
              <a:spcPct val="0"/>
            </a:spcBef>
            <a:spcAft>
              <a:spcPct val="35000"/>
            </a:spcAft>
            <a:buNone/>
          </a:pPr>
          <a:r>
            <a:rPr lang="en-GB" sz="1300" kern="1200">
              <a:solidFill>
                <a:schemeClr val="tx1"/>
              </a:solidFill>
            </a:rPr>
            <a:t>Characterization of 2D Qubits in TII and at NIST</a:t>
          </a:r>
        </a:p>
      </dsp:txBody>
      <dsp:txXfrm rot="10800000">
        <a:off x="7970476" y="1958102"/>
        <a:ext cx="2156106" cy="23225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5144D-6380-5A47-8CA8-8841EBD3F21B}" type="datetimeFigureOut">
              <a:rPr lang="en-GB" smtClean="0"/>
              <a:t>04/07/2023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9ECF5-44CC-534D-B589-6AA5B055C5DA}" type="slidenum">
              <a:rPr lang="en-GB" smtClean="0"/>
              <a:t>‹N›</a:t>
            </a:fld>
            <a:endParaRPr lang="en-GB"/>
          </a:p>
        </p:txBody>
      </p:sp>
    </p:spTree>
    <p:extLst>
      <p:ext uri="{BB962C8B-B14F-4D97-AF65-F5344CB8AC3E}">
        <p14:creationId xmlns:p14="http://schemas.microsoft.com/office/powerpoint/2010/main" val="113277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9452E-78BA-4514-A135-15B88C2391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33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9452E-78BA-4514-A135-15B88C2391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29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10"/>
          </p:nvPr>
        </p:nvSpPr>
        <p:spPr/>
        <p:txBody>
          <a:bodyPr/>
          <a:lstStyle/>
          <a:p>
            <a:fld id="{2037BC6C-8A12-D64C-B42C-31C608077F32}" type="slidenum">
              <a:rPr lang="en-GB" smtClean="0"/>
              <a:pPr/>
              <a:t>42</a:t>
            </a:fld>
            <a:endParaRPr lang="en-GB"/>
          </a:p>
        </p:txBody>
      </p:sp>
    </p:spTree>
    <p:extLst>
      <p:ext uri="{BB962C8B-B14F-4D97-AF65-F5344CB8AC3E}">
        <p14:creationId xmlns:p14="http://schemas.microsoft.com/office/powerpoint/2010/main" val="208430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89047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07551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70925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265975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F381-E8D8-08B3-2AF6-0C90C0CE241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12B0A9EF-1BC2-0458-BC15-492379480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0850603A-6A07-BF5F-7528-FC703208C607}"/>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5" name="Footer Placeholder 4">
            <a:extLst>
              <a:ext uri="{FF2B5EF4-FFF2-40B4-BE49-F238E27FC236}">
                <a16:creationId xmlns:a16="http://schemas.microsoft.com/office/drawing/2014/main" id="{424816E0-EFC9-F216-0100-1566B6387290}"/>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78A23E3A-BB3B-1DEB-A027-83161E8DBC22}"/>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3819270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4576-BEF4-1F70-7D92-67105FA9D8D8}"/>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D7A174BE-95FF-6560-BF45-430DE2E9DB8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8ABA06FE-39DE-7AA0-F3F3-22837C50D106}"/>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5" name="Footer Placeholder 4">
            <a:extLst>
              <a:ext uri="{FF2B5EF4-FFF2-40B4-BE49-F238E27FC236}">
                <a16:creationId xmlns:a16="http://schemas.microsoft.com/office/drawing/2014/main" id="{30FA32AE-FCF2-2142-44A7-BA9B39AED31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24EE408A-8288-FD0F-B374-B6A269E63B43}"/>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70465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2B52-D6CD-792E-77C5-891E315CBF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8EEBF77F-96B4-F2F3-9190-54E6A05EB1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23F0231-77C2-BB09-A907-B438662180EA}"/>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5" name="Footer Placeholder 4">
            <a:extLst>
              <a:ext uri="{FF2B5EF4-FFF2-40B4-BE49-F238E27FC236}">
                <a16:creationId xmlns:a16="http://schemas.microsoft.com/office/drawing/2014/main" id="{069C8D04-8A1E-E19D-522F-52F8E87B9AB5}"/>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37EE28A6-8EE3-C60B-0298-ECBB61FAA53A}"/>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3277705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2B8EA-0240-7994-A3C2-B89A69C21A50}"/>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9EACC82A-782B-7D3E-F9B1-5A1CE7E1428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D9E15C9F-6665-411E-FC04-A9371640FC3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E32A3D43-ADBC-EFD8-DF46-6918EE062DD3}"/>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6" name="Footer Placeholder 5">
            <a:extLst>
              <a:ext uri="{FF2B5EF4-FFF2-40B4-BE49-F238E27FC236}">
                <a16:creationId xmlns:a16="http://schemas.microsoft.com/office/drawing/2014/main" id="{1BAA886F-1F11-01F9-62BF-9313CB286204}"/>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C46A00FC-3CAC-1418-7BB4-68C05156D02D}"/>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2875038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680B-9ADE-113D-9EDC-3B05EF34C222}"/>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20971A71-6F8F-D4AE-882C-D371C70A8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58DC99-56F6-3677-6C3A-60EF3C4F68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81DCEB90-28C8-AC52-9160-7454F21C1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FE9B31B-13ED-C8FF-00E8-C2BC507740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A1E4B7D9-F167-00F6-9DE1-3FFA195C2C80}"/>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8" name="Footer Placeholder 7">
            <a:extLst>
              <a:ext uri="{FF2B5EF4-FFF2-40B4-BE49-F238E27FC236}">
                <a16:creationId xmlns:a16="http://schemas.microsoft.com/office/drawing/2014/main" id="{5E0F6F03-5BDF-61A2-E357-8B6115E16AE6}"/>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826096BB-6295-DEE0-6F76-D43437648B5A}"/>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1546006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C25B-748C-C40B-BD6C-8E21E0877E3F}"/>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01E49C17-0042-ACE5-3B30-AB53D921E24D}"/>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4" name="Footer Placeholder 3">
            <a:extLst>
              <a:ext uri="{FF2B5EF4-FFF2-40B4-BE49-F238E27FC236}">
                <a16:creationId xmlns:a16="http://schemas.microsoft.com/office/drawing/2014/main" id="{B56E1569-BCC7-906D-2C51-3C573A176D75}"/>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DD450F35-FB7C-7089-929F-B7A4F45586C1}"/>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1620910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84D36-3786-B70F-DF0A-D9ACE1F90DAE}"/>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3" name="Footer Placeholder 2">
            <a:extLst>
              <a:ext uri="{FF2B5EF4-FFF2-40B4-BE49-F238E27FC236}">
                <a16:creationId xmlns:a16="http://schemas.microsoft.com/office/drawing/2014/main" id="{7D6849A2-5162-CA31-3582-57DBDE84A707}"/>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2F7193CC-E371-9224-7253-F16C2D2E0A2F}"/>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91863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544053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5C8E-7D9C-AABE-6BFB-937D57C0BC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83BE39F3-47E7-F65B-94D1-177721BC5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B7A79DEA-1D0A-3089-E470-0A09D907C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5A806E-AA22-CF7D-214E-8ECB41D1E480}"/>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6" name="Footer Placeholder 5">
            <a:extLst>
              <a:ext uri="{FF2B5EF4-FFF2-40B4-BE49-F238E27FC236}">
                <a16:creationId xmlns:a16="http://schemas.microsoft.com/office/drawing/2014/main" id="{E0A71558-E689-3ADB-F2D8-D62524B463C4}"/>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FAA9B22-8910-AA2C-2A55-9BD3C6A1DCBD}"/>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2441636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4BFC-2D3D-474A-1C25-DA5601D39D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3E1C7F0D-6590-7DF1-1CEE-E06C3E6537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4030DB4B-3204-C421-54C5-69D5152ED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52012A-4491-2715-974A-128CC74DB8D5}"/>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6" name="Footer Placeholder 5">
            <a:extLst>
              <a:ext uri="{FF2B5EF4-FFF2-40B4-BE49-F238E27FC236}">
                <a16:creationId xmlns:a16="http://schemas.microsoft.com/office/drawing/2014/main" id="{85CD1349-82DE-9E35-BB4F-C81CA48FB622}"/>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A48AC5F2-F428-0E8B-8218-7E9D15414173}"/>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4091946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3325-3918-E404-A4FC-AA5E75461F8B}"/>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55C65F94-BA79-22D3-05AC-D1A1BE8263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172F3AC6-7CB3-C483-F38E-F6088BB88030}"/>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5" name="Footer Placeholder 4">
            <a:extLst>
              <a:ext uri="{FF2B5EF4-FFF2-40B4-BE49-F238E27FC236}">
                <a16:creationId xmlns:a16="http://schemas.microsoft.com/office/drawing/2014/main" id="{A2AEA99D-86AA-CC59-34AA-14B919CCCE9D}"/>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94C29BC-2A0A-4623-12A1-757EC7BFE662}"/>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525418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E0764-8DA6-0F0C-C851-4A2D0B9C56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029C3875-4799-0CA1-D9B6-B7D6BDE297F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8246A8B1-A5CA-36F7-E838-3DF2161CE882}"/>
              </a:ext>
            </a:extLst>
          </p:cNvPr>
          <p:cNvSpPr>
            <a:spLocks noGrp="1"/>
          </p:cNvSpPr>
          <p:nvPr>
            <p:ph type="dt" sz="half" idx="10"/>
          </p:nvPr>
        </p:nvSpPr>
        <p:spPr/>
        <p:txBody>
          <a:bodyPr/>
          <a:lstStyle/>
          <a:p>
            <a:fld id="{7F1D88BA-EB8F-1847-BCEE-AE8C05323944}" type="datetimeFigureOut">
              <a:rPr lang="en-IT" smtClean="0"/>
              <a:t>7/4/23</a:t>
            </a:fld>
            <a:endParaRPr lang="en-IT"/>
          </a:p>
        </p:txBody>
      </p:sp>
      <p:sp>
        <p:nvSpPr>
          <p:cNvPr id="5" name="Footer Placeholder 4">
            <a:extLst>
              <a:ext uri="{FF2B5EF4-FFF2-40B4-BE49-F238E27FC236}">
                <a16:creationId xmlns:a16="http://schemas.microsoft.com/office/drawing/2014/main" id="{E4A03E27-71AD-750D-C38E-7BCC9F3BBB48}"/>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A006453-3972-51AA-EFFA-96F90F4B5293}"/>
              </a:ext>
            </a:extLst>
          </p:cNvPr>
          <p:cNvSpPr>
            <a:spLocks noGrp="1"/>
          </p:cNvSpPr>
          <p:nvPr>
            <p:ph type="sldNum" sz="quarter" idx="12"/>
          </p:nvPr>
        </p:nvSpPr>
        <p:spPr/>
        <p:txBody>
          <a:bodyPr/>
          <a:lstStyle/>
          <a:p>
            <a:fld id="{8F6DE9A8-DFA1-5346-802D-AEF3F49603CC}" type="slidenum">
              <a:rPr lang="en-IT" smtClean="0"/>
              <a:t>‹N›</a:t>
            </a:fld>
            <a:endParaRPr lang="en-IT"/>
          </a:p>
        </p:txBody>
      </p:sp>
    </p:spTree>
    <p:extLst>
      <p:ext uri="{BB962C8B-B14F-4D97-AF65-F5344CB8AC3E}">
        <p14:creationId xmlns:p14="http://schemas.microsoft.com/office/powerpoint/2010/main" val="1697843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8B81A1FA-8211-476C-A3CE-3E489D244CE3}" type="datetimeFigureOut">
              <a:rPr lang="en-GB" smtClean="0"/>
              <a:t>04/07/2023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02665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8B81A1FA-8211-476C-A3CE-3E489D244CE3}" type="datetimeFigureOut">
              <a:rPr lang="en-GB" smtClean="0"/>
              <a:t>04/07/2023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34891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8B81A1FA-8211-476C-A3CE-3E489D244CE3}" type="datetimeFigureOut">
              <a:rPr lang="en-GB" smtClean="0"/>
              <a:t>04/07/2023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4265344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8B81A1FA-8211-476C-A3CE-3E489D244CE3}" type="datetimeFigureOut">
              <a:rPr lang="en-GB" smtClean="0"/>
              <a:t>04/07/2023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558507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8B81A1FA-8211-476C-A3CE-3E489D244CE3}" type="datetimeFigureOut">
              <a:rPr lang="en-GB" smtClean="0"/>
              <a:t>04/07/2023</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31135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8B81A1FA-8211-476C-A3CE-3E489D244CE3}" type="datetimeFigureOut">
              <a:rPr lang="en-GB" smtClean="0"/>
              <a:t>04/07/2023</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16400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647549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B81A1FA-8211-476C-A3CE-3E489D244CE3}" type="datetimeFigureOut">
              <a:rPr lang="en-GB" smtClean="0"/>
              <a:t>04/07/2023</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49052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8B81A1FA-8211-476C-A3CE-3E489D244CE3}" type="datetimeFigureOut">
              <a:rPr lang="en-GB" smtClean="0"/>
              <a:t>04/07/2023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1715064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8B81A1FA-8211-476C-A3CE-3E489D244CE3}" type="datetimeFigureOut">
              <a:rPr lang="en-GB" smtClean="0"/>
              <a:t>04/07/2023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4230071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8B81A1FA-8211-476C-A3CE-3E489D244CE3}" type="datetimeFigureOut">
              <a:rPr lang="en-GB" smtClean="0"/>
              <a:t>04/07/2023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211503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8B81A1FA-8211-476C-A3CE-3E489D244CE3}" type="datetimeFigureOut">
              <a:rPr lang="en-GB" smtClean="0"/>
              <a:t>04/07/2023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D93A43B9-5682-4A71-858D-77B9A19D0B05}" type="slidenum">
              <a:rPr lang="en-GB" smtClean="0"/>
              <a:t>‹N›</a:t>
            </a:fld>
            <a:endParaRPr lang="en-GB"/>
          </a:p>
        </p:txBody>
      </p:sp>
    </p:spTree>
    <p:extLst>
      <p:ext uri="{BB962C8B-B14F-4D97-AF65-F5344CB8AC3E}">
        <p14:creationId xmlns:p14="http://schemas.microsoft.com/office/powerpoint/2010/main" val="38855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607AAF3-B308-41EB-BDAC-76F21105F88E}" type="datetimeFigureOut">
              <a:rPr lang="it-IT" smtClean="0"/>
              <a:t>04/07/23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1112420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607AAF3-B308-41EB-BDAC-76F21105F88E}" type="datetimeFigureOut">
              <a:rPr lang="it-IT" smtClean="0"/>
              <a:t>04/07/23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2557908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8607AAF3-B308-41EB-BDAC-76F21105F88E}" type="datetimeFigureOut">
              <a:rPr lang="it-IT" smtClean="0"/>
              <a:t>04/07/23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1174026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607AAF3-B308-41EB-BDAC-76F21105F88E}" type="datetimeFigureOut">
              <a:rPr lang="it-IT" smtClean="0"/>
              <a:t>04/07/23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1874431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607AAF3-B308-41EB-BDAC-76F21105F88E}" type="datetimeFigureOut">
              <a:rPr lang="it-IT" smtClean="0"/>
              <a:t>04/07/23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570494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650284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607AAF3-B308-41EB-BDAC-76F21105F88E}" type="datetimeFigureOut">
              <a:rPr lang="it-IT" smtClean="0"/>
              <a:t>04/07/23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810818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607AAF3-B308-41EB-BDAC-76F21105F88E}" type="datetimeFigureOut">
              <a:rPr lang="it-IT" smtClean="0"/>
              <a:t>04/07/23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4017291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8607AAF3-B308-41EB-BDAC-76F21105F88E}" type="datetimeFigureOut">
              <a:rPr lang="it-IT" smtClean="0"/>
              <a:t>04/07/23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274351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8607AAF3-B308-41EB-BDAC-76F21105F88E}" type="datetimeFigureOut">
              <a:rPr lang="it-IT" smtClean="0"/>
              <a:t>04/07/23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2983865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607AAF3-B308-41EB-BDAC-76F21105F88E}" type="datetimeFigureOut">
              <a:rPr lang="it-IT" smtClean="0"/>
              <a:t>04/07/23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1436825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607AAF3-B308-41EB-BDAC-76F21105F88E}" type="datetimeFigureOut">
              <a:rPr lang="it-IT" smtClean="0"/>
              <a:t>04/07/23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70D9522-7303-4865-A2E5-1321E97DD3A6}" type="slidenum">
              <a:rPr lang="it-IT" smtClean="0"/>
              <a:t>‹N›</a:t>
            </a:fld>
            <a:endParaRPr lang="it-IT"/>
          </a:p>
        </p:txBody>
      </p:sp>
    </p:spTree>
    <p:extLst>
      <p:ext uri="{BB962C8B-B14F-4D97-AF65-F5344CB8AC3E}">
        <p14:creationId xmlns:p14="http://schemas.microsoft.com/office/powerpoint/2010/main" val="3878699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835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16" name="PlaceHolder 2"/>
          <p:cNvSpPr>
            <a:spLocks noGrp="1"/>
          </p:cNvSpPr>
          <p:nvPr>
            <p:ph type="subTitle"/>
          </p:nvPr>
        </p:nvSpPr>
        <p:spPr>
          <a:xfrm>
            <a:off x="609562" y="1182945"/>
            <a:ext cx="10971684" cy="4875021"/>
          </a:xfrm>
          <a:prstGeom prst="rect">
            <a:avLst/>
          </a:prstGeom>
          <a:noFill/>
          <a:ln w="0">
            <a:noFill/>
          </a:ln>
        </p:spPr>
        <p:txBody>
          <a:bodyPr lIns="0" tIns="0" rIns="0" bIns="0" anchor="ctr">
            <a:noAutofit/>
          </a:bodyPr>
          <a:lstStyle/>
          <a:p>
            <a:pPr algn="ctr"/>
            <a:endParaRPr lang="en-US" sz="3870" b="0" strike="noStrike" spc="-1">
              <a:latin typeface="Arial"/>
            </a:endParaRPr>
          </a:p>
        </p:txBody>
      </p:sp>
    </p:spTree>
    <p:extLst>
      <p:ext uri="{BB962C8B-B14F-4D97-AF65-F5344CB8AC3E}">
        <p14:creationId xmlns:p14="http://schemas.microsoft.com/office/powerpoint/2010/main" val="641716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18" name="PlaceHolder 2"/>
          <p:cNvSpPr>
            <a:spLocks noGrp="1"/>
          </p:cNvSpPr>
          <p:nvPr>
            <p:ph/>
          </p:nvPr>
        </p:nvSpPr>
        <p:spPr>
          <a:xfrm>
            <a:off x="609562" y="1182945"/>
            <a:ext cx="10971684" cy="4875021"/>
          </a:xfrm>
          <a:prstGeom prst="rect">
            <a:avLst/>
          </a:prstGeom>
          <a:noFill/>
          <a:ln w="0">
            <a:noFill/>
          </a:ln>
        </p:spPr>
        <p:txBody>
          <a:bodyPr lIns="0" tIns="0" rIns="0" bIns="0" anchor="t">
            <a:normAutofit/>
          </a:bodyPr>
          <a:lstStyle/>
          <a:p>
            <a:endParaRPr lang="en-US" sz="1451" b="0" strike="noStrike" spc="-1">
              <a:latin typeface="DejaVu Serif Condensed"/>
            </a:endParaRPr>
          </a:p>
        </p:txBody>
      </p:sp>
    </p:spTree>
    <p:extLst>
      <p:ext uri="{BB962C8B-B14F-4D97-AF65-F5344CB8AC3E}">
        <p14:creationId xmlns:p14="http://schemas.microsoft.com/office/powerpoint/2010/main" val="29429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20" name="PlaceHolder 2"/>
          <p:cNvSpPr>
            <a:spLocks noGrp="1"/>
          </p:cNvSpPr>
          <p:nvPr>
            <p:ph/>
          </p:nvPr>
        </p:nvSpPr>
        <p:spPr>
          <a:xfrm>
            <a:off x="609562" y="1182945"/>
            <a:ext cx="5354133" cy="4875021"/>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21" name="PlaceHolder 3"/>
          <p:cNvSpPr>
            <a:spLocks noGrp="1"/>
          </p:cNvSpPr>
          <p:nvPr>
            <p:ph/>
          </p:nvPr>
        </p:nvSpPr>
        <p:spPr>
          <a:xfrm>
            <a:off x="6231903" y="1182945"/>
            <a:ext cx="5354133" cy="4875021"/>
          </a:xfrm>
          <a:prstGeom prst="rect">
            <a:avLst/>
          </a:prstGeom>
          <a:noFill/>
          <a:ln w="0">
            <a:noFill/>
          </a:ln>
        </p:spPr>
        <p:txBody>
          <a:bodyPr lIns="0" tIns="0" rIns="0" bIns="0" anchor="t">
            <a:normAutofit/>
          </a:bodyPr>
          <a:lstStyle/>
          <a:p>
            <a:endParaRPr lang="en-US" sz="1451" b="0" strike="noStrike" spc="-1">
              <a:latin typeface="DejaVu Serif Condensed"/>
            </a:endParaRPr>
          </a:p>
        </p:txBody>
      </p:sp>
    </p:spTree>
    <p:extLst>
      <p:ext uri="{BB962C8B-B14F-4D97-AF65-F5344CB8AC3E}">
        <p14:creationId xmlns:p14="http://schemas.microsoft.com/office/powerpoint/2010/main" val="370632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179111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Tree>
    <p:extLst>
      <p:ext uri="{BB962C8B-B14F-4D97-AF65-F5344CB8AC3E}">
        <p14:creationId xmlns:p14="http://schemas.microsoft.com/office/powerpoint/2010/main" val="2798194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314360" y="178508"/>
            <a:ext cx="11645686" cy="2625380"/>
          </a:xfrm>
          <a:prstGeom prst="rect">
            <a:avLst/>
          </a:prstGeom>
          <a:noFill/>
          <a:ln w="0">
            <a:noFill/>
          </a:ln>
        </p:spPr>
        <p:txBody>
          <a:bodyPr lIns="0" tIns="0" rIns="0" bIns="0" anchor="ctr">
            <a:noAutofit/>
          </a:bodyPr>
          <a:lstStyle/>
          <a:p>
            <a:pPr algn="ctr"/>
            <a:endParaRPr lang="en-US" sz="3870" b="0" strike="noStrike" spc="-1">
              <a:latin typeface="Arial"/>
            </a:endParaRPr>
          </a:p>
        </p:txBody>
      </p:sp>
    </p:spTree>
    <p:extLst>
      <p:ext uri="{BB962C8B-B14F-4D97-AF65-F5344CB8AC3E}">
        <p14:creationId xmlns:p14="http://schemas.microsoft.com/office/powerpoint/2010/main" val="6637169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25" name="PlaceHolder 2"/>
          <p:cNvSpPr>
            <a:spLocks noGrp="1"/>
          </p:cNvSpPr>
          <p:nvPr>
            <p:ph/>
          </p:nvPr>
        </p:nvSpPr>
        <p:spPr>
          <a:xfrm>
            <a:off x="609562" y="1182945"/>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26" name="PlaceHolder 3"/>
          <p:cNvSpPr>
            <a:spLocks noGrp="1"/>
          </p:cNvSpPr>
          <p:nvPr>
            <p:ph/>
          </p:nvPr>
        </p:nvSpPr>
        <p:spPr>
          <a:xfrm>
            <a:off x="6231903" y="1182945"/>
            <a:ext cx="5354133" cy="4875021"/>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27" name="PlaceHolder 4"/>
          <p:cNvSpPr>
            <a:spLocks noGrp="1"/>
          </p:cNvSpPr>
          <p:nvPr>
            <p:ph/>
          </p:nvPr>
        </p:nvSpPr>
        <p:spPr>
          <a:xfrm>
            <a:off x="609562" y="3729084"/>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Tree>
    <p:extLst>
      <p:ext uri="{BB962C8B-B14F-4D97-AF65-F5344CB8AC3E}">
        <p14:creationId xmlns:p14="http://schemas.microsoft.com/office/powerpoint/2010/main" val="3118051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29" name="PlaceHolder 2"/>
          <p:cNvSpPr>
            <a:spLocks noGrp="1"/>
          </p:cNvSpPr>
          <p:nvPr>
            <p:ph/>
          </p:nvPr>
        </p:nvSpPr>
        <p:spPr>
          <a:xfrm>
            <a:off x="609562" y="1182945"/>
            <a:ext cx="5354133" cy="4875021"/>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30" name="PlaceHolder 3"/>
          <p:cNvSpPr>
            <a:spLocks noGrp="1"/>
          </p:cNvSpPr>
          <p:nvPr>
            <p:ph/>
          </p:nvPr>
        </p:nvSpPr>
        <p:spPr>
          <a:xfrm>
            <a:off x="6231903" y="1182945"/>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31" name="PlaceHolder 4"/>
          <p:cNvSpPr>
            <a:spLocks noGrp="1"/>
          </p:cNvSpPr>
          <p:nvPr>
            <p:ph/>
          </p:nvPr>
        </p:nvSpPr>
        <p:spPr>
          <a:xfrm>
            <a:off x="6231903" y="3729084"/>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Tree>
    <p:extLst>
      <p:ext uri="{BB962C8B-B14F-4D97-AF65-F5344CB8AC3E}">
        <p14:creationId xmlns:p14="http://schemas.microsoft.com/office/powerpoint/2010/main" val="811826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33" name="PlaceHolder 2"/>
          <p:cNvSpPr>
            <a:spLocks noGrp="1"/>
          </p:cNvSpPr>
          <p:nvPr>
            <p:ph/>
          </p:nvPr>
        </p:nvSpPr>
        <p:spPr>
          <a:xfrm>
            <a:off x="609562" y="1182945"/>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34" name="PlaceHolder 3"/>
          <p:cNvSpPr>
            <a:spLocks noGrp="1"/>
          </p:cNvSpPr>
          <p:nvPr>
            <p:ph/>
          </p:nvPr>
        </p:nvSpPr>
        <p:spPr>
          <a:xfrm>
            <a:off x="6231903" y="1182945"/>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35" name="PlaceHolder 4"/>
          <p:cNvSpPr>
            <a:spLocks noGrp="1"/>
          </p:cNvSpPr>
          <p:nvPr>
            <p:ph/>
          </p:nvPr>
        </p:nvSpPr>
        <p:spPr>
          <a:xfrm>
            <a:off x="609562" y="3729084"/>
            <a:ext cx="10971684"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Tree>
    <p:extLst>
      <p:ext uri="{BB962C8B-B14F-4D97-AF65-F5344CB8AC3E}">
        <p14:creationId xmlns:p14="http://schemas.microsoft.com/office/powerpoint/2010/main" val="4128675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37" name="PlaceHolder 2"/>
          <p:cNvSpPr>
            <a:spLocks noGrp="1"/>
          </p:cNvSpPr>
          <p:nvPr>
            <p:ph/>
          </p:nvPr>
        </p:nvSpPr>
        <p:spPr>
          <a:xfrm>
            <a:off x="609562" y="1182945"/>
            <a:ext cx="10971684"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38" name="PlaceHolder 3"/>
          <p:cNvSpPr>
            <a:spLocks noGrp="1"/>
          </p:cNvSpPr>
          <p:nvPr>
            <p:ph/>
          </p:nvPr>
        </p:nvSpPr>
        <p:spPr>
          <a:xfrm>
            <a:off x="609562" y="3729084"/>
            <a:ext cx="10971684"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Tree>
    <p:extLst>
      <p:ext uri="{BB962C8B-B14F-4D97-AF65-F5344CB8AC3E}">
        <p14:creationId xmlns:p14="http://schemas.microsoft.com/office/powerpoint/2010/main" val="295283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40" name="PlaceHolder 2"/>
          <p:cNvSpPr>
            <a:spLocks noGrp="1"/>
          </p:cNvSpPr>
          <p:nvPr>
            <p:ph/>
          </p:nvPr>
        </p:nvSpPr>
        <p:spPr>
          <a:xfrm>
            <a:off x="609562" y="1182945"/>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41" name="PlaceHolder 3"/>
          <p:cNvSpPr>
            <a:spLocks noGrp="1"/>
          </p:cNvSpPr>
          <p:nvPr>
            <p:ph/>
          </p:nvPr>
        </p:nvSpPr>
        <p:spPr>
          <a:xfrm>
            <a:off x="6231903" y="1182945"/>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42" name="PlaceHolder 4"/>
          <p:cNvSpPr>
            <a:spLocks noGrp="1"/>
          </p:cNvSpPr>
          <p:nvPr>
            <p:ph/>
          </p:nvPr>
        </p:nvSpPr>
        <p:spPr>
          <a:xfrm>
            <a:off x="609562" y="3729084"/>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43" name="PlaceHolder 5"/>
          <p:cNvSpPr>
            <a:spLocks noGrp="1"/>
          </p:cNvSpPr>
          <p:nvPr>
            <p:ph/>
          </p:nvPr>
        </p:nvSpPr>
        <p:spPr>
          <a:xfrm>
            <a:off x="6231903" y="3729084"/>
            <a:ext cx="535413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Tree>
    <p:extLst>
      <p:ext uri="{BB962C8B-B14F-4D97-AF65-F5344CB8AC3E}">
        <p14:creationId xmlns:p14="http://schemas.microsoft.com/office/powerpoint/2010/main" val="21881979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endParaRPr lang="en-US" sz="3386" b="0" strike="noStrike" spc="31">
              <a:latin typeface="Impact"/>
            </a:endParaRPr>
          </a:p>
        </p:txBody>
      </p:sp>
      <p:sp>
        <p:nvSpPr>
          <p:cNvPr id="45" name="PlaceHolder 2"/>
          <p:cNvSpPr>
            <a:spLocks noGrp="1"/>
          </p:cNvSpPr>
          <p:nvPr>
            <p:ph/>
          </p:nvPr>
        </p:nvSpPr>
        <p:spPr>
          <a:xfrm>
            <a:off x="609562" y="1182945"/>
            <a:ext cx="353241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46" name="PlaceHolder 3"/>
          <p:cNvSpPr>
            <a:spLocks noGrp="1"/>
          </p:cNvSpPr>
          <p:nvPr>
            <p:ph/>
          </p:nvPr>
        </p:nvSpPr>
        <p:spPr>
          <a:xfrm>
            <a:off x="4319184" y="1182945"/>
            <a:ext cx="353241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47" name="PlaceHolder 4"/>
          <p:cNvSpPr>
            <a:spLocks noGrp="1"/>
          </p:cNvSpPr>
          <p:nvPr>
            <p:ph/>
          </p:nvPr>
        </p:nvSpPr>
        <p:spPr>
          <a:xfrm>
            <a:off x="8028370" y="1182945"/>
            <a:ext cx="353241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48" name="PlaceHolder 5"/>
          <p:cNvSpPr>
            <a:spLocks noGrp="1"/>
          </p:cNvSpPr>
          <p:nvPr>
            <p:ph/>
          </p:nvPr>
        </p:nvSpPr>
        <p:spPr>
          <a:xfrm>
            <a:off x="609562" y="3729084"/>
            <a:ext cx="353241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49" name="PlaceHolder 6"/>
          <p:cNvSpPr>
            <a:spLocks noGrp="1"/>
          </p:cNvSpPr>
          <p:nvPr>
            <p:ph/>
          </p:nvPr>
        </p:nvSpPr>
        <p:spPr>
          <a:xfrm>
            <a:off x="4319184" y="3729084"/>
            <a:ext cx="353241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
        <p:nvSpPr>
          <p:cNvPr id="50" name="PlaceHolder 7"/>
          <p:cNvSpPr>
            <a:spLocks noGrp="1"/>
          </p:cNvSpPr>
          <p:nvPr>
            <p:ph/>
          </p:nvPr>
        </p:nvSpPr>
        <p:spPr>
          <a:xfrm>
            <a:off x="8028370" y="3729084"/>
            <a:ext cx="3532413" cy="2324963"/>
          </a:xfrm>
          <a:prstGeom prst="rect">
            <a:avLst/>
          </a:prstGeom>
          <a:noFill/>
          <a:ln w="0">
            <a:noFill/>
          </a:ln>
        </p:spPr>
        <p:txBody>
          <a:bodyPr lIns="0" tIns="0" rIns="0" bIns="0" anchor="t">
            <a:normAutofit/>
          </a:bodyPr>
          <a:lstStyle/>
          <a:p>
            <a:endParaRPr lang="en-US" sz="1451" b="0" strike="noStrike" spc="-1">
              <a:latin typeface="DejaVu Serif Condensed"/>
            </a:endParaRPr>
          </a:p>
        </p:txBody>
      </p:sp>
    </p:spTree>
    <p:extLst>
      <p:ext uri="{BB962C8B-B14F-4D97-AF65-F5344CB8AC3E}">
        <p14:creationId xmlns:p14="http://schemas.microsoft.com/office/powerpoint/2010/main" val="321330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2348771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166121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lumMod val="50000"/>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2450444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2826065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650E246-4845-254E-AD81-5136DAB4A543}" type="datetimeFigureOut">
              <a:rPr lang="it-IT" smtClean="0"/>
              <a:t>04/07/23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3110243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650E246-4845-254E-AD81-5136DAB4A543}" type="datetimeFigureOut">
              <a:rPr lang="it-IT" smtClean="0"/>
              <a:t>04/07/23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770627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650E246-4845-254E-AD81-5136DAB4A543}" type="datetimeFigureOut">
              <a:rPr lang="it-IT" smtClean="0"/>
              <a:t>04/07/23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4174994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50E246-4845-254E-AD81-5136DAB4A543}" type="datetimeFigureOut">
              <a:rPr lang="it-IT" smtClean="0"/>
              <a:t>04/07/23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3306143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650E246-4845-254E-AD81-5136DAB4A543}" type="datetimeFigureOut">
              <a:rPr lang="it-IT" smtClean="0"/>
              <a:t>04/07/23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25239342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650E246-4845-254E-AD81-5136DAB4A543}" type="datetimeFigureOut">
              <a:rPr lang="it-IT" smtClean="0"/>
              <a:t>04/07/23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196265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2393247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868418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262498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2518784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4393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1839194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2458030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650E246-4845-254E-AD81-5136DAB4A543}" type="datetimeFigureOut">
              <a:rPr lang="it-IT" smtClean="0"/>
              <a:t>04/07/23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467653C-D8E8-EC40-8BC2-9031D03332E9}" type="slidenum">
              <a:rPr lang="it-IT" smtClean="0"/>
              <a:t>‹N›</a:t>
            </a:fld>
            <a:endParaRPr lang="it-IT"/>
          </a:p>
        </p:txBody>
      </p:sp>
    </p:spTree>
    <p:extLst>
      <p:ext uri="{BB962C8B-B14F-4D97-AF65-F5344CB8AC3E}">
        <p14:creationId xmlns:p14="http://schemas.microsoft.com/office/powerpoint/2010/main" val="3915821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801742-8ABB-38C1-FB66-535B89A56BC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BB9356E-B961-EEE5-8E0D-21573E728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106E7BE-A751-DC50-9A12-FE20739E292F}"/>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5" name="Segnaposto piè di pagina 4">
            <a:extLst>
              <a:ext uri="{FF2B5EF4-FFF2-40B4-BE49-F238E27FC236}">
                <a16:creationId xmlns:a16="http://schemas.microsoft.com/office/drawing/2014/main" id="{63318C62-E363-CF41-0FFE-CBE0CE00D4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ACC0F7-12F3-019F-9432-E50D050D499F}"/>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14706779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7D19F0-A6FF-7B2A-BF0F-49DF575EBB9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F1A99C-7EC3-2574-C521-A6452E4D87F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6C3D4A-BE7F-DA37-3ECF-AB737E6189A5}"/>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5" name="Segnaposto piè di pagina 4">
            <a:extLst>
              <a:ext uri="{FF2B5EF4-FFF2-40B4-BE49-F238E27FC236}">
                <a16:creationId xmlns:a16="http://schemas.microsoft.com/office/drawing/2014/main" id="{5D04A19C-546A-F191-7E53-03C65ED2C80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AC35580-1176-A1D5-AF2E-EF91CDC98F60}"/>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3498125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3CC476-76AF-A766-5D55-263DC10F383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95E3D04-50FF-8076-A6D5-DE5E1008B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452ED7-1A83-46DC-0842-E11AEA536711}"/>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5" name="Segnaposto piè di pagina 4">
            <a:extLst>
              <a:ext uri="{FF2B5EF4-FFF2-40B4-BE49-F238E27FC236}">
                <a16:creationId xmlns:a16="http://schemas.microsoft.com/office/drawing/2014/main" id="{78F095A5-AA56-C41C-AC9C-4716DB0B38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D1C5F2-6ED4-2184-E62D-157654FB350D}"/>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2151287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69915D-82F1-1C33-EF22-890F56A2A54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8EAEBE8-1725-70C0-0631-F93904CE633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8BA3226-4A41-7D0B-4C24-1C1C526E546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932DF2C-33E5-069B-23C4-4803D49D3E1A}"/>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6" name="Segnaposto piè di pagina 5">
            <a:extLst>
              <a:ext uri="{FF2B5EF4-FFF2-40B4-BE49-F238E27FC236}">
                <a16:creationId xmlns:a16="http://schemas.microsoft.com/office/drawing/2014/main" id="{5AD24392-A95B-D0E1-86B5-3343C1A6350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560A5BA-9704-EC6D-F2B6-1B61838668C3}"/>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1659833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2DB9D-86AC-B0CA-1379-0DB909480B8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8F1EF6F-EBF3-8C5C-1B8A-1D2F606008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4C0BE8A-E846-D107-9BD8-465EACBAE25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85C21EF-3466-C4D0-7524-22A0306AC9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431F3EE-BB6A-CC9F-85BD-BA0018358C3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7C1833C-8EE4-E74D-DFEC-043637F64D2E}"/>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8" name="Segnaposto piè di pagina 7">
            <a:extLst>
              <a:ext uri="{FF2B5EF4-FFF2-40B4-BE49-F238E27FC236}">
                <a16:creationId xmlns:a16="http://schemas.microsoft.com/office/drawing/2014/main" id="{818EC898-8A64-4AD6-F031-BA366915298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F15146C-5AA1-84BC-70FC-98000ABC9B87}"/>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2198986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94711C-C70D-4AFA-C0A6-0302B81B76B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D557661-58F8-755B-4C50-C60D1852CCAE}"/>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4" name="Segnaposto piè di pagina 3">
            <a:extLst>
              <a:ext uri="{FF2B5EF4-FFF2-40B4-BE49-F238E27FC236}">
                <a16:creationId xmlns:a16="http://schemas.microsoft.com/office/drawing/2014/main" id="{BE3C6F5C-6DF6-203D-6742-D41986ED977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8145C6E-1A43-252A-F1B3-D09043B40A4E}"/>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177477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4433975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16D3B2A-8B42-7DFE-3406-6DC2461B17CC}"/>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3" name="Segnaposto piè di pagina 2">
            <a:extLst>
              <a:ext uri="{FF2B5EF4-FFF2-40B4-BE49-F238E27FC236}">
                <a16:creationId xmlns:a16="http://schemas.microsoft.com/office/drawing/2014/main" id="{C19DBB96-87DB-61C7-6A76-FD12745BF05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4019515-9AF5-1A11-80C2-C578D0E4F86B}"/>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2313652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4C281C-C394-A579-18BF-F82DD0807C2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B314CD-ED10-274F-4975-896499CD3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CBEC74F-1ADA-9CA0-38C8-12BAB39DE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EB36F05-C74E-39A6-D922-4AD6FB16B692}"/>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6" name="Segnaposto piè di pagina 5">
            <a:extLst>
              <a:ext uri="{FF2B5EF4-FFF2-40B4-BE49-F238E27FC236}">
                <a16:creationId xmlns:a16="http://schemas.microsoft.com/office/drawing/2014/main" id="{C95DBC6E-6EDA-C7C5-0269-4692B712D13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1F3A52-511F-8177-236E-FA653565500E}"/>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32219599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1D0A35-A7CE-66A3-B3DC-7A782D988A8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7E3701F-A07B-281E-5D1C-DA6801455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652EEBD-11B8-53F3-6CCF-1E53EE92B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EF25CB3-4028-5425-B261-97B7DE4B6B23}"/>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6" name="Segnaposto piè di pagina 5">
            <a:extLst>
              <a:ext uri="{FF2B5EF4-FFF2-40B4-BE49-F238E27FC236}">
                <a16:creationId xmlns:a16="http://schemas.microsoft.com/office/drawing/2014/main" id="{FB104D68-33B8-402B-6B08-BECE47F708D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C450B68-6E24-73BE-84EF-6B4800CA6922}"/>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2713856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3920D-3568-82D8-5D50-B499C1A63FC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014F3F1-AC92-F555-0E5E-82DD8176456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E47F93-44ED-6CB6-55BC-30E7743C2C50}"/>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5" name="Segnaposto piè di pagina 4">
            <a:extLst>
              <a:ext uri="{FF2B5EF4-FFF2-40B4-BE49-F238E27FC236}">
                <a16:creationId xmlns:a16="http://schemas.microsoft.com/office/drawing/2014/main" id="{589CB15E-7418-705A-9946-4CD7A43057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C72D4E-4EFD-7FEF-2041-7F6E73B6E049}"/>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9947576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9F6F3F9-9044-C9B5-B3A8-15A0198AC64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4B83D75-31CD-939C-DF8A-60391A3F1D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43938F-D789-CFE3-1E40-DEED4FC95BC6}"/>
              </a:ext>
            </a:extLst>
          </p:cNvPr>
          <p:cNvSpPr>
            <a:spLocks noGrp="1"/>
          </p:cNvSpPr>
          <p:nvPr>
            <p:ph type="dt" sz="half" idx="10"/>
          </p:nvPr>
        </p:nvSpPr>
        <p:spPr/>
        <p:txBody>
          <a:bodyPr/>
          <a:lstStyle/>
          <a:p>
            <a:fld id="{8027F70D-4AE3-DE44-8801-B1ABB3ADE5F9}" type="datetimeFigureOut">
              <a:rPr lang="it-IT" smtClean="0"/>
              <a:t>04/07/23</a:t>
            </a:fld>
            <a:endParaRPr lang="it-IT"/>
          </a:p>
        </p:txBody>
      </p:sp>
      <p:sp>
        <p:nvSpPr>
          <p:cNvPr id="5" name="Segnaposto piè di pagina 4">
            <a:extLst>
              <a:ext uri="{FF2B5EF4-FFF2-40B4-BE49-F238E27FC236}">
                <a16:creationId xmlns:a16="http://schemas.microsoft.com/office/drawing/2014/main" id="{CECCCA43-1ECB-E0B8-C972-81500FD0D3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1F987C7-76D8-1F73-8D5A-5D447EA8EBB7}"/>
              </a:ext>
            </a:extLst>
          </p:cNvPr>
          <p:cNvSpPr>
            <a:spLocks noGrp="1"/>
          </p:cNvSpPr>
          <p:nvPr>
            <p:ph type="sldNum" sz="quarter" idx="12"/>
          </p:nvPr>
        </p:nvSpPr>
        <p:spPr/>
        <p:txBody>
          <a:bodyPr/>
          <a:lstStyle/>
          <a:p>
            <a:fld id="{C10B3363-AFF6-7944-A799-15C2CC3B0A6A}" type="slidenum">
              <a:rPr lang="it-IT" smtClean="0"/>
              <a:t>‹N›</a:t>
            </a:fld>
            <a:endParaRPr lang="it-IT"/>
          </a:p>
        </p:txBody>
      </p:sp>
    </p:spTree>
    <p:extLst>
      <p:ext uri="{BB962C8B-B14F-4D97-AF65-F5344CB8AC3E}">
        <p14:creationId xmlns:p14="http://schemas.microsoft.com/office/powerpoint/2010/main" val="33647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7/4/23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63269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7/4/23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a:t>
            </a:fld>
            <a:endParaRPr lang="en-US"/>
          </a:p>
        </p:txBody>
      </p:sp>
    </p:spTree>
    <p:extLst>
      <p:ext uri="{BB962C8B-B14F-4D97-AF65-F5344CB8AC3E}">
        <p14:creationId xmlns:p14="http://schemas.microsoft.com/office/powerpoint/2010/main" val="40787414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01" r:id="rId5"/>
    <p:sldLayoutId id="2147483702" r:id="rId6"/>
    <p:sldLayoutId id="2147483708"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E2828-7C87-7799-F042-69B22DB22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4A0E3140-ACB1-64BE-0980-8C29388179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813E7EE-3B19-BB9D-700D-3C8248798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D88BA-EB8F-1847-BCEE-AE8C05323944}" type="datetimeFigureOut">
              <a:rPr lang="en-IT" smtClean="0"/>
              <a:t>7/4/23</a:t>
            </a:fld>
            <a:endParaRPr lang="en-IT"/>
          </a:p>
        </p:txBody>
      </p:sp>
      <p:sp>
        <p:nvSpPr>
          <p:cNvPr id="5" name="Footer Placeholder 4">
            <a:extLst>
              <a:ext uri="{FF2B5EF4-FFF2-40B4-BE49-F238E27FC236}">
                <a16:creationId xmlns:a16="http://schemas.microsoft.com/office/drawing/2014/main" id="{56586FA8-5E9A-A60E-98D7-A566267DF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023970AE-9A8A-AD53-0304-52ABB5F931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DE9A8-DFA1-5346-802D-AEF3F49603CC}" type="slidenum">
              <a:rPr lang="en-IT" smtClean="0"/>
              <a:t>‹N›</a:t>
            </a:fld>
            <a:endParaRPr lang="en-IT"/>
          </a:p>
        </p:txBody>
      </p:sp>
    </p:spTree>
    <p:extLst>
      <p:ext uri="{BB962C8B-B14F-4D97-AF65-F5344CB8AC3E}">
        <p14:creationId xmlns:p14="http://schemas.microsoft.com/office/powerpoint/2010/main" val="23515312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1A1FA-8211-476C-A3CE-3E489D244CE3}" type="datetimeFigureOut">
              <a:rPr lang="en-GB" smtClean="0"/>
              <a:t>04/07/2023</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A43B9-5682-4A71-858D-77B9A19D0B05}" type="slidenum">
              <a:rPr lang="en-GB" smtClean="0"/>
              <a:t>‹N›</a:t>
            </a:fld>
            <a:endParaRPr lang="en-GB"/>
          </a:p>
        </p:txBody>
      </p:sp>
    </p:spTree>
    <p:extLst>
      <p:ext uri="{BB962C8B-B14F-4D97-AF65-F5344CB8AC3E}">
        <p14:creationId xmlns:p14="http://schemas.microsoft.com/office/powerpoint/2010/main" val="329541749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7AAF3-B308-41EB-BDAC-76F21105F88E}" type="datetimeFigureOut">
              <a:rPr lang="it-IT" smtClean="0"/>
              <a:t>04/07/23</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D9522-7303-4865-A2E5-1321E97DD3A6}" type="slidenum">
              <a:rPr lang="it-IT" smtClean="0"/>
              <a:t>‹N›</a:t>
            </a:fld>
            <a:endParaRPr lang="it-IT"/>
          </a:p>
        </p:txBody>
      </p:sp>
    </p:spTree>
    <p:extLst>
      <p:ext uri="{BB962C8B-B14F-4D97-AF65-F5344CB8AC3E}">
        <p14:creationId xmlns:p14="http://schemas.microsoft.com/office/powerpoint/2010/main" val="202971917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Connettore 1 14"/>
          <p:cNvSpPr/>
          <p:nvPr/>
        </p:nvSpPr>
        <p:spPr>
          <a:xfrm flipV="1">
            <a:off x="136716" y="0"/>
            <a:ext cx="0" cy="1327058"/>
          </a:xfrm>
          <a:prstGeom prst="line">
            <a:avLst/>
          </a:prstGeom>
          <a:ln w="18000">
            <a:solidFill>
              <a:srgbClr val="ADD58A"/>
            </a:solidFill>
            <a:round/>
          </a:ln>
        </p:spPr>
        <p:style>
          <a:lnRef idx="0">
            <a:scrgbClr r="0" g="0" b="0"/>
          </a:lnRef>
          <a:fillRef idx="0">
            <a:scrgbClr r="0" g="0" b="0"/>
          </a:fillRef>
          <a:effectRef idx="0">
            <a:scrgbClr r="0" g="0" b="0"/>
          </a:effectRef>
          <a:fontRef idx="minor"/>
        </p:style>
      </p:sp>
      <p:sp>
        <p:nvSpPr>
          <p:cNvPr id="16" name="PlaceHolder 1"/>
          <p:cNvSpPr>
            <a:spLocks noGrp="1"/>
          </p:cNvSpPr>
          <p:nvPr>
            <p:ph type="title"/>
          </p:nvPr>
        </p:nvSpPr>
        <p:spPr>
          <a:xfrm>
            <a:off x="314360" y="178509"/>
            <a:ext cx="11645686" cy="566002"/>
          </a:xfrm>
          <a:prstGeom prst="rect">
            <a:avLst/>
          </a:prstGeom>
          <a:noFill/>
          <a:ln w="0">
            <a:noFill/>
          </a:ln>
        </p:spPr>
        <p:txBody>
          <a:bodyPr lIns="0" tIns="0" rIns="0" bIns="0" anchor="ctr">
            <a:noAutofit/>
          </a:bodyPr>
          <a:lstStyle/>
          <a:p>
            <a:r>
              <a:rPr lang="en-US" sz="3386" b="0" strike="noStrike" spc="31">
                <a:latin typeface="Impact"/>
              </a:rPr>
              <a:t>Fai clic per modificare il formato del testo del titolo</a:t>
            </a:r>
          </a:p>
        </p:txBody>
      </p:sp>
      <p:sp>
        <p:nvSpPr>
          <p:cNvPr id="2" name="PlaceHolder 2"/>
          <p:cNvSpPr>
            <a:spLocks noGrp="1"/>
          </p:cNvSpPr>
          <p:nvPr>
            <p:ph type="body"/>
          </p:nvPr>
        </p:nvSpPr>
        <p:spPr>
          <a:xfrm>
            <a:off x="609562" y="1182945"/>
            <a:ext cx="10971684" cy="4875021"/>
          </a:xfrm>
          <a:prstGeom prst="rect">
            <a:avLst/>
          </a:prstGeom>
          <a:noFill/>
          <a:ln w="0">
            <a:noFill/>
          </a:ln>
        </p:spPr>
        <p:txBody>
          <a:bodyPr lIns="0" tIns="0" rIns="0" bIns="0" anchor="t">
            <a:normAutofit/>
          </a:bodyPr>
          <a:lstStyle/>
          <a:p>
            <a:pPr marL="432000" indent="-324000">
              <a:spcAft>
                <a:spcPts val="1060"/>
              </a:spcAft>
              <a:buClr>
                <a:srgbClr val="000000"/>
              </a:buClr>
              <a:buSzPct val="75000"/>
              <a:buFont typeface="Wingdings" charset="2"/>
              <a:buChar char=""/>
            </a:pPr>
            <a:r>
              <a:rPr lang="en-US" sz="1451" b="0" strike="noStrike" spc="-1">
                <a:latin typeface="DejaVu Serif Condensed"/>
              </a:rPr>
              <a:t>Fai clic per modificare il formato del testo della struttura</a:t>
            </a:r>
          </a:p>
          <a:p>
            <a:pPr marL="1044922" lvl="1" indent="-391846">
              <a:spcAft>
                <a:spcPts val="1028"/>
              </a:spcAft>
              <a:buClr>
                <a:srgbClr val="000000"/>
              </a:buClr>
              <a:buSzPct val="75000"/>
              <a:buFont typeface="Wingdings 2" charset="2"/>
              <a:buChar char=""/>
            </a:pPr>
            <a:r>
              <a:rPr lang="en-US" sz="1451" b="0" strike="noStrike" spc="-1">
                <a:latin typeface="DejaVu Serif Condensed"/>
              </a:rPr>
              <a:t>Secondo livello struttura</a:t>
            </a:r>
          </a:p>
          <a:p>
            <a:pPr marL="1567382" lvl="2" indent="-348307">
              <a:spcAft>
                <a:spcPts val="768"/>
              </a:spcAft>
              <a:buClr>
                <a:srgbClr val="000000"/>
              </a:buClr>
              <a:buSzPct val="75000"/>
              <a:buFont typeface="OpenSymbol"/>
              <a:buChar char="▪"/>
            </a:pPr>
            <a:r>
              <a:rPr lang="en-US" sz="1451" b="0" strike="noStrike" spc="-1">
                <a:latin typeface="DejaVu Serif Condensed"/>
              </a:rPr>
              <a:t>Terzo livello struttura</a:t>
            </a:r>
          </a:p>
          <a:p>
            <a:pPr marL="2089843" lvl="3" indent="-261230">
              <a:spcAft>
                <a:spcPts val="510"/>
              </a:spcAft>
              <a:buClr>
                <a:srgbClr val="000000"/>
              </a:buClr>
              <a:buSzPct val="75000"/>
              <a:buFont typeface="OpenSymbol"/>
              <a:buChar char="▫"/>
            </a:pPr>
            <a:r>
              <a:rPr lang="en-US" sz="968" b="0" strike="noStrike" spc="-1">
                <a:latin typeface="DejaVu Serif Condensed"/>
              </a:rPr>
              <a:t>Quarto livello struttura</a:t>
            </a:r>
          </a:p>
          <a:p>
            <a:pPr marL="2612304" lvl="4" indent="-261230">
              <a:spcAft>
                <a:spcPts val="254"/>
              </a:spcAft>
              <a:buClr>
                <a:srgbClr val="000000"/>
              </a:buClr>
              <a:buSzPct val="45000"/>
              <a:buFont typeface="Wingdings" charset="2"/>
              <a:buChar char=""/>
            </a:pPr>
            <a:r>
              <a:rPr lang="en-US" sz="968" b="0" strike="noStrike" spc="-1">
                <a:latin typeface="DejaVu Serif Condensed"/>
              </a:rPr>
              <a:t>Quinto livello struttura</a:t>
            </a:r>
          </a:p>
          <a:p>
            <a:pPr marL="3134765" lvl="5" indent="-261230">
              <a:spcAft>
                <a:spcPts val="254"/>
              </a:spcAft>
              <a:buClr>
                <a:srgbClr val="000000"/>
              </a:buClr>
              <a:buSzPct val="45000"/>
              <a:buFont typeface="Wingdings" charset="2"/>
              <a:buChar char=""/>
            </a:pPr>
            <a:r>
              <a:rPr lang="en-US" sz="968" b="0" strike="noStrike" spc="-1">
                <a:latin typeface="DejaVu Serif Condensed"/>
              </a:rPr>
              <a:t>Sesto livello struttura</a:t>
            </a:r>
          </a:p>
          <a:p>
            <a:pPr marL="3657226" lvl="6" indent="-261230">
              <a:spcAft>
                <a:spcPts val="254"/>
              </a:spcAft>
              <a:buClr>
                <a:srgbClr val="000000"/>
              </a:buClr>
              <a:buSzPct val="45000"/>
              <a:buFont typeface="Wingdings" charset="2"/>
              <a:buChar char=""/>
            </a:pPr>
            <a:r>
              <a:rPr lang="en-US" sz="968" b="0" strike="noStrike" spc="-1">
                <a:latin typeface="DejaVu Serif Condensed"/>
              </a:rPr>
              <a:t>Settimo livello struttura</a:t>
            </a:r>
          </a:p>
        </p:txBody>
      </p:sp>
      <p:sp>
        <p:nvSpPr>
          <p:cNvPr id="3" name="PlaceHolder 3"/>
          <p:cNvSpPr>
            <a:spLocks noGrp="1"/>
          </p:cNvSpPr>
          <p:nvPr>
            <p:ph type="dt"/>
          </p:nvPr>
        </p:nvSpPr>
        <p:spPr>
          <a:xfrm>
            <a:off x="313489" y="6443718"/>
            <a:ext cx="1480365" cy="304770"/>
          </a:xfrm>
          <a:prstGeom prst="rect">
            <a:avLst/>
          </a:prstGeom>
          <a:noFill/>
          <a:ln w="0">
            <a:noFill/>
          </a:ln>
        </p:spPr>
        <p:txBody>
          <a:bodyPr lIns="0" tIns="0" rIns="0" bIns="0" anchor="t">
            <a:noAutofit/>
          </a:bodyPr>
          <a:lstStyle/>
          <a:p>
            <a:endParaRPr lang="en-US" sz="1209" b="0" strike="noStrike" spc="31">
              <a:solidFill>
                <a:srgbClr val="CCCCCC"/>
              </a:solidFill>
              <a:latin typeface="Impact"/>
            </a:endParaRPr>
          </a:p>
        </p:txBody>
      </p:sp>
      <p:sp>
        <p:nvSpPr>
          <p:cNvPr id="4" name="PlaceHolder 4"/>
          <p:cNvSpPr>
            <a:spLocks noGrp="1"/>
          </p:cNvSpPr>
          <p:nvPr>
            <p:ph type="ftr"/>
          </p:nvPr>
        </p:nvSpPr>
        <p:spPr>
          <a:xfrm>
            <a:off x="3047811" y="6443718"/>
            <a:ext cx="6095622" cy="304770"/>
          </a:xfrm>
          <a:prstGeom prst="rect">
            <a:avLst/>
          </a:prstGeom>
          <a:noFill/>
          <a:ln w="0">
            <a:noFill/>
          </a:ln>
        </p:spPr>
        <p:txBody>
          <a:bodyPr lIns="0" tIns="0" rIns="0" bIns="0" anchor="t">
            <a:noAutofit/>
          </a:bodyPr>
          <a:lstStyle/>
          <a:p>
            <a:pPr algn="ctr"/>
            <a:r>
              <a:rPr lang="en-US" sz="1209" b="0" strike="noStrike" spc="31">
                <a:solidFill>
                  <a:srgbClr val="B2B2B2"/>
                </a:solidFill>
                <a:latin typeface="Impact"/>
              </a:rPr>
              <a:t>G. Bencivenni - LNF - INFN </a:t>
            </a:r>
          </a:p>
        </p:txBody>
      </p:sp>
      <p:sp>
        <p:nvSpPr>
          <p:cNvPr id="5" name="PlaceHolder 5"/>
          <p:cNvSpPr>
            <a:spLocks noGrp="1"/>
          </p:cNvSpPr>
          <p:nvPr>
            <p:ph type="sldNum"/>
          </p:nvPr>
        </p:nvSpPr>
        <p:spPr>
          <a:xfrm>
            <a:off x="10397390" y="6441976"/>
            <a:ext cx="1480365" cy="304770"/>
          </a:xfrm>
          <a:prstGeom prst="rect">
            <a:avLst/>
          </a:prstGeom>
          <a:noFill/>
          <a:ln w="0">
            <a:noFill/>
          </a:ln>
        </p:spPr>
        <p:txBody>
          <a:bodyPr lIns="0" tIns="0" rIns="0" bIns="0" anchor="t">
            <a:noAutofit/>
          </a:bodyPr>
          <a:lstStyle/>
          <a:p>
            <a:pPr algn="r"/>
            <a:fld id="{352C8887-C801-4124-B81B-0E194108E8C8}" type="slidenum">
              <a:rPr lang="en-US" sz="1209" b="0" strike="noStrike" spc="31">
                <a:solidFill>
                  <a:srgbClr val="CCCCCC"/>
                </a:solidFill>
                <a:latin typeface="Impact"/>
              </a:rPr>
              <a:t>‹N›</a:t>
            </a:fld>
            <a:endParaRPr lang="en-US" sz="1209" b="0" strike="noStrike" spc="31">
              <a:solidFill>
                <a:srgbClr val="B2B2B2"/>
              </a:solidFill>
              <a:latin typeface="Impact"/>
            </a:endParaRPr>
          </a:p>
        </p:txBody>
      </p:sp>
      <p:sp>
        <p:nvSpPr>
          <p:cNvPr id="6" name="Connettore 1 5"/>
          <p:cNvSpPr/>
          <p:nvPr/>
        </p:nvSpPr>
        <p:spPr>
          <a:xfrm flipH="1">
            <a:off x="0" y="177638"/>
            <a:ext cx="2322432" cy="0"/>
          </a:xfrm>
          <a:prstGeom prst="line">
            <a:avLst/>
          </a:prstGeom>
          <a:ln w="36000">
            <a:solidFill>
              <a:srgbClr val="89C765"/>
            </a:solidFill>
            <a:round/>
          </a:ln>
        </p:spPr>
        <p:style>
          <a:lnRef idx="0">
            <a:scrgbClr r="0" g="0" b="0"/>
          </a:lnRef>
          <a:fillRef idx="0">
            <a:scrgbClr r="0" g="0" b="0"/>
          </a:fillRef>
          <a:effectRef idx="0">
            <a:scrgbClr r="0" g="0" b="0"/>
          </a:effectRef>
          <a:fontRef idx="minor"/>
        </p:style>
      </p:sp>
      <p:sp>
        <p:nvSpPr>
          <p:cNvPr id="7" name="Rettangolo 6"/>
          <p:cNvSpPr/>
          <p:nvPr/>
        </p:nvSpPr>
        <p:spPr>
          <a:xfrm>
            <a:off x="0" y="0"/>
            <a:ext cx="12191244" cy="110588"/>
          </a:xfrm>
          <a:prstGeom prst="rect">
            <a:avLst/>
          </a:prstGeom>
          <a:solidFill>
            <a:srgbClr val="89C765"/>
          </a:solidFill>
          <a:ln w="18000">
            <a:solidFill>
              <a:srgbClr val="89C765"/>
            </a:solidFill>
            <a:round/>
          </a:ln>
        </p:spPr>
        <p:style>
          <a:lnRef idx="0">
            <a:scrgbClr r="0" g="0" b="0"/>
          </a:lnRef>
          <a:fillRef idx="0">
            <a:scrgbClr r="0" g="0" b="0"/>
          </a:fillRef>
          <a:effectRef idx="0">
            <a:scrgbClr r="0" g="0" b="0"/>
          </a:effectRef>
          <a:fontRef idx="minor"/>
        </p:style>
      </p:sp>
      <p:sp>
        <p:nvSpPr>
          <p:cNvPr id="8" name="Connettore 1 7"/>
          <p:cNvSpPr/>
          <p:nvPr/>
        </p:nvSpPr>
        <p:spPr>
          <a:xfrm flipV="1">
            <a:off x="56602" y="0"/>
            <a:ext cx="0" cy="1769410"/>
          </a:xfrm>
          <a:prstGeom prst="line">
            <a:avLst/>
          </a:prstGeom>
          <a:ln w="36000">
            <a:solidFill>
              <a:srgbClr val="ADD58A"/>
            </a:solidFill>
            <a:round/>
          </a:ln>
        </p:spPr>
        <p:style>
          <a:lnRef idx="0">
            <a:scrgbClr r="0" g="0" b="0"/>
          </a:lnRef>
          <a:fillRef idx="0">
            <a:scrgbClr r="0" g="0" b="0"/>
          </a:fillRef>
          <a:effectRef idx="0">
            <a:scrgbClr r="0" g="0" b="0"/>
          </a:effectRef>
          <a:fontRef idx="minor"/>
        </p:style>
      </p:sp>
      <p:sp>
        <p:nvSpPr>
          <p:cNvPr id="9" name="Connettore 1 8"/>
          <p:cNvSpPr/>
          <p:nvPr/>
        </p:nvSpPr>
        <p:spPr>
          <a:xfrm flipV="1">
            <a:off x="207251" y="0"/>
            <a:ext cx="3483" cy="348309"/>
          </a:xfrm>
          <a:prstGeom prst="line">
            <a:avLst/>
          </a:prstGeom>
          <a:ln w="18000">
            <a:solidFill>
              <a:srgbClr val="ADD58A"/>
            </a:solidFill>
            <a:round/>
          </a:ln>
        </p:spPr>
        <p:style>
          <a:lnRef idx="0">
            <a:scrgbClr r="0" g="0" b="0"/>
          </a:lnRef>
          <a:fillRef idx="0">
            <a:scrgbClr r="0" g="0" b="0"/>
          </a:fillRef>
          <a:effectRef idx="0">
            <a:scrgbClr r="0" g="0" b="0"/>
          </a:effectRef>
          <a:fontRef idx="minor"/>
        </p:style>
      </p:sp>
      <p:sp>
        <p:nvSpPr>
          <p:cNvPr id="10" name="Connettore 1 9"/>
          <p:cNvSpPr/>
          <p:nvPr/>
        </p:nvSpPr>
        <p:spPr>
          <a:xfrm>
            <a:off x="12054963" y="5530277"/>
            <a:ext cx="0" cy="1327058"/>
          </a:xfrm>
          <a:prstGeom prst="line">
            <a:avLst/>
          </a:prstGeom>
          <a:ln w="18000">
            <a:solidFill>
              <a:srgbClr val="ADD58A"/>
            </a:solidFill>
            <a:round/>
          </a:ln>
        </p:spPr>
        <p:style>
          <a:lnRef idx="0">
            <a:scrgbClr r="0" g="0" b="0"/>
          </a:lnRef>
          <a:fillRef idx="0">
            <a:scrgbClr r="0" g="0" b="0"/>
          </a:fillRef>
          <a:effectRef idx="0">
            <a:scrgbClr r="0" g="0" b="0"/>
          </a:effectRef>
          <a:fontRef idx="minor"/>
        </p:style>
      </p:sp>
      <p:sp>
        <p:nvSpPr>
          <p:cNvPr id="11" name="Rettangolo 10"/>
          <p:cNvSpPr/>
          <p:nvPr/>
        </p:nvSpPr>
        <p:spPr>
          <a:xfrm>
            <a:off x="0" y="6746747"/>
            <a:ext cx="12191244" cy="110588"/>
          </a:xfrm>
          <a:prstGeom prst="rect">
            <a:avLst/>
          </a:prstGeom>
          <a:solidFill>
            <a:srgbClr val="89C765"/>
          </a:solidFill>
          <a:ln w="18000">
            <a:solidFill>
              <a:srgbClr val="89C765"/>
            </a:solidFill>
            <a:round/>
          </a:ln>
        </p:spPr>
        <p:style>
          <a:lnRef idx="0">
            <a:scrgbClr r="0" g="0" b="0"/>
          </a:lnRef>
          <a:fillRef idx="0">
            <a:scrgbClr r="0" g="0" b="0"/>
          </a:fillRef>
          <a:effectRef idx="0">
            <a:scrgbClr r="0" g="0" b="0"/>
          </a:effectRef>
          <a:fontRef idx="minor"/>
        </p:style>
      </p:sp>
      <p:sp>
        <p:nvSpPr>
          <p:cNvPr id="12" name="Connettore 1 11"/>
          <p:cNvSpPr/>
          <p:nvPr/>
        </p:nvSpPr>
        <p:spPr>
          <a:xfrm>
            <a:off x="9868812" y="6681439"/>
            <a:ext cx="2322432" cy="0"/>
          </a:xfrm>
          <a:prstGeom prst="line">
            <a:avLst/>
          </a:prstGeom>
          <a:ln w="36000">
            <a:solidFill>
              <a:srgbClr val="89C765"/>
            </a:solidFill>
            <a:round/>
          </a:ln>
        </p:spPr>
        <p:style>
          <a:lnRef idx="0">
            <a:scrgbClr r="0" g="0" b="0"/>
          </a:lnRef>
          <a:fillRef idx="0">
            <a:scrgbClr r="0" g="0" b="0"/>
          </a:fillRef>
          <a:effectRef idx="0">
            <a:scrgbClr r="0" g="0" b="0"/>
          </a:effectRef>
          <a:fontRef idx="minor"/>
        </p:style>
      </p:sp>
      <p:sp>
        <p:nvSpPr>
          <p:cNvPr id="13" name="Connettore 1 12"/>
          <p:cNvSpPr/>
          <p:nvPr/>
        </p:nvSpPr>
        <p:spPr>
          <a:xfrm>
            <a:off x="12135077" y="5087925"/>
            <a:ext cx="0" cy="1769410"/>
          </a:xfrm>
          <a:prstGeom prst="line">
            <a:avLst/>
          </a:prstGeom>
          <a:ln w="36000">
            <a:solidFill>
              <a:srgbClr val="ADD58A"/>
            </a:solidFill>
            <a:round/>
          </a:ln>
        </p:spPr>
        <p:style>
          <a:lnRef idx="0">
            <a:scrgbClr r="0" g="0" b="0"/>
          </a:lnRef>
          <a:fillRef idx="0">
            <a:scrgbClr r="0" g="0" b="0"/>
          </a:fillRef>
          <a:effectRef idx="0">
            <a:scrgbClr r="0" g="0" b="0"/>
          </a:effectRef>
          <a:fontRef idx="minor"/>
        </p:style>
      </p:sp>
      <p:sp>
        <p:nvSpPr>
          <p:cNvPr id="14" name="Connettore 1 13"/>
          <p:cNvSpPr/>
          <p:nvPr/>
        </p:nvSpPr>
        <p:spPr>
          <a:xfrm flipH="1">
            <a:off x="11980945" y="6509026"/>
            <a:ext cx="3483" cy="348309"/>
          </a:xfrm>
          <a:prstGeom prst="line">
            <a:avLst/>
          </a:prstGeom>
          <a:ln w="18000">
            <a:solidFill>
              <a:srgbClr val="ADD58A"/>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7907245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hdr="0" dt="0"/>
  <p:txStyles>
    <p:titleStyle/>
    <p:bodyStyle>
      <a:lvl1pPr marL="522461" indent="-391846">
        <a:spcAft>
          <a:spcPts val="1282"/>
        </a:spcAft>
        <a:buClr>
          <a:srgbClr val="000000"/>
        </a:buClr>
        <a:buSzPct val="75000"/>
        <a:buFont typeface="Wingdings" charset="2"/>
        <a:buChar char=""/>
        <a:defRPr/>
      </a:lvl1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50E246-4845-254E-AD81-5136DAB4A543}" type="datetimeFigureOut">
              <a:rPr lang="it-IT" smtClean="0"/>
              <a:t>04/07/23</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467653C-D8E8-EC40-8BC2-9031D03332E9}" type="slidenum">
              <a:rPr lang="it-IT" smtClean="0"/>
              <a:t>‹N›</a:t>
            </a:fld>
            <a:endParaRPr lang="it-IT"/>
          </a:p>
        </p:txBody>
      </p:sp>
    </p:spTree>
    <p:extLst>
      <p:ext uri="{BB962C8B-B14F-4D97-AF65-F5344CB8AC3E}">
        <p14:creationId xmlns:p14="http://schemas.microsoft.com/office/powerpoint/2010/main" val="98422414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0DBA761-6477-6D9E-FD62-455275173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6A25C6E-9CFB-7235-EEFC-1DC9284EEB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E54B60-5617-BE41-2CBB-A6CE5F799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7F70D-4AE3-DE44-8801-B1ABB3ADE5F9}" type="datetimeFigureOut">
              <a:rPr lang="it-IT" smtClean="0"/>
              <a:t>04/07/23</a:t>
            </a:fld>
            <a:endParaRPr lang="it-IT"/>
          </a:p>
        </p:txBody>
      </p:sp>
      <p:sp>
        <p:nvSpPr>
          <p:cNvPr id="5" name="Segnaposto piè di pagina 4">
            <a:extLst>
              <a:ext uri="{FF2B5EF4-FFF2-40B4-BE49-F238E27FC236}">
                <a16:creationId xmlns:a16="http://schemas.microsoft.com/office/drawing/2014/main" id="{9E9C21A1-CA18-B746-B6FA-A19AB00B99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2781778-1540-7716-1EB8-D6FF8FFF5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B3363-AFF6-7944-A799-15C2CC3B0A6A}" type="slidenum">
              <a:rPr lang="it-IT" smtClean="0"/>
              <a:t>‹N›</a:t>
            </a:fld>
            <a:endParaRPr lang="it-IT"/>
          </a:p>
        </p:txBody>
      </p:sp>
    </p:spTree>
    <p:extLst>
      <p:ext uri="{BB962C8B-B14F-4D97-AF65-F5344CB8AC3E}">
        <p14:creationId xmlns:p14="http://schemas.microsoft.com/office/powerpoint/2010/main" val="83270657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image" Target="../media/image5.jpg"/><Relationship Id="rId1" Type="http://schemas.openxmlformats.org/officeDocument/2006/relationships/slideLayout" Target="../slideLayouts/slideLayout8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6.emf"/><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tiff"/><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1.bin"/><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4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4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63.xml"/><Relationship Id="rId6" Type="http://schemas.openxmlformats.org/officeDocument/2006/relationships/image" Target="../media/image76.jpeg"/><Relationship Id="rId5" Type="http://schemas.openxmlformats.org/officeDocument/2006/relationships/image" Target="../media/image75.emf"/><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9.jpeg"/><Relationship Id="rId1" Type="http://schemas.openxmlformats.org/officeDocument/2006/relationships/slideLayout" Target="../slideLayouts/slideLayout63.xml"/><Relationship Id="rId5" Type="http://schemas.openxmlformats.org/officeDocument/2006/relationships/image" Target="../media/image81.jpe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jpeg"/><Relationship Id="rId2" Type="http://schemas.openxmlformats.org/officeDocument/2006/relationships/image" Target="../media/image84.png"/><Relationship Id="rId1" Type="http://schemas.openxmlformats.org/officeDocument/2006/relationships/slideLayout" Target="../slideLayouts/slideLayout35.xml"/><Relationship Id="rId6" Type="http://schemas.openxmlformats.org/officeDocument/2006/relationships/image" Target="../media/image88.jpeg"/><Relationship Id="rId11" Type="http://schemas.openxmlformats.org/officeDocument/2006/relationships/image" Target="../media/image92.png"/><Relationship Id="rId5" Type="http://schemas.openxmlformats.org/officeDocument/2006/relationships/image" Target="../media/image87.jpeg"/><Relationship Id="rId10" Type="http://schemas.openxmlformats.org/officeDocument/2006/relationships/image" Target="../media/image91.jpeg"/><Relationship Id="rId4" Type="http://schemas.openxmlformats.org/officeDocument/2006/relationships/image" Target="../media/image86.png"/><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JPG"/><Relationship Id="rId1" Type="http://schemas.openxmlformats.org/officeDocument/2006/relationships/slideLayout" Target="../slideLayouts/slideLayout40.xml"/><Relationship Id="rId5" Type="http://schemas.openxmlformats.org/officeDocument/2006/relationships/image" Target="../media/image98.emf"/><Relationship Id="rId4" Type="http://schemas.openxmlformats.org/officeDocument/2006/relationships/image" Target="../media/image97.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4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a:extLst>
              <a:ext uri="{FF2B5EF4-FFF2-40B4-BE49-F238E27FC236}">
                <a16:creationId xmlns:a16="http://schemas.microsoft.com/office/drawing/2014/main" id="{1A24BA00-C906-C222-EEC2-AC4BF0DCF7EA}"/>
              </a:ext>
            </a:extLst>
          </p:cNvPr>
          <p:cNvPicPr>
            <a:picLocks noChangeAspect="1"/>
          </p:cNvPicPr>
          <p:nvPr/>
        </p:nvPicPr>
        <p:blipFill rotWithShape="1">
          <a:blip r:embed="rId2"/>
          <a:srcRect t="18773"/>
          <a:stretch/>
        </p:blipFill>
        <p:spPr>
          <a:xfrm>
            <a:off x="20" y="10"/>
            <a:ext cx="12191980" cy="6857990"/>
          </a:xfrm>
          <a:prstGeom prst="rect">
            <a:avLst/>
          </a:prstGeom>
        </p:spPr>
      </p:pic>
      <p:sp>
        <p:nvSpPr>
          <p:cNvPr id="20" name="Rectangle 12">
            <a:extLst>
              <a:ext uri="{FF2B5EF4-FFF2-40B4-BE49-F238E27FC236}">
                <a16:creationId xmlns:a16="http://schemas.microsoft.com/office/drawing/2014/main" id="{FE664A62-D0CB-4F7E-9B51-BA2214071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7E0EBF27-F779-7EE4-4367-0297425A362C}"/>
              </a:ext>
            </a:extLst>
          </p:cNvPr>
          <p:cNvSpPr>
            <a:spLocks noGrp="1"/>
          </p:cNvSpPr>
          <p:nvPr>
            <p:ph type="ctrTitle"/>
          </p:nvPr>
        </p:nvSpPr>
        <p:spPr>
          <a:xfrm>
            <a:off x="3102447" y="1097371"/>
            <a:ext cx="6186517" cy="1191873"/>
          </a:xfrm>
        </p:spPr>
        <p:txBody>
          <a:bodyPr>
            <a:normAutofit/>
          </a:bodyPr>
          <a:lstStyle/>
          <a:p>
            <a:pPr algn="ctr"/>
            <a:r>
              <a:rPr lang="en-GB" sz="6000" b="1" dirty="0"/>
              <a:t>CSN5 INFN-LNF</a:t>
            </a:r>
          </a:p>
        </p:txBody>
      </p:sp>
      <p:sp>
        <p:nvSpPr>
          <p:cNvPr id="5" name="Sottotitolo 4">
            <a:extLst>
              <a:ext uri="{FF2B5EF4-FFF2-40B4-BE49-F238E27FC236}">
                <a16:creationId xmlns:a16="http://schemas.microsoft.com/office/drawing/2014/main" id="{E4A0AF1D-D6F3-18FF-DAB8-D3A04C54A1AB}"/>
              </a:ext>
            </a:extLst>
          </p:cNvPr>
          <p:cNvSpPr>
            <a:spLocks noGrp="1"/>
          </p:cNvSpPr>
          <p:nvPr>
            <p:ph type="subTitle" idx="1"/>
          </p:nvPr>
        </p:nvSpPr>
        <p:spPr>
          <a:xfrm>
            <a:off x="3418622" y="2310721"/>
            <a:ext cx="5554168" cy="1191873"/>
          </a:xfrm>
        </p:spPr>
        <p:txBody>
          <a:bodyPr>
            <a:normAutofit fontScale="92500"/>
          </a:bodyPr>
          <a:lstStyle/>
          <a:p>
            <a:pPr algn="ctr"/>
            <a:r>
              <a:rPr lang="en-GB" b="1" dirty="0"/>
              <a:t>C. </a:t>
            </a:r>
            <a:r>
              <a:rPr lang="en-GB" b="1" dirty="0" err="1"/>
              <a:t>Vaccarezza</a:t>
            </a:r>
            <a:r>
              <a:rPr lang="en-GB" b="1" dirty="0"/>
              <a:t> </a:t>
            </a:r>
            <a:r>
              <a:rPr lang="en-GB" b="1" dirty="0" err="1"/>
              <a:t>Coordinatore</a:t>
            </a:r>
            <a:r>
              <a:rPr lang="en-GB" b="1" dirty="0"/>
              <a:t> </a:t>
            </a:r>
            <a:r>
              <a:rPr lang="en-GB" b="1" dirty="0" err="1"/>
              <a:t>LnF</a:t>
            </a:r>
            <a:endParaRPr lang="en-GB" b="1" dirty="0"/>
          </a:p>
          <a:p>
            <a:pPr algn="ctr"/>
            <a:r>
              <a:rPr lang="en-GB" b="1" dirty="0"/>
              <a:t>CDL </a:t>
            </a:r>
            <a:r>
              <a:rPr lang="en-GB" b="1" dirty="0" err="1"/>
              <a:t>Preventivi</a:t>
            </a:r>
            <a:r>
              <a:rPr lang="en-GB" b="1" dirty="0"/>
              <a:t> </a:t>
            </a:r>
            <a:r>
              <a:rPr lang="en-GB" b="1" dirty="0" err="1"/>
              <a:t>july</a:t>
            </a:r>
            <a:r>
              <a:rPr lang="en-GB" b="1" dirty="0"/>
              <a:t> 6</a:t>
            </a:r>
            <a:r>
              <a:rPr lang="en-GB" b="1" baseline="30000" dirty="0"/>
              <a:t>th</a:t>
            </a:r>
            <a:r>
              <a:rPr lang="en-GB" b="1" dirty="0"/>
              <a:t> 2023</a:t>
            </a:r>
          </a:p>
        </p:txBody>
      </p:sp>
    </p:spTree>
    <p:extLst>
      <p:ext uri="{BB962C8B-B14F-4D97-AF65-F5344CB8AC3E}">
        <p14:creationId xmlns:p14="http://schemas.microsoft.com/office/powerpoint/2010/main" val="27607802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0C356C9-51CA-C245-B583-4E0851F00D24}"/>
              </a:ext>
            </a:extLst>
          </p:cNvPr>
          <p:cNvSpPr>
            <a:spLocks noGrp="1"/>
          </p:cNvSpPr>
          <p:nvPr>
            <p:ph type="sldNum" sz="quarter" idx="12"/>
          </p:nvPr>
        </p:nvSpPr>
        <p:spPr/>
        <p:txBody>
          <a:bodyPr/>
          <a:lstStyle/>
          <a:p>
            <a:fld id="{4C44E8EA-E4D4-4946-AE34-152EC3C2F758}" type="slidenum">
              <a:rPr lang="it-IT" smtClean="0"/>
              <a:t>10</a:t>
            </a:fld>
            <a:endParaRPr lang="it-IT"/>
          </a:p>
        </p:txBody>
      </p:sp>
      <p:sp>
        <p:nvSpPr>
          <p:cNvPr id="7" name="CasellaDiTesto 6">
            <a:extLst>
              <a:ext uri="{FF2B5EF4-FFF2-40B4-BE49-F238E27FC236}">
                <a16:creationId xmlns:a16="http://schemas.microsoft.com/office/drawing/2014/main" id="{0E41E89E-919E-5CFB-3646-FE9F198D1733}"/>
              </a:ext>
            </a:extLst>
          </p:cNvPr>
          <p:cNvSpPr txBox="1"/>
          <p:nvPr/>
        </p:nvSpPr>
        <p:spPr>
          <a:xfrm>
            <a:off x="1384007" y="-9260"/>
            <a:ext cx="8991600" cy="707886"/>
          </a:xfrm>
          <a:prstGeom prst="rect">
            <a:avLst/>
          </a:prstGeom>
          <a:noFill/>
        </p:spPr>
        <p:txBody>
          <a:bodyPr wrap="square" rtlCol="0">
            <a:spAutoFit/>
          </a:bodyPr>
          <a:lstStyle/>
          <a:p>
            <a:pPr algn="ctr"/>
            <a:r>
              <a:rPr lang="it-IT" sz="4000" b="1" dirty="0">
                <a:solidFill>
                  <a:srgbClr val="FF0000"/>
                </a:solidFill>
                <a:effectLst>
                  <a:outerShdw blurRad="38100" dist="38100" dir="2700000" algn="tl">
                    <a:srgbClr val="000000">
                      <a:alpha val="43137"/>
                    </a:srgbClr>
                  </a:outerShdw>
                </a:effectLst>
                <a:latin typeface="+mj-lt"/>
              </a:rPr>
              <a:t>Template per le Call</a:t>
            </a:r>
          </a:p>
        </p:txBody>
      </p:sp>
      <p:pic>
        <p:nvPicPr>
          <p:cNvPr id="8" name="Google Shape;114;p2">
            <a:extLst>
              <a:ext uri="{FF2B5EF4-FFF2-40B4-BE49-F238E27FC236}">
                <a16:creationId xmlns:a16="http://schemas.microsoft.com/office/drawing/2014/main" id="{98986CAA-E58F-84CB-AFB2-328401728099}"/>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10" name="Picture 4" descr="CSN5 | ricerca tecnologica">
            <a:extLst>
              <a:ext uri="{FF2B5EF4-FFF2-40B4-BE49-F238E27FC236}">
                <a16:creationId xmlns:a16="http://schemas.microsoft.com/office/drawing/2014/main" id="{464AA70A-0DD2-30C5-5312-C7FE7CF9D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1;p6">
            <a:extLst>
              <a:ext uri="{FF2B5EF4-FFF2-40B4-BE49-F238E27FC236}">
                <a16:creationId xmlns:a16="http://schemas.microsoft.com/office/drawing/2014/main" id="{2B94D3F4-7C2A-7CDD-DF23-194127F78BC3}"/>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dirty="0">
                <a:solidFill>
                  <a:schemeClr val="dk1"/>
                </a:solidFill>
                <a:latin typeface="Calibri"/>
                <a:ea typeface="Calibri"/>
                <a:cs typeface="Calibri"/>
                <a:sym typeface="Calibri"/>
              </a:rPr>
              <a:t>Alberto Quaranta</a:t>
            </a:r>
            <a:endParaRPr dirty="0"/>
          </a:p>
        </p:txBody>
      </p:sp>
      <p:pic>
        <p:nvPicPr>
          <p:cNvPr id="4" name="Immagine 3">
            <a:extLst>
              <a:ext uri="{FF2B5EF4-FFF2-40B4-BE49-F238E27FC236}">
                <a16:creationId xmlns:a16="http://schemas.microsoft.com/office/drawing/2014/main" id="{CC5604F7-2461-3BF3-8595-037804A01277}"/>
              </a:ext>
            </a:extLst>
          </p:cNvPr>
          <p:cNvPicPr>
            <a:picLocks noChangeAspect="1"/>
          </p:cNvPicPr>
          <p:nvPr/>
        </p:nvPicPr>
        <p:blipFill>
          <a:blip r:embed="rId4"/>
          <a:stretch>
            <a:fillRect/>
          </a:stretch>
        </p:blipFill>
        <p:spPr>
          <a:xfrm>
            <a:off x="290497" y="1729814"/>
            <a:ext cx="2776537" cy="4246138"/>
          </a:xfrm>
          <a:prstGeom prst="rect">
            <a:avLst/>
          </a:prstGeom>
        </p:spPr>
      </p:pic>
      <p:pic>
        <p:nvPicPr>
          <p:cNvPr id="9" name="Immagine 8">
            <a:extLst>
              <a:ext uri="{FF2B5EF4-FFF2-40B4-BE49-F238E27FC236}">
                <a16:creationId xmlns:a16="http://schemas.microsoft.com/office/drawing/2014/main" id="{DB4B955D-8993-0591-F4AE-40EF22A33CD9}"/>
              </a:ext>
            </a:extLst>
          </p:cNvPr>
          <p:cNvPicPr>
            <a:picLocks noChangeAspect="1"/>
          </p:cNvPicPr>
          <p:nvPr/>
        </p:nvPicPr>
        <p:blipFill>
          <a:blip r:embed="rId5"/>
          <a:stretch>
            <a:fillRect/>
          </a:stretch>
        </p:blipFill>
        <p:spPr>
          <a:xfrm>
            <a:off x="3067034" y="1747329"/>
            <a:ext cx="3169021" cy="4484565"/>
          </a:xfrm>
          <a:prstGeom prst="rect">
            <a:avLst/>
          </a:prstGeom>
        </p:spPr>
      </p:pic>
      <p:pic>
        <p:nvPicPr>
          <p:cNvPr id="16" name="Immagine 15">
            <a:extLst>
              <a:ext uri="{FF2B5EF4-FFF2-40B4-BE49-F238E27FC236}">
                <a16:creationId xmlns:a16="http://schemas.microsoft.com/office/drawing/2014/main" id="{4D952D4C-2A1F-1D4B-6F08-97DE5D29ECA2}"/>
              </a:ext>
            </a:extLst>
          </p:cNvPr>
          <p:cNvPicPr>
            <a:picLocks noChangeAspect="1"/>
          </p:cNvPicPr>
          <p:nvPr/>
        </p:nvPicPr>
        <p:blipFill>
          <a:blip r:embed="rId6"/>
          <a:stretch>
            <a:fillRect/>
          </a:stretch>
        </p:blipFill>
        <p:spPr>
          <a:xfrm>
            <a:off x="5955947" y="1728374"/>
            <a:ext cx="3169021" cy="4484565"/>
          </a:xfrm>
          <a:prstGeom prst="rect">
            <a:avLst/>
          </a:prstGeom>
        </p:spPr>
      </p:pic>
      <p:pic>
        <p:nvPicPr>
          <p:cNvPr id="18" name="Immagine 17">
            <a:extLst>
              <a:ext uri="{FF2B5EF4-FFF2-40B4-BE49-F238E27FC236}">
                <a16:creationId xmlns:a16="http://schemas.microsoft.com/office/drawing/2014/main" id="{7769F56A-B349-607E-B9BC-2B91AFCC34F3}"/>
              </a:ext>
            </a:extLst>
          </p:cNvPr>
          <p:cNvPicPr>
            <a:picLocks noChangeAspect="1"/>
          </p:cNvPicPr>
          <p:nvPr/>
        </p:nvPicPr>
        <p:blipFill>
          <a:blip r:embed="rId7"/>
          <a:stretch>
            <a:fillRect/>
          </a:stretch>
        </p:blipFill>
        <p:spPr>
          <a:xfrm>
            <a:off x="8983408" y="1737851"/>
            <a:ext cx="3169021" cy="4484565"/>
          </a:xfrm>
          <a:prstGeom prst="rect">
            <a:avLst/>
          </a:prstGeom>
        </p:spPr>
      </p:pic>
      <p:sp>
        <p:nvSpPr>
          <p:cNvPr id="20" name="CasellaDiTesto 19">
            <a:extLst>
              <a:ext uri="{FF2B5EF4-FFF2-40B4-BE49-F238E27FC236}">
                <a16:creationId xmlns:a16="http://schemas.microsoft.com/office/drawing/2014/main" id="{91EECC59-2B87-55A2-D068-B9232CA312D8}"/>
              </a:ext>
            </a:extLst>
          </p:cNvPr>
          <p:cNvSpPr txBox="1"/>
          <p:nvPr/>
        </p:nvSpPr>
        <p:spPr>
          <a:xfrm>
            <a:off x="2553466" y="1038311"/>
            <a:ext cx="7085067" cy="369332"/>
          </a:xfrm>
          <a:prstGeom prst="rect">
            <a:avLst/>
          </a:prstGeom>
          <a:noFill/>
        </p:spPr>
        <p:txBody>
          <a:bodyPr wrap="square">
            <a:spAutoFit/>
          </a:bodyPr>
          <a:lstStyle/>
          <a:p>
            <a:r>
              <a:rPr lang="it-IT" dirty="0"/>
              <a:t>https://</a:t>
            </a:r>
            <a:r>
              <a:rPr lang="it-IT" dirty="0" err="1"/>
              <a:t>web.infn.it</a:t>
            </a:r>
            <a:r>
              <a:rPr lang="it-IT" dirty="0"/>
              <a:t>/csn5/images/</a:t>
            </a:r>
            <a:r>
              <a:rPr lang="it-IT" dirty="0" err="1"/>
              <a:t>PDFDocuments</a:t>
            </a:r>
            <a:r>
              <a:rPr lang="it-IT" dirty="0"/>
              <a:t>/call_template_2023.pdf</a:t>
            </a:r>
          </a:p>
        </p:txBody>
      </p:sp>
      <p:sp>
        <p:nvSpPr>
          <p:cNvPr id="3" name="Google Shape;104;p1">
            <a:extLst>
              <a:ext uri="{FF2B5EF4-FFF2-40B4-BE49-F238E27FC236}">
                <a16:creationId xmlns:a16="http://schemas.microsoft.com/office/drawing/2014/main" id="{CCFAFAC1-CCE6-A671-4117-9BAEA88DA10C}"/>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400" b="1" dirty="0">
                <a:effectLst>
                  <a:outerShdw blurRad="50800" dist="38100" dir="2700000" algn="tl" rotWithShape="0">
                    <a:prstClr val="black">
                      <a:alpha val="40000"/>
                    </a:prstClr>
                  </a:outerShdw>
                </a:effectLst>
                <a:latin typeface="+mj-lt"/>
                <a:ea typeface="Calibri"/>
                <a:cs typeface="Calibri"/>
                <a:sym typeface="Calibri"/>
              </a:rPr>
              <a:t>Meeting CSN1 </a:t>
            </a:r>
            <a:r>
              <a:rPr lang="it-IT" sz="1400" b="1" i="0" u="none" strike="noStrike" cap="none" dirty="0">
                <a:effectLst>
                  <a:outerShdw blurRad="50800" dist="38100" dir="2700000" algn="tl" rotWithShape="0">
                    <a:prstClr val="black">
                      <a:alpha val="40000"/>
                    </a:prstClr>
                  </a:outerShdw>
                </a:effectLst>
                <a:latin typeface="+mj-lt"/>
                <a:ea typeface="Calibri"/>
                <a:cs typeface="Calibri"/>
                <a:sym typeface="Calibri"/>
              </a:rPr>
              <a:t>– Isola d’Elba – 17 maggio 2023</a:t>
            </a:r>
            <a:endParaRPr sz="1100" dirty="0">
              <a:effectLst>
                <a:outerShdw blurRad="50800" dist="38100" dir="2700000" algn="tl" rotWithShape="0">
                  <a:prstClr val="black">
                    <a:alpha val="40000"/>
                  </a:prstClr>
                </a:outerShdw>
              </a:effectLst>
              <a:latin typeface="+mj-lt"/>
            </a:endParaRPr>
          </a:p>
        </p:txBody>
      </p:sp>
      <p:sp>
        <p:nvSpPr>
          <p:cNvPr id="5" name="Rettangolo 4">
            <a:extLst>
              <a:ext uri="{FF2B5EF4-FFF2-40B4-BE49-F238E27FC236}">
                <a16:creationId xmlns:a16="http://schemas.microsoft.com/office/drawing/2014/main" id="{7E7C5695-B364-F269-B93F-75598E73CF43}"/>
              </a:ext>
            </a:extLst>
          </p:cNvPr>
          <p:cNvSpPr/>
          <p:nvPr/>
        </p:nvSpPr>
        <p:spPr>
          <a:xfrm>
            <a:off x="9307286" y="4715691"/>
            <a:ext cx="2488474" cy="1959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2979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A967-04F8-764D-B15F-B8A21A717379}"/>
              </a:ext>
            </a:extLst>
          </p:cNvPr>
          <p:cNvSpPr>
            <a:spLocks noGrp="1"/>
          </p:cNvSpPr>
          <p:nvPr>
            <p:ph type="title"/>
          </p:nvPr>
        </p:nvSpPr>
        <p:spPr/>
        <p:txBody>
          <a:bodyPr/>
          <a:lstStyle/>
          <a:p>
            <a:r>
              <a:rPr lang="en-GB" dirty="0"/>
              <a:t>CSN5 overview 2023</a:t>
            </a:r>
          </a:p>
        </p:txBody>
      </p:sp>
      <p:graphicFrame>
        <p:nvGraphicFramePr>
          <p:cNvPr id="4" name="Segnaposto contenuto 3">
            <a:extLst>
              <a:ext uri="{FF2B5EF4-FFF2-40B4-BE49-F238E27FC236}">
                <a16:creationId xmlns:a16="http://schemas.microsoft.com/office/drawing/2014/main" id="{FA746B0B-DEC7-E14C-A833-F1B81F041C4B}"/>
              </a:ext>
            </a:extLst>
          </p:cNvPr>
          <p:cNvGraphicFramePr>
            <a:graphicFrameLocks noGrp="1"/>
          </p:cNvGraphicFramePr>
          <p:nvPr>
            <p:ph idx="1"/>
            <p:extLst>
              <p:ext uri="{D42A27DB-BD31-4B8C-83A1-F6EECF244321}">
                <p14:modId xmlns:p14="http://schemas.microsoft.com/office/powerpoint/2010/main" val="2969138646"/>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a:extLst>
              <a:ext uri="{FF2B5EF4-FFF2-40B4-BE49-F238E27FC236}">
                <a16:creationId xmlns:a16="http://schemas.microsoft.com/office/drawing/2014/main" id="{5494434B-A870-7E41-B8F0-CDB244053F59}"/>
              </a:ext>
            </a:extLst>
          </p:cNvPr>
          <p:cNvSpPr txBox="1"/>
          <p:nvPr/>
        </p:nvSpPr>
        <p:spPr>
          <a:xfrm>
            <a:off x="838200" y="1522730"/>
            <a:ext cx="8213338"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it-IT" b="1" dirty="0">
                <a:solidFill>
                  <a:schemeClr val="bg2">
                    <a:lumMod val="50000"/>
                  </a:schemeClr>
                </a:solidFill>
              </a:rPr>
              <a:t>People= 95 </a:t>
            </a:r>
            <a:r>
              <a:rPr lang="it-IT" dirty="0"/>
              <a:t>(-45%) : </a:t>
            </a:r>
            <a:r>
              <a:rPr lang="it-IT" b="1" dirty="0">
                <a:solidFill>
                  <a:schemeClr val="bg2">
                    <a:lumMod val="50000"/>
                  </a:schemeClr>
                </a:solidFill>
              </a:rPr>
              <a:t>Ric. 54 </a:t>
            </a:r>
            <a:r>
              <a:rPr lang="it-IT" dirty="0"/>
              <a:t>(-44%), </a:t>
            </a:r>
            <a:r>
              <a:rPr lang="it-IT" b="1" dirty="0"/>
              <a:t>Tec. 41</a:t>
            </a:r>
            <a:r>
              <a:rPr lang="it-IT" dirty="0"/>
              <a:t>( -46 %) </a:t>
            </a:r>
            <a:r>
              <a:rPr lang="it-IT" b="1" dirty="0">
                <a:solidFill>
                  <a:schemeClr val="bg2">
                    <a:lumMod val="50000"/>
                  </a:schemeClr>
                </a:solidFill>
              </a:rPr>
              <a:t>FTE= 35.45 </a:t>
            </a:r>
            <a:r>
              <a:rPr lang="it-IT" dirty="0"/>
              <a:t>(-19 %) </a:t>
            </a:r>
          </a:p>
        </p:txBody>
      </p:sp>
      <p:sp>
        <p:nvSpPr>
          <p:cNvPr id="7" name="CasellaDiTesto 6">
            <a:extLst>
              <a:ext uri="{FF2B5EF4-FFF2-40B4-BE49-F238E27FC236}">
                <a16:creationId xmlns:a16="http://schemas.microsoft.com/office/drawing/2014/main" id="{2BCBF2A9-53F1-DDC9-BEF1-A5F557AA64E3}"/>
              </a:ext>
            </a:extLst>
          </p:cNvPr>
          <p:cNvSpPr txBox="1"/>
          <p:nvPr/>
        </p:nvSpPr>
        <p:spPr>
          <a:xfrm>
            <a:off x="838200" y="6332538"/>
            <a:ext cx="4572000" cy="369332"/>
          </a:xfrm>
          <a:prstGeom prst="rect">
            <a:avLst/>
          </a:prstGeom>
          <a:noFill/>
        </p:spPr>
        <p:txBody>
          <a:bodyPr wrap="square" rtlCol="0">
            <a:spAutoFit/>
          </a:bodyPr>
          <a:lstStyle/>
          <a:p>
            <a:r>
              <a:rPr lang="en-GB" dirty="0">
                <a:solidFill>
                  <a:srgbClr val="FF0000"/>
                </a:solidFill>
              </a:rPr>
              <a:t>* CLOSING       </a:t>
            </a:r>
            <a:r>
              <a:rPr lang="en-GB" dirty="0">
                <a:solidFill>
                  <a:srgbClr val="00B050"/>
                </a:solidFill>
              </a:rPr>
              <a:t>* EXT. REQUESTED</a:t>
            </a:r>
            <a:endParaRPr lang="en-GB" dirty="0">
              <a:solidFill>
                <a:srgbClr val="FF0000"/>
              </a:solidFill>
            </a:endParaRPr>
          </a:p>
        </p:txBody>
      </p:sp>
    </p:spTree>
    <p:extLst>
      <p:ext uri="{BB962C8B-B14F-4D97-AF65-F5344CB8AC3E}">
        <p14:creationId xmlns:p14="http://schemas.microsoft.com/office/powerpoint/2010/main" val="3471592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476D97-179D-43E4-BC21-A8BB8D648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4F1D9C8-3209-401A-B0EF-676100854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11" y="-10199"/>
            <a:ext cx="4316879" cy="6366549"/>
          </a:xfrm>
          <a:custGeom>
            <a:avLst/>
            <a:gdLst>
              <a:gd name="connsiteX0" fmla="*/ 6798 w 4316879"/>
              <a:gd name="connsiteY0" fmla="*/ 0 h 6366549"/>
              <a:gd name="connsiteX1" fmla="*/ 4316879 w 4316879"/>
              <a:gd name="connsiteY1" fmla="*/ 0 h 6366549"/>
              <a:gd name="connsiteX2" fmla="*/ 3891991 w 4316879"/>
              <a:gd name="connsiteY2" fmla="*/ 2600327 h 6366549"/>
              <a:gd name="connsiteX3" fmla="*/ 3222363 w 4316879"/>
              <a:gd name="connsiteY3" fmla="*/ 4700982 h 6366549"/>
              <a:gd name="connsiteX4" fmla="*/ 3205370 w 4316879"/>
              <a:gd name="connsiteY4" fmla="*/ 4340675 h 6366549"/>
              <a:gd name="connsiteX5" fmla="*/ 3042212 w 4316879"/>
              <a:gd name="connsiteY5" fmla="*/ 5013701 h 6366549"/>
              <a:gd name="connsiteX6" fmla="*/ 2926642 w 4316879"/>
              <a:gd name="connsiteY6" fmla="*/ 4904929 h 6366549"/>
              <a:gd name="connsiteX7" fmla="*/ 2627520 w 4316879"/>
              <a:gd name="connsiteY7" fmla="*/ 5829489 h 6366549"/>
              <a:gd name="connsiteX8" fmla="*/ 2647914 w 4316879"/>
              <a:gd name="connsiteY8" fmla="*/ 5044291 h 6366549"/>
              <a:gd name="connsiteX9" fmla="*/ 2556136 w 4316879"/>
              <a:gd name="connsiteY9" fmla="*/ 5183656 h 6366549"/>
              <a:gd name="connsiteX10" fmla="*/ 2413373 w 4316879"/>
              <a:gd name="connsiteY10" fmla="*/ 5251639 h 6366549"/>
              <a:gd name="connsiteX11" fmla="*/ 2284207 w 4316879"/>
              <a:gd name="connsiteY11" fmla="*/ 5329817 h 6366549"/>
              <a:gd name="connsiteX12" fmla="*/ 1842322 w 4316879"/>
              <a:gd name="connsiteY12" fmla="*/ 5975649 h 6366549"/>
              <a:gd name="connsiteX13" fmla="*/ 1638375 w 4316879"/>
              <a:gd name="connsiteY13" fmla="*/ 6366549 h 6366549"/>
              <a:gd name="connsiteX14" fmla="*/ 1492214 w 4316879"/>
              <a:gd name="connsiteY14" fmla="*/ 4697581 h 6366549"/>
              <a:gd name="connsiteX15" fmla="*/ 1475217 w 4316879"/>
              <a:gd name="connsiteY15" fmla="*/ 5367209 h 6366549"/>
              <a:gd name="connsiteX16" fmla="*/ 1468419 w 4316879"/>
              <a:gd name="connsiteY16" fmla="*/ 5479378 h 6366549"/>
              <a:gd name="connsiteX17" fmla="*/ 1397039 w 4316879"/>
              <a:gd name="connsiteY17" fmla="*/ 5550761 h 6366549"/>
              <a:gd name="connsiteX18" fmla="*/ 1329057 w 4316879"/>
              <a:gd name="connsiteY18" fmla="*/ 5492974 h 6366549"/>
              <a:gd name="connsiteX19" fmla="*/ 1315460 w 4316879"/>
              <a:gd name="connsiteY19" fmla="*/ 5251639 h 6366549"/>
              <a:gd name="connsiteX20" fmla="*/ 1271270 w 4316879"/>
              <a:gd name="connsiteY20" fmla="*/ 5027297 h 6366549"/>
              <a:gd name="connsiteX21" fmla="*/ 1179496 w 4316879"/>
              <a:gd name="connsiteY21" fmla="*/ 4707780 h 6366549"/>
              <a:gd name="connsiteX22" fmla="*/ 1108112 w 4316879"/>
              <a:gd name="connsiteY22" fmla="*/ 4316880 h 6366549"/>
              <a:gd name="connsiteX23" fmla="*/ 1074121 w 4316879"/>
              <a:gd name="connsiteY23" fmla="*/ 5068086 h 6366549"/>
              <a:gd name="connsiteX24" fmla="*/ 995943 w 4316879"/>
              <a:gd name="connsiteY24" fmla="*/ 4779160 h 6366549"/>
              <a:gd name="connsiteX25" fmla="*/ 958551 w 4316879"/>
              <a:gd name="connsiteY25" fmla="*/ 4463044 h 6366549"/>
              <a:gd name="connsiteX26" fmla="*/ 904165 w 4316879"/>
              <a:gd name="connsiteY26" fmla="*/ 4174117 h 6366549"/>
              <a:gd name="connsiteX27" fmla="*/ 829385 w 4316879"/>
              <a:gd name="connsiteY27" fmla="*/ 3891992 h 6366549"/>
              <a:gd name="connsiteX28" fmla="*/ 710417 w 4316879"/>
              <a:gd name="connsiteY28" fmla="*/ 4683984 h 6366549"/>
              <a:gd name="connsiteX29" fmla="*/ 628839 w 4316879"/>
              <a:gd name="connsiteY29" fmla="*/ 4469842 h 6366549"/>
              <a:gd name="connsiteX30" fmla="*/ 584648 w 4316879"/>
              <a:gd name="connsiteY30" fmla="*/ 4395061 h 6366549"/>
              <a:gd name="connsiteX31" fmla="*/ 496271 w 4316879"/>
              <a:gd name="connsiteY31" fmla="*/ 4449447 h 6366549"/>
              <a:gd name="connsiteX32" fmla="*/ 356909 w 4316879"/>
              <a:gd name="connsiteY32" fmla="*/ 4945718 h 6366549"/>
              <a:gd name="connsiteX33" fmla="*/ 292324 w 4316879"/>
              <a:gd name="connsiteY33" fmla="*/ 5227843 h 6366549"/>
              <a:gd name="connsiteX34" fmla="*/ 105375 w 4316879"/>
              <a:gd name="connsiteY34" fmla="*/ 4228503 h 6366549"/>
              <a:gd name="connsiteX35" fmla="*/ 13597 w 4316879"/>
              <a:gd name="connsiteY35" fmla="*/ 1138706 h 6366549"/>
              <a:gd name="connsiteX36" fmla="*/ 6798 w 4316879"/>
              <a:gd name="connsiteY36" fmla="*/ 6798 h 636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16879" h="6366549">
                <a:moveTo>
                  <a:pt x="6798" y="0"/>
                </a:moveTo>
                <a:lnTo>
                  <a:pt x="4316879" y="0"/>
                </a:lnTo>
                <a:cubicBezTo>
                  <a:pt x="4204710" y="747806"/>
                  <a:pt x="3987167" y="2076863"/>
                  <a:pt x="3891991" y="2600327"/>
                </a:cubicBezTo>
                <a:cubicBezTo>
                  <a:pt x="3834204" y="2913046"/>
                  <a:pt x="3307343" y="4663590"/>
                  <a:pt x="3222363" y="4700982"/>
                </a:cubicBezTo>
                <a:cubicBezTo>
                  <a:pt x="3164580" y="4585412"/>
                  <a:pt x="3266554" y="4466441"/>
                  <a:pt x="3205370" y="4340675"/>
                </a:cubicBezTo>
                <a:cubicBezTo>
                  <a:pt x="3072802" y="4554818"/>
                  <a:pt x="3130589" y="4806353"/>
                  <a:pt x="3042212" y="5013701"/>
                </a:cubicBezTo>
                <a:cubicBezTo>
                  <a:pt x="2960633" y="5010300"/>
                  <a:pt x="2981028" y="4921923"/>
                  <a:pt x="2926642" y="4904929"/>
                </a:cubicBezTo>
                <a:cubicBezTo>
                  <a:pt x="2763484" y="5299226"/>
                  <a:pt x="2770283" y="5428393"/>
                  <a:pt x="2627520" y="5829489"/>
                </a:cubicBezTo>
                <a:cubicBezTo>
                  <a:pt x="2569733" y="5465781"/>
                  <a:pt x="2630917" y="5414796"/>
                  <a:pt x="2647914" y="5044291"/>
                </a:cubicBezTo>
                <a:cubicBezTo>
                  <a:pt x="2573134" y="5078282"/>
                  <a:pt x="2583329" y="5139466"/>
                  <a:pt x="2556136" y="5183656"/>
                </a:cubicBezTo>
                <a:cubicBezTo>
                  <a:pt x="2522145" y="5241440"/>
                  <a:pt x="2494952" y="5285630"/>
                  <a:pt x="2413373" y="5251639"/>
                </a:cubicBezTo>
                <a:cubicBezTo>
                  <a:pt x="2335196" y="5217648"/>
                  <a:pt x="2314801" y="5265235"/>
                  <a:pt x="2284207" y="5329817"/>
                </a:cubicBezTo>
                <a:cubicBezTo>
                  <a:pt x="2206029" y="5503174"/>
                  <a:pt x="2005480" y="6043631"/>
                  <a:pt x="1842322" y="5975649"/>
                </a:cubicBezTo>
                <a:cubicBezTo>
                  <a:pt x="1764144" y="6050430"/>
                  <a:pt x="1743749" y="6271374"/>
                  <a:pt x="1638375" y="6366549"/>
                </a:cubicBezTo>
                <a:cubicBezTo>
                  <a:pt x="1583989" y="5639138"/>
                  <a:pt x="1634977" y="5401200"/>
                  <a:pt x="1492214" y="4697581"/>
                </a:cubicBezTo>
                <a:cubicBezTo>
                  <a:pt x="1499013" y="4921923"/>
                  <a:pt x="1434428" y="5142867"/>
                  <a:pt x="1475217" y="5367209"/>
                </a:cubicBezTo>
                <a:cubicBezTo>
                  <a:pt x="1482015" y="5404597"/>
                  <a:pt x="1475217" y="5441989"/>
                  <a:pt x="1468419" y="5479378"/>
                </a:cubicBezTo>
                <a:cubicBezTo>
                  <a:pt x="1461621" y="5516770"/>
                  <a:pt x="1444627" y="5550761"/>
                  <a:pt x="1397039" y="5550761"/>
                </a:cubicBezTo>
                <a:cubicBezTo>
                  <a:pt x="1359647" y="5547360"/>
                  <a:pt x="1342653" y="5520167"/>
                  <a:pt x="1329057" y="5492974"/>
                </a:cubicBezTo>
                <a:cubicBezTo>
                  <a:pt x="1288267" y="5411396"/>
                  <a:pt x="1278068" y="5329817"/>
                  <a:pt x="1315460" y="5251639"/>
                </a:cubicBezTo>
                <a:cubicBezTo>
                  <a:pt x="1356250" y="5163262"/>
                  <a:pt x="1346051" y="5095279"/>
                  <a:pt x="1271270" y="5027297"/>
                </a:cubicBezTo>
                <a:cubicBezTo>
                  <a:pt x="1176095" y="4938920"/>
                  <a:pt x="1210086" y="4813151"/>
                  <a:pt x="1179496" y="4707780"/>
                </a:cubicBezTo>
                <a:cubicBezTo>
                  <a:pt x="1145505" y="4592210"/>
                  <a:pt x="1165899" y="4466441"/>
                  <a:pt x="1108112" y="4316880"/>
                </a:cubicBezTo>
                <a:cubicBezTo>
                  <a:pt x="1040130" y="4575213"/>
                  <a:pt x="1138706" y="4809754"/>
                  <a:pt x="1074121" y="5068086"/>
                </a:cubicBezTo>
                <a:cubicBezTo>
                  <a:pt x="985744" y="4962712"/>
                  <a:pt x="1009540" y="4864139"/>
                  <a:pt x="995943" y="4779160"/>
                </a:cubicBezTo>
                <a:cubicBezTo>
                  <a:pt x="982347" y="4673789"/>
                  <a:pt x="975549" y="4568414"/>
                  <a:pt x="958551" y="4463044"/>
                </a:cubicBezTo>
                <a:cubicBezTo>
                  <a:pt x="944955" y="4367868"/>
                  <a:pt x="921163" y="4272693"/>
                  <a:pt x="904165" y="4174117"/>
                </a:cubicBezTo>
                <a:cubicBezTo>
                  <a:pt x="887172" y="4078941"/>
                  <a:pt x="907566" y="3980369"/>
                  <a:pt x="829385" y="3891992"/>
                </a:cubicBezTo>
                <a:cubicBezTo>
                  <a:pt x="676426" y="4133327"/>
                  <a:pt x="747806" y="4405257"/>
                  <a:pt x="710417" y="4683984"/>
                </a:cubicBezTo>
                <a:cubicBezTo>
                  <a:pt x="635637" y="4612605"/>
                  <a:pt x="649233" y="4534423"/>
                  <a:pt x="628839" y="4469842"/>
                </a:cubicBezTo>
                <a:cubicBezTo>
                  <a:pt x="618639" y="4439248"/>
                  <a:pt x="618639" y="4405257"/>
                  <a:pt x="584648" y="4395061"/>
                </a:cubicBezTo>
                <a:cubicBezTo>
                  <a:pt x="537061" y="4384862"/>
                  <a:pt x="509868" y="4415456"/>
                  <a:pt x="496271" y="4449447"/>
                </a:cubicBezTo>
                <a:cubicBezTo>
                  <a:pt x="428289" y="4609204"/>
                  <a:pt x="390900" y="4775762"/>
                  <a:pt x="356909" y="4945718"/>
                </a:cubicBezTo>
                <a:cubicBezTo>
                  <a:pt x="339912" y="5040894"/>
                  <a:pt x="350111" y="5142867"/>
                  <a:pt x="292324" y="5227843"/>
                </a:cubicBezTo>
                <a:cubicBezTo>
                  <a:pt x="44190" y="4918525"/>
                  <a:pt x="91778" y="4575213"/>
                  <a:pt x="105375" y="4228503"/>
                </a:cubicBezTo>
                <a:cubicBezTo>
                  <a:pt x="129167" y="3664249"/>
                  <a:pt x="40790" y="1604384"/>
                  <a:pt x="13597" y="1138706"/>
                </a:cubicBezTo>
                <a:cubicBezTo>
                  <a:pt x="-6798" y="761403"/>
                  <a:pt x="0" y="384102"/>
                  <a:pt x="6798" y="6798"/>
                </a:cubicBezTo>
                <a:close/>
              </a:path>
            </a:pathLst>
          </a:cu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1D4237DA-3991-B74A-B6CB-0AE259AA050A}"/>
              </a:ext>
            </a:extLst>
          </p:cNvPr>
          <p:cNvSpPr>
            <a:spLocks noGrp="1"/>
          </p:cNvSpPr>
          <p:nvPr>
            <p:ph type="title"/>
          </p:nvPr>
        </p:nvSpPr>
        <p:spPr>
          <a:xfrm>
            <a:off x="1038226" y="552844"/>
            <a:ext cx="3113886" cy="2590406"/>
          </a:xfrm>
        </p:spPr>
        <p:txBody>
          <a:bodyPr>
            <a:normAutofit/>
          </a:bodyPr>
          <a:lstStyle/>
          <a:p>
            <a:r>
              <a:rPr lang="en-GB" sz="3600"/>
              <a:t>New proposals for 2024</a:t>
            </a:r>
            <a:endParaRPr lang="en-GB" sz="3600" dirty="0"/>
          </a:p>
        </p:txBody>
      </p:sp>
      <p:graphicFrame>
        <p:nvGraphicFramePr>
          <p:cNvPr id="5" name="Segnaposto contenuto 2">
            <a:extLst>
              <a:ext uri="{FF2B5EF4-FFF2-40B4-BE49-F238E27FC236}">
                <a16:creationId xmlns:a16="http://schemas.microsoft.com/office/drawing/2014/main" id="{57F6EAE3-16F2-446E-85FF-7D8EC0311AEA}"/>
              </a:ext>
            </a:extLst>
          </p:cNvPr>
          <p:cNvGraphicFramePr>
            <a:graphicFrameLocks noGrp="1"/>
          </p:cNvGraphicFramePr>
          <p:nvPr>
            <p:ph idx="1"/>
            <p:extLst>
              <p:ext uri="{D42A27DB-BD31-4B8C-83A1-F6EECF244321}">
                <p14:modId xmlns:p14="http://schemas.microsoft.com/office/powerpoint/2010/main" val="906410522"/>
              </p:ext>
            </p:extLst>
          </p:nvPr>
        </p:nvGraphicFramePr>
        <p:xfrm>
          <a:off x="4811459" y="228600"/>
          <a:ext cx="7254159" cy="6366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9086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48" name="Rectangle 47">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a:extLst>
              <a:ext uri="{FF2B5EF4-FFF2-40B4-BE49-F238E27FC236}">
                <a16:creationId xmlns:a16="http://schemas.microsoft.com/office/drawing/2014/main" id="{A9453BF6-8722-CB25-6CA8-FF5B9EE72545}"/>
              </a:ext>
            </a:extLst>
          </p:cNvPr>
          <p:cNvPicPr>
            <a:picLocks noChangeAspect="1"/>
          </p:cNvPicPr>
          <p:nvPr/>
        </p:nvPicPr>
        <p:blipFill rotWithShape="1">
          <a:blip r:embed="rId2"/>
          <a:srcRect t="18773"/>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4" name="Titolo 3">
            <a:extLst>
              <a:ext uri="{FF2B5EF4-FFF2-40B4-BE49-F238E27FC236}">
                <a16:creationId xmlns:a16="http://schemas.microsoft.com/office/drawing/2014/main" id="{68C6A0F2-72EE-79D1-D888-ABF4C230B137}"/>
              </a:ext>
            </a:extLst>
          </p:cNvPr>
          <p:cNvSpPr>
            <a:spLocks noGrp="1"/>
          </p:cNvSpPr>
          <p:nvPr>
            <p:ph type="title"/>
          </p:nvPr>
        </p:nvSpPr>
        <p:spPr>
          <a:xfrm>
            <a:off x="6095999" y="3834174"/>
            <a:ext cx="5257800" cy="1701570"/>
          </a:xfrm>
        </p:spPr>
        <p:txBody>
          <a:bodyPr vert="horz" lIns="91440" tIns="45720" rIns="91440" bIns="45720" rtlCol="0" anchor="b">
            <a:normAutofit/>
          </a:bodyPr>
          <a:lstStyle/>
          <a:p>
            <a:r>
              <a:rPr lang="en-US" sz="4400" i="1" dirty="0"/>
              <a:t>2023 ongoing</a:t>
            </a:r>
            <a:br>
              <a:rPr lang="en-US" sz="4400" i="1" dirty="0"/>
            </a:br>
            <a:r>
              <a:rPr lang="en-US" sz="4400" i="1" dirty="0"/>
              <a:t>experiments</a:t>
            </a:r>
          </a:p>
        </p:txBody>
      </p:sp>
      <p:sp>
        <p:nvSpPr>
          <p:cNvPr id="5" name="Segnaposto testo 4">
            <a:extLst>
              <a:ext uri="{FF2B5EF4-FFF2-40B4-BE49-F238E27FC236}">
                <a16:creationId xmlns:a16="http://schemas.microsoft.com/office/drawing/2014/main" id="{3A919E0D-64F3-8242-43F5-0C287EB377E4}"/>
              </a:ext>
            </a:extLst>
          </p:cNvPr>
          <p:cNvSpPr>
            <a:spLocks noGrp="1"/>
          </p:cNvSpPr>
          <p:nvPr>
            <p:ph type="body" idx="1"/>
          </p:nvPr>
        </p:nvSpPr>
        <p:spPr>
          <a:xfrm>
            <a:off x="6092951" y="5505575"/>
            <a:ext cx="5147960" cy="1265491"/>
          </a:xfrm>
        </p:spPr>
        <p:txBody>
          <a:bodyPr vert="horz" lIns="91440" tIns="45720" rIns="91440" bIns="45720" rtlCol="0">
            <a:normAutofit/>
          </a:bodyPr>
          <a:lstStyle/>
          <a:p>
            <a:pPr marL="342900" indent="-342900">
              <a:lnSpc>
                <a:spcPct val="90000"/>
              </a:lnSpc>
              <a:buFont typeface="Arial" panose="020B0604020202020204" pitchFamily="34" charset="0"/>
              <a:buChar char="•"/>
            </a:pPr>
            <a:r>
              <a:rPr lang="en-US" sz="2000" dirty="0" err="1"/>
              <a:t>Dartwars</a:t>
            </a:r>
            <a:r>
              <a:rPr lang="en-US" sz="2000" dirty="0"/>
              <a:t>, Qubit, resilience</a:t>
            </a:r>
          </a:p>
          <a:p>
            <a:pPr marL="342900" indent="-342900">
              <a:lnSpc>
                <a:spcPct val="90000"/>
              </a:lnSpc>
              <a:buFont typeface="Arial" panose="020B0604020202020204" pitchFamily="34" charset="0"/>
              <a:buChar char="•"/>
            </a:pPr>
            <a:r>
              <a:rPr lang="en-US" sz="2000" dirty="0"/>
              <a:t>SAMADHA,</a:t>
            </a:r>
          </a:p>
          <a:p>
            <a:pPr marL="342900" indent="-342900">
              <a:lnSpc>
                <a:spcPct val="90000"/>
              </a:lnSpc>
              <a:buFont typeface="Arial" panose="020B0604020202020204" pitchFamily="34" charset="0"/>
              <a:buChar char="•"/>
            </a:pPr>
            <a:r>
              <a:rPr lang="en-US" sz="2000" dirty="0"/>
              <a:t>h2btf, Micron, samara </a:t>
            </a:r>
          </a:p>
        </p:txBody>
      </p:sp>
    </p:spTree>
    <p:extLst>
      <p:ext uri="{BB962C8B-B14F-4D97-AF65-F5344CB8AC3E}">
        <p14:creationId xmlns:p14="http://schemas.microsoft.com/office/powerpoint/2010/main" val="291252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40CFEB4-A724-0BCC-79C2-F08443B15993}"/>
              </a:ext>
            </a:extLst>
          </p:cNvPr>
          <p:cNvGraphicFramePr>
            <a:graphicFrameLocks noGrp="1" noChangeAspect="1"/>
          </p:cNvGraphicFramePr>
          <p:nvPr>
            <p:ph idx="1"/>
            <p:extLst>
              <p:ext uri="{D42A27DB-BD31-4B8C-83A1-F6EECF244321}">
                <p14:modId xmlns:p14="http://schemas.microsoft.com/office/powerpoint/2010/main" val="3868152703"/>
              </p:ext>
            </p:extLst>
          </p:nvPr>
        </p:nvGraphicFramePr>
        <p:xfrm>
          <a:off x="838200" y="245949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a:extLst>
              <a:ext uri="{FF2B5EF4-FFF2-40B4-BE49-F238E27FC236}">
                <a16:creationId xmlns:a16="http://schemas.microsoft.com/office/drawing/2014/main" id="{2EB868AE-9F14-3F46-E417-7B3AFC330E38}"/>
              </a:ext>
            </a:extLst>
          </p:cNvPr>
          <p:cNvSpPr txBox="1"/>
          <p:nvPr/>
        </p:nvSpPr>
        <p:spPr>
          <a:xfrm>
            <a:off x="90311" y="1953005"/>
            <a:ext cx="6096000" cy="369332"/>
          </a:xfrm>
          <a:prstGeom prst="rect">
            <a:avLst/>
          </a:prstGeom>
          <a:noFill/>
        </p:spPr>
        <p:txBody>
          <a:bodyPr wrap="square">
            <a:spAutoFit/>
          </a:bodyPr>
          <a:lstStyle/>
          <a:p>
            <a:r>
              <a:rPr lang="en-IT"/>
              <a:t>QubIT activity up to June 2023 </a:t>
            </a:r>
            <a:endParaRPr lang="en-GB" dirty="0"/>
          </a:p>
        </p:txBody>
      </p:sp>
      <p:pic>
        <p:nvPicPr>
          <p:cNvPr id="8" name="Picture 4">
            <a:extLst>
              <a:ext uri="{FF2B5EF4-FFF2-40B4-BE49-F238E27FC236}">
                <a16:creationId xmlns:a16="http://schemas.microsoft.com/office/drawing/2014/main" id="{D37129DE-4BFA-50C2-DA47-D077CE4A14BA}"/>
              </a:ext>
            </a:extLst>
          </p:cNvPr>
          <p:cNvPicPr>
            <a:picLocks noChangeAspect="1"/>
          </p:cNvPicPr>
          <p:nvPr/>
        </p:nvPicPr>
        <p:blipFill>
          <a:blip r:embed="rId7"/>
          <a:stretch>
            <a:fillRect/>
          </a:stretch>
        </p:blipFill>
        <p:spPr>
          <a:xfrm>
            <a:off x="90311" y="0"/>
            <a:ext cx="2423093" cy="1461549"/>
          </a:xfrm>
          <a:prstGeom prst="rect">
            <a:avLst/>
          </a:prstGeom>
        </p:spPr>
      </p:pic>
      <p:sp>
        <p:nvSpPr>
          <p:cNvPr id="9" name="TextBox 10">
            <a:extLst>
              <a:ext uri="{FF2B5EF4-FFF2-40B4-BE49-F238E27FC236}">
                <a16:creationId xmlns:a16="http://schemas.microsoft.com/office/drawing/2014/main" id="{8531D362-D698-8C7E-225A-71DAD21E8ECE}"/>
              </a:ext>
            </a:extLst>
          </p:cNvPr>
          <p:cNvSpPr txBox="1"/>
          <p:nvPr/>
        </p:nvSpPr>
        <p:spPr>
          <a:xfrm>
            <a:off x="2408552" y="620282"/>
            <a:ext cx="60976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95057"/>
                </a:solidFill>
                <a:effectLst/>
                <a:uLnTx/>
                <a:uFillTx/>
                <a:latin typeface="Lato" panose="020F0502020204030204" pitchFamily="34" charset="0"/>
                <a:ea typeface="+mn-ea"/>
                <a:cs typeface="+mn-cs"/>
              </a:rPr>
              <a:t>Quantum sensing with superconducting qubits for </a:t>
            </a:r>
            <a:r>
              <a:rPr kumimoji="0" lang="en-GB" sz="1800" b="0" i="0" u="none" strike="noStrike" kern="1200" cap="none" spc="0" normalizeH="0" baseline="0" noProof="0" dirty="0">
                <a:ln>
                  <a:noFill/>
                </a:ln>
                <a:solidFill>
                  <a:srgbClr val="495057"/>
                </a:solidFill>
                <a:effectLst/>
                <a:uLnTx/>
                <a:uFillTx/>
                <a:latin typeface="Lato" panose="020F0502020204030203" pitchFamily="34" charset="0"/>
                <a:ea typeface="+mn-ea"/>
                <a:cs typeface="+mn-cs"/>
              </a:rPr>
              <a:t>present and future INFN fundamental-physics experiments</a:t>
            </a:r>
            <a:endParaRPr kumimoji="0" lang="en-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Table 5">
            <a:extLst>
              <a:ext uri="{FF2B5EF4-FFF2-40B4-BE49-F238E27FC236}">
                <a16:creationId xmlns:a16="http://schemas.microsoft.com/office/drawing/2014/main" id="{50F09A14-CD52-930A-7CF6-B094BD43FB2F}"/>
              </a:ext>
            </a:extLst>
          </p:cNvPr>
          <p:cNvGraphicFramePr>
            <a:graphicFrameLocks noGrp="1"/>
          </p:cNvGraphicFramePr>
          <p:nvPr>
            <p:extLst>
              <p:ext uri="{D42A27DB-BD31-4B8C-83A1-F6EECF244321}">
                <p14:modId xmlns:p14="http://schemas.microsoft.com/office/powerpoint/2010/main" val="2130412614"/>
              </p:ext>
            </p:extLst>
          </p:nvPr>
        </p:nvGraphicFramePr>
        <p:xfrm>
          <a:off x="9001261" y="59266"/>
          <a:ext cx="3100428" cy="2346960"/>
        </p:xfrm>
        <a:graphic>
          <a:graphicData uri="http://schemas.openxmlformats.org/drawingml/2006/table">
            <a:tbl>
              <a:tblPr firstRow="1" bandRow="1">
                <a:tableStyleId>{8EC20E35-A176-4012-BC5E-935CFFF8708E}</a:tableStyleId>
              </a:tblPr>
              <a:tblGrid>
                <a:gridCol w="1883235">
                  <a:extLst>
                    <a:ext uri="{9D8B030D-6E8A-4147-A177-3AD203B41FA5}">
                      <a16:colId xmlns:a16="http://schemas.microsoft.com/office/drawing/2014/main" val="4047706643"/>
                    </a:ext>
                  </a:extLst>
                </a:gridCol>
                <a:gridCol w="1217193">
                  <a:extLst>
                    <a:ext uri="{9D8B030D-6E8A-4147-A177-3AD203B41FA5}">
                      <a16:colId xmlns:a16="http://schemas.microsoft.com/office/drawing/2014/main" val="4288705666"/>
                    </a:ext>
                  </a:extLst>
                </a:gridCol>
              </a:tblGrid>
              <a:tr h="275030">
                <a:tc>
                  <a:txBody>
                    <a:bodyPr/>
                    <a:lstStyle/>
                    <a:p>
                      <a:r>
                        <a:rPr lang="en-IT" sz="1600"/>
                        <a:t>Qub-IT</a:t>
                      </a:r>
                    </a:p>
                  </a:txBody>
                  <a:tcPr/>
                </a:tc>
                <a:tc>
                  <a:txBody>
                    <a:bodyPr/>
                    <a:lstStyle/>
                    <a:p>
                      <a:endParaRPr lang="en-IT" sz="1600"/>
                    </a:p>
                  </a:txBody>
                  <a:tcPr/>
                </a:tc>
                <a:extLst>
                  <a:ext uri="{0D108BD9-81ED-4DB2-BD59-A6C34878D82A}">
                    <a16:rowId xmlns:a16="http://schemas.microsoft.com/office/drawing/2014/main" val="3241895136"/>
                  </a:ext>
                </a:extLst>
              </a:tr>
              <a:tr h="275030">
                <a:tc>
                  <a:txBody>
                    <a:bodyPr/>
                    <a:lstStyle/>
                    <a:p>
                      <a:r>
                        <a:rPr lang="en-IT" sz="1600"/>
                        <a:t>Bologna</a:t>
                      </a:r>
                    </a:p>
                  </a:txBody>
                  <a:tcPr/>
                </a:tc>
                <a:tc>
                  <a:txBody>
                    <a:bodyPr/>
                    <a:lstStyle/>
                    <a:p>
                      <a:r>
                        <a:rPr lang="en-IT" sz="1600"/>
                        <a:t>Pisa</a:t>
                      </a:r>
                    </a:p>
                  </a:txBody>
                  <a:tcPr/>
                </a:tc>
                <a:extLst>
                  <a:ext uri="{0D108BD9-81ED-4DB2-BD59-A6C34878D82A}">
                    <a16:rowId xmlns:a16="http://schemas.microsoft.com/office/drawing/2014/main" val="3892328900"/>
                  </a:ext>
                </a:extLst>
              </a:tr>
              <a:tr h="275030">
                <a:tc>
                  <a:txBody>
                    <a:bodyPr/>
                    <a:lstStyle/>
                    <a:p>
                      <a:r>
                        <a:rPr lang="en-IT" sz="1600"/>
                        <a:t>Ferrara</a:t>
                      </a:r>
                    </a:p>
                  </a:txBody>
                  <a:tcPr/>
                </a:tc>
                <a:tc>
                  <a:txBody>
                    <a:bodyPr/>
                    <a:lstStyle/>
                    <a:p>
                      <a:r>
                        <a:rPr lang="en-IT" sz="1600"/>
                        <a:t>Salerno</a:t>
                      </a:r>
                    </a:p>
                  </a:txBody>
                  <a:tcPr/>
                </a:tc>
                <a:extLst>
                  <a:ext uri="{0D108BD9-81ED-4DB2-BD59-A6C34878D82A}">
                    <a16:rowId xmlns:a16="http://schemas.microsoft.com/office/drawing/2014/main" val="3326966878"/>
                  </a:ext>
                </a:extLst>
              </a:tr>
              <a:tr h="275030">
                <a:tc>
                  <a:txBody>
                    <a:bodyPr/>
                    <a:lstStyle/>
                    <a:p>
                      <a:r>
                        <a:rPr lang="en-IT" sz="1600"/>
                        <a:t>Firenze</a:t>
                      </a:r>
                    </a:p>
                  </a:txBody>
                  <a:tcPr/>
                </a:tc>
                <a:tc>
                  <a:txBody>
                    <a:bodyPr/>
                    <a:lstStyle/>
                    <a:p>
                      <a:r>
                        <a:rPr lang="en-IT" sz="1600"/>
                        <a:t>TIFPA</a:t>
                      </a:r>
                    </a:p>
                  </a:txBody>
                  <a:tcPr/>
                </a:tc>
                <a:extLst>
                  <a:ext uri="{0D108BD9-81ED-4DB2-BD59-A6C34878D82A}">
                    <a16:rowId xmlns:a16="http://schemas.microsoft.com/office/drawing/2014/main" val="1115699812"/>
                  </a:ext>
                </a:extLst>
              </a:tr>
              <a:tr h="275030">
                <a:tc>
                  <a:txBody>
                    <a:bodyPr/>
                    <a:lstStyle/>
                    <a:p>
                      <a:r>
                        <a:rPr lang="en-IT" sz="1600"/>
                        <a:t>LNF (RN)</a:t>
                      </a:r>
                    </a:p>
                  </a:txBody>
                  <a:tcPr/>
                </a:tc>
                <a:tc>
                  <a:txBody>
                    <a:bodyPr/>
                    <a:lstStyle/>
                    <a:p>
                      <a:r>
                        <a:rPr lang="en-IT" sz="1600"/>
                        <a:t>CNR-IFN</a:t>
                      </a:r>
                    </a:p>
                  </a:txBody>
                  <a:tcPr/>
                </a:tc>
                <a:extLst>
                  <a:ext uri="{0D108BD9-81ED-4DB2-BD59-A6C34878D82A}">
                    <a16:rowId xmlns:a16="http://schemas.microsoft.com/office/drawing/2014/main" val="7860780"/>
                  </a:ext>
                </a:extLst>
              </a:tr>
              <a:tr h="275030">
                <a:tc>
                  <a:txBody>
                    <a:bodyPr/>
                    <a:lstStyle/>
                    <a:p>
                      <a:r>
                        <a:rPr lang="en-IT" sz="1600"/>
                        <a:t>Milano</a:t>
                      </a:r>
                    </a:p>
                  </a:txBody>
                  <a:tcPr/>
                </a:tc>
                <a:tc>
                  <a:txBody>
                    <a:bodyPr/>
                    <a:lstStyle/>
                    <a:p>
                      <a:r>
                        <a:rPr lang="en-IT" sz="1600"/>
                        <a:t>FBK</a:t>
                      </a:r>
                    </a:p>
                  </a:txBody>
                  <a:tcPr/>
                </a:tc>
                <a:extLst>
                  <a:ext uri="{0D108BD9-81ED-4DB2-BD59-A6C34878D82A}">
                    <a16:rowId xmlns:a16="http://schemas.microsoft.com/office/drawing/2014/main" val="4074313236"/>
                  </a:ext>
                </a:extLst>
              </a:tr>
              <a:tr h="3216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sz="1600"/>
                        <a:t>Milano Bicocca</a:t>
                      </a:r>
                    </a:p>
                  </a:txBody>
                  <a:tcPr/>
                </a:tc>
                <a:tc>
                  <a:txBody>
                    <a:bodyPr/>
                    <a:lstStyle/>
                    <a:p>
                      <a:endParaRPr lang="en-IT" sz="1600"/>
                    </a:p>
                  </a:txBody>
                  <a:tcPr/>
                </a:tc>
                <a:extLst>
                  <a:ext uri="{0D108BD9-81ED-4DB2-BD59-A6C34878D82A}">
                    <a16:rowId xmlns:a16="http://schemas.microsoft.com/office/drawing/2014/main" val="21986857"/>
                  </a:ext>
                </a:extLst>
              </a:tr>
            </a:tbl>
          </a:graphicData>
        </a:graphic>
      </p:graphicFrame>
    </p:spTree>
    <p:extLst>
      <p:ext uri="{BB962C8B-B14F-4D97-AF65-F5344CB8AC3E}">
        <p14:creationId xmlns:p14="http://schemas.microsoft.com/office/powerpoint/2010/main" val="385303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3878-94F3-2583-9755-214FEB59208F}"/>
              </a:ext>
            </a:extLst>
          </p:cNvPr>
          <p:cNvSpPr>
            <a:spLocks noGrp="1"/>
          </p:cNvSpPr>
          <p:nvPr>
            <p:ph type="title"/>
          </p:nvPr>
        </p:nvSpPr>
        <p:spPr/>
        <p:txBody>
          <a:bodyPr/>
          <a:lstStyle/>
          <a:p>
            <a:r>
              <a:rPr lang="en-IT"/>
              <a:t>Qub-IT - LNF</a:t>
            </a:r>
          </a:p>
        </p:txBody>
      </p:sp>
      <p:graphicFrame>
        <p:nvGraphicFramePr>
          <p:cNvPr id="4" name="Table 4">
            <a:extLst>
              <a:ext uri="{FF2B5EF4-FFF2-40B4-BE49-F238E27FC236}">
                <a16:creationId xmlns:a16="http://schemas.microsoft.com/office/drawing/2014/main" id="{64789690-6843-68A4-70CE-61B3962A14CC}"/>
              </a:ext>
            </a:extLst>
          </p:cNvPr>
          <p:cNvGraphicFramePr>
            <a:graphicFrameLocks noGrp="1"/>
          </p:cNvGraphicFramePr>
          <p:nvPr/>
        </p:nvGraphicFramePr>
        <p:xfrm>
          <a:off x="6357730" y="2920895"/>
          <a:ext cx="3631094" cy="3571980"/>
        </p:xfrm>
        <a:graphic>
          <a:graphicData uri="http://schemas.openxmlformats.org/drawingml/2006/table">
            <a:tbl>
              <a:tblPr firstRow="1" bandRow="1">
                <a:tableStyleId>{5C22544A-7EE6-4342-B048-85BDC9FD1C3A}</a:tableStyleId>
              </a:tblPr>
              <a:tblGrid>
                <a:gridCol w="1551662">
                  <a:extLst>
                    <a:ext uri="{9D8B030D-6E8A-4147-A177-3AD203B41FA5}">
                      <a16:colId xmlns:a16="http://schemas.microsoft.com/office/drawing/2014/main" val="1967492579"/>
                    </a:ext>
                  </a:extLst>
                </a:gridCol>
                <a:gridCol w="2079432">
                  <a:extLst>
                    <a:ext uri="{9D8B030D-6E8A-4147-A177-3AD203B41FA5}">
                      <a16:colId xmlns:a16="http://schemas.microsoft.com/office/drawing/2014/main" val="2764810968"/>
                    </a:ext>
                  </a:extLst>
                </a:gridCol>
              </a:tblGrid>
              <a:tr h="274902">
                <a:tc>
                  <a:txBody>
                    <a:bodyPr/>
                    <a:lstStyle/>
                    <a:p>
                      <a:r>
                        <a:rPr lang="en-IT"/>
                        <a:t>FTE LNF</a:t>
                      </a:r>
                    </a:p>
                  </a:txBody>
                  <a:tcPr/>
                </a:tc>
                <a:tc>
                  <a:txBody>
                    <a:bodyPr/>
                    <a:lstStyle/>
                    <a:p>
                      <a:endParaRPr lang="en-IT"/>
                    </a:p>
                  </a:txBody>
                  <a:tcPr/>
                </a:tc>
                <a:extLst>
                  <a:ext uri="{0D108BD9-81ED-4DB2-BD59-A6C34878D82A}">
                    <a16:rowId xmlns:a16="http://schemas.microsoft.com/office/drawing/2014/main" val="626301467"/>
                  </a:ext>
                </a:extLst>
              </a:tr>
              <a:tr h="274902">
                <a:tc>
                  <a:txBody>
                    <a:bodyPr/>
                    <a:lstStyle/>
                    <a:p>
                      <a:r>
                        <a:rPr lang="en-IT" sz="1200"/>
                        <a:t>C Gatti (RN)</a:t>
                      </a:r>
                    </a:p>
                  </a:txBody>
                  <a:tcPr/>
                </a:tc>
                <a:tc>
                  <a:txBody>
                    <a:bodyPr/>
                    <a:lstStyle/>
                    <a:p>
                      <a:r>
                        <a:rPr lang="en-IT" sz="1200"/>
                        <a:t>0 (25% PNRR-ICSC 25% PNRR-NQSTI)</a:t>
                      </a:r>
                    </a:p>
                  </a:txBody>
                  <a:tcPr/>
                </a:tc>
                <a:extLst>
                  <a:ext uri="{0D108BD9-81ED-4DB2-BD59-A6C34878D82A}">
                    <a16:rowId xmlns:a16="http://schemas.microsoft.com/office/drawing/2014/main" val="2181432238"/>
                  </a:ext>
                </a:extLst>
              </a:tr>
              <a:tr h="274902">
                <a:tc>
                  <a:txBody>
                    <a:bodyPr/>
                    <a:lstStyle/>
                    <a:p>
                      <a:r>
                        <a:rPr lang="en-IT" sz="1200"/>
                        <a:t>C Ligi (RL)</a:t>
                      </a:r>
                    </a:p>
                  </a:txBody>
                  <a:tcPr/>
                </a:tc>
                <a:tc>
                  <a:txBody>
                    <a:bodyPr/>
                    <a:lstStyle/>
                    <a:p>
                      <a:r>
                        <a:rPr lang="en-IT" sz="1200"/>
                        <a:t>20%</a:t>
                      </a:r>
                    </a:p>
                  </a:txBody>
                  <a:tcPr/>
                </a:tc>
                <a:extLst>
                  <a:ext uri="{0D108BD9-81ED-4DB2-BD59-A6C34878D82A}">
                    <a16:rowId xmlns:a16="http://schemas.microsoft.com/office/drawing/2014/main" val="1246930932"/>
                  </a:ext>
                </a:extLst>
              </a:tr>
              <a:tr h="274902">
                <a:tc>
                  <a:txBody>
                    <a:bodyPr/>
                    <a:lstStyle/>
                    <a:p>
                      <a:r>
                        <a:rPr lang="en-IT" sz="1200"/>
                        <a:t>D Babusci</a:t>
                      </a:r>
                    </a:p>
                  </a:txBody>
                  <a:tcPr/>
                </a:tc>
                <a:tc>
                  <a:txBody>
                    <a:bodyPr/>
                    <a:lstStyle/>
                    <a:p>
                      <a:r>
                        <a:rPr lang="en-IT" sz="1200"/>
                        <a:t>20%</a:t>
                      </a:r>
                    </a:p>
                  </a:txBody>
                  <a:tcPr/>
                </a:tc>
                <a:extLst>
                  <a:ext uri="{0D108BD9-81ED-4DB2-BD59-A6C34878D82A}">
                    <a16:rowId xmlns:a16="http://schemas.microsoft.com/office/drawing/2014/main" val="865842721"/>
                  </a:ext>
                </a:extLst>
              </a:tr>
              <a:tr h="274902">
                <a:tc>
                  <a:txBody>
                    <a:bodyPr/>
                    <a:lstStyle/>
                    <a:p>
                      <a:r>
                        <a:rPr lang="en-IT" sz="1200"/>
                        <a:t>M Beretta </a:t>
                      </a:r>
                    </a:p>
                  </a:txBody>
                  <a:tcPr/>
                </a:tc>
                <a:tc>
                  <a:txBody>
                    <a:bodyPr/>
                    <a:lstStyle/>
                    <a:p>
                      <a:r>
                        <a:rPr lang="en-IT" sz="1200"/>
                        <a:t>0 (25% PNRR-ICSC)</a:t>
                      </a:r>
                    </a:p>
                  </a:txBody>
                  <a:tcPr/>
                </a:tc>
                <a:extLst>
                  <a:ext uri="{0D108BD9-81ED-4DB2-BD59-A6C34878D82A}">
                    <a16:rowId xmlns:a16="http://schemas.microsoft.com/office/drawing/2014/main" val="895520042"/>
                  </a:ext>
                </a:extLst>
              </a:tr>
              <a:tr h="274902">
                <a:tc>
                  <a:txBody>
                    <a:bodyPr/>
                    <a:lstStyle/>
                    <a:p>
                      <a:r>
                        <a:rPr lang="en-IT" sz="1200"/>
                        <a:t>L Piersanti</a:t>
                      </a:r>
                    </a:p>
                  </a:txBody>
                  <a:tcPr/>
                </a:tc>
                <a:tc>
                  <a:txBody>
                    <a:bodyPr/>
                    <a:lstStyle/>
                    <a:p>
                      <a:r>
                        <a:rPr lang="en-IT" sz="1200"/>
                        <a:t>0 (25% PNRR-NQSTI)</a:t>
                      </a:r>
                    </a:p>
                  </a:txBody>
                  <a:tcPr/>
                </a:tc>
                <a:extLst>
                  <a:ext uri="{0D108BD9-81ED-4DB2-BD59-A6C34878D82A}">
                    <a16:rowId xmlns:a16="http://schemas.microsoft.com/office/drawing/2014/main" val="2867309431"/>
                  </a:ext>
                </a:extLst>
              </a:tr>
              <a:tr h="274902">
                <a:tc>
                  <a:txBody>
                    <a:bodyPr/>
                    <a:lstStyle/>
                    <a:p>
                      <a:r>
                        <a:rPr lang="en-IT" sz="1200"/>
                        <a:t>S Tocci</a:t>
                      </a:r>
                    </a:p>
                  </a:txBody>
                  <a:tcPr/>
                </a:tc>
                <a:tc>
                  <a:txBody>
                    <a:bodyPr/>
                    <a:lstStyle/>
                    <a:p>
                      <a:r>
                        <a:rPr lang="en-IT" sz="1200"/>
                        <a:t>0 (100% PNRR-NQSTI)</a:t>
                      </a:r>
                    </a:p>
                  </a:txBody>
                  <a:tcPr/>
                </a:tc>
                <a:extLst>
                  <a:ext uri="{0D108BD9-81ED-4DB2-BD59-A6C34878D82A}">
                    <a16:rowId xmlns:a16="http://schemas.microsoft.com/office/drawing/2014/main" val="3855283337"/>
                  </a:ext>
                </a:extLst>
              </a:tr>
              <a:tr h="274902">
                <a:tc>
                  <a:txBody>
                    <a:bodyPr/>
                    <a:lstStyle/>
                    <a:p>
                      <a:r>
                        <a:rPr lang="en-IT" sz="1200"/>
                        <a:t>F Chiarello (CNR)</a:t>
                      </a:r>
                    </a:p>
                  </a:txBody>
                  <a:tcPr/>
                </a:tc>
                <a:tc>
                  <a:txBody>
                    <a:bodyPr/>
                    <a:lstStyle/>
                    <a:p>
                      <a:r>
                        <a:rPr lang="en-IT" sz="1200"/>
                        <a:t>30%</a:t>
                      </a:r>
                    </a:p>
                  </a:txBody>
                  <a:tcPr/>
                </a:tc>
                <a:extLst>
                  <a:ext uri="{0D108BD9-81ED-4DB2-BD59-A6C34878D82A}">
                    <a16:rowId xmlns:a16="http://schemas.microsoft.com/office/drawing/2014/main" val="1556286528"/>
                  </a:ext>
                </a:extLst>
              </a:tr>
              <a:tr h="274902">
                <a:tc>
                  <a:txBody>
                    <a:bodyPr/>
                    <a:lstStyle/>
                    <a:p>
                      <a:r>
                        <a:rPr lang="en-IT" sz="1200"/>
                        <a:t>F Mattioli (CNR)</a:t>
                      </a:r>
                    </a:p>
                  </a:txBody>
                  <a:tcPr/>
                </a:tc>
                <a:tc>
                  <a:txBody>
                    <a:bodyPr/>
                    <a:lstStyle/>
                    <a:p>
                      <a:r>
                        <a:rPr lang="en-IT" sz="1200"/>
                        <a:t>20%</a:t>
                      </a:r>
                    </a:p>
                  </a:txBody>
                  <a:tcPr/>
                </a:tc>
                <a:extLst>
                  <a:ext uri="{0D108BD9-81ED-4DB2-BD59-A6C34878D82A}">
                    <a16:rowId xmlns:a16="http://schemas.microsoft.com/office/drawing/2014/main" val="3018931318"/>
                  </a:ext>
                </a:extLst>
              </a:tr>
              <a:tr h="274902">
                <a:tc>
                  <a:txBody>
                    <a:bodyPr/>
                    <a:lstStyle/>
                    <a:p>
                      <a:r>
                        <a:rPr lang="en-IT" sz="1200"/>
                        <a:t>G Torrioli (CNR)</a:t>
                      </a:r>
                    </a:p>
                  </a:txBody>
                  <a:tcPr/>
                </a:tc>
                <a:tc>
                  <a:txBody>
                    <a:bodyPr/>
                    <a:lstStyle/>
                    <a:p>
                      <a:r>
                        <a:rPr lang="en-IT" sz="1200"/>
                        <a:t>20%</a:t>
                      </a:r>
                    </a:p>
                  </a:txBody>
                  <a:tcPr/>
                </a:tc>
                <a:extLst>
                  <a:ext uri="{0D108BD9-81ED-4DB2-BD59-A6C34878D82A}">
                    <a16:rowId xmlns:a16="http://schemas.microsoft.com/office/drawing/2014/main" val="2537613189"/>
                  </a:ext>
                </a:extLst>
              </a:tr>
              <a:tr h="274902">
                <a:tc>
                  <a:txBody>
                    <a:bodyPr/>
                    <a:lstStyle/>
                    <a:p>
                      <a:r>
                        <a:rPr lang="en-IT" sz="1200"/>
                        <a:t>B Buonomo</a:t>
                      </a:r>
                    </a:p>
                  </a:txBody>
                  <a:tcPr/>
                </a:tc>
                <a:tc>
                  <a:txBody>
                    <a:bodyPr/>
                    <a:lstStyle/>
                    <a:p>
                      <a:r>
                        <a:rPr lang="en-IT" sz="1200"/>
                        <a:t>20%</a:t>
                      </a:r>
                    </a:p>
                  </a:txBody>
                  <a:tcPr/>
                </a:tc>
                <a:extLst>
                  <a:ext uri="{0D108BD9-81ED-4DB2-BD59-A6C34878D82A}">
                    <a16:rowId xmlns:a16="http://schemas.microsoft.com/office/drawing/2014/main" val="2640102299"/>
                  </a:ext>
                </a:extLst>
              </a:tr>
              <a:tr h="274902">
                <a:tc>
                  <a:txBody>
                    <a:bodyPr/>
                    <a:lstStyle/>
                    <a:p>
                      <a:r>
                        <a:rPr lang="en-IT" sz="1200"/>
                        <a:t>L Foggetta</a:t>
                      </a:r>
                    </a:p>
                  </a:txBody>
                  <a:tcPr/>
                </a:tc>
                <a:tc>
                  <a:txBody>
                    <a:bodyPr/>
                    <a:lstStyle/>
                    <a:p>
                      <a:r>
                        <a:rPr lang="en-IT" sz="1200"/>
                        <a:t>20%</a:t>
                      </a:r>
                    </a:p>
                  </a:txBody>
                  <a:tcPr/>
                </a:tc>
                <a:extLst>
                  <a:ext uri="{0D108BD9-81ED-4DB2-BD59-A6C34878D82A}">
                    <a16:rowId xmlns:a16="http://schemas.microsoft.com/office/drawing/2014/main" val="1480217559"/>
                  </a:ext>
                </a:extLst>
              </a:tr>
            </a:tbl>
          </a:graphicData>
        </a:graphic>
      </p:graphicFrame>
      <p:sp>
        <p:nvSpPr>
          <p:cNvPr id="6" name="Content Placeholder 5">
            <a:extLst>
              <a:ext uri="{FF2B5EF4-FFF2-40B4-BE49-F238E27FC236}">
                <a16:creationId xmlns:a16="http://schemas.microsoft.com/office/drawing/2014/main" id="{3D7A9BE3-8A83-3F5E-0701-6EDD05154025}"/>
              </a:ext>
            </a:extLst>
          </p:cNvPr>
          <p:cNvSpPr>
            <a:spLocks noGrp="1"/>
          </p:cNvSpPr>
          <p:nvPr>
            <p:ph idx="1"/>
          </p:nvPr>
        </p:nvSpPr>
        <p:spPr>
          <a:xfrm>
            <a:off x="838200" y="1679161"/>
            <a:ext cx="5015948" cy="4813714"/>
          </a:xfrm>
        </p:spPr>
        <p:txBody>
          <a:bodyPr>
            <a:normAutofit fontScale="85000" lnSpcReduction="20000"/>
          </a:bodyPr>
          <a:lstStyle/>
          <a:p>
            <a:pPr marL="0" indent="0">
              <a:buNone/>
            </a:pPr>
            <a:r>
              <a:rPr lang="en-IT" sz="1900"/>
              <a:t>Richieste LNF: </a:t>
            </a:r>
          </a:p>
          <a:p>
            <a:r>
              <a:rPr lang="en-IT" sz="1900"/>
              <a:t>15k€ fabbricazione dispositivi</a:t>
            </a:r>
          </a:p>
          <a:p>
            <a:r>
              <a:rPr lang="en-IT" sz="1900"/>
              <a:t> 3 k€ consumi</a:t>
            </a:r>
          </a:p>
          <a:p>
            <a:r>
              <a:rPr lang="en-IT" sz="1900"/>
              <a:t> 3 k€ missioni</a:t>
            </a:r>
          </a:p>
          <a:p>
            <a:endParaRPr lang="en-IT" sz="1900"/>
          </a:p>
          <a:p>
            <a:pPr marL="0" indent="0">
              <a:buNone/>
            </a:pPr>
            <a:r>
              <a:rPr lang="en-IT" sz="1900"/>
              <a:t>Attività 2023:</a:t>
            </a:r>
          </a:p>
          <a:p>
            <a:pPr algn="l"/>
            <a:r>
              <a:rPr lang="en-GB" sz="1900" b="0" i="0" u="none" strike="noStrike">
                <a:effectLst/>
              </a:rPr>
              <a:t>Test flux-JPA.</a:t>
            </a:r>
          </a:p>
          <a:p>
            <a:pPr algn="l"/>
            <a:r>
              <a:rPr lang="en-GB" sz="1900" b="0" i="0" u="none" strike="noStrike" err="1">
                <a:effectLst/>
              </a:rPr>
              <a:t>Disegno</a:t>
            </a:r>
            <a:r>
              <a:rPr lang="en-GB" sz="1900" b="0" i="0" u="none" strike="noStrike">
                <a:effectLst/>
              </a:rPr>
              <a:t> QUBIT 2D.</a:t>
            </a:r>
          </a:p>
          <a:p>
            <a:pPr algn="l"/>
            <a:r>
              <a:rPr lang="en-GB" sz="1900" b="0" i="0" u="none" strike="noStrike" err="1">
                <a:effectLst/>
              </a:rPr>
              <a:t>Disegno</a:t>
            </a:r>
            <a:r>
              <a:rPr lang="en-GB" sz="1900" b="0" i="0" u="none" strike="noStrike">
                <a:effectLst/>
              </a:rPr>
              <a:t> JPA.</a:t>
            </a:r>
          </a:p>
          <a:p>
            <a:pPr algn="l"/>
            <a:r>
              <a:rPr lang="en-GB" sz="1900" b="0" i="0" u="none" strike="noStrike">
                <a:effectLst/>
              </a:rPr>
              <a:t>Test QUBIT 3D.</a:t>
            </a:r>
          </a:p>
          <a:p>
            <a:pPr algn="l"/>
            <a:r>
              <a:rPr lang="en-GB" sz="1900" b="0" i="0" u="none" strike="noStrike" err="1">
                <a:effectLst/>
              </a:rPr>
              <a:t>Configurazione</a:t>
            </a:r>
            <a:r>
              <a:rPr lang="en-GB" sz="1900" b="0" i="0" u="none" strike="noStrike">
                <a:effectLst/>
              </a:rPr>
              <a:t> firmware FPGA per </a:t>
            </a:r>
            <a:r>
              <a:rPr lang="en-GB" sz="1900" b="0" i="0" u="none" strike="noStrike" err="1">
                <a:effectLst/>
              </a:rPr>
              <a:t>lettura</a:t>
            </a:r>
            <a:r>
              <a:rPr lang="en-GB" sz="1900" b="0" i="0" u="none" strike="noStrike">
                <a:effectLst/>
              </a:rPr>
              <a:t> QUBIT.</a:t>
            </a:r>
          </a:p>
          <a:p>
            <a:pPr marL="0" indent="0">
              <a:buNone/>
            </a:pPr>
            <a:endParaRPr lang="en-IT" sz="1900"/>
          </a:p>
          <a:p>
            <a:pPr marL="0" indent="0">
              <a:buNone/>
            </a:pPr>
            <a:r>
              <a:rPr lang="en-IT" sz="1900"/>
              <a:t>Attività 2024: </a:t>
            </a:r>
          </a:p>
          <a:p>
            <a:r>
              <a:rPr lang="en-GB" sz="1900" err="1"/>
              <a:t>Controllo</a:t>
            </a:r>
            <a:r>
              <a:rPr lang="en-GB" sz="1900"/>
              <a:t> di QUBIT con FPGA.</a:t>
            </a:r>
          </a:p>
          <a:p>
            <a:r>
              <a:rPr lang="en-GB" sz="1900" err="1"/>
              <a:t>Esperimento</a:t>
            </a:r>
            <a:r>
              <a:rPr lang="en-GB" sz="1900"/>
              <a:t> con Qubit </a:t>
            </a:r>
            <a:r>
              <a:rPr lang="en-GB" sz="1900" err="1"/>
              <a:t>accoppiato</a:t>
            </a:r>
            <a:r>
              <a:rPr lang="en-GB" sz="1900"/>
              <a:t> con </a:t>
            </a:r>
            <a:r>
              <a:rPr lang="en-GB" sz="1900" err="1"/>
              <a:t>risonatori</a:t>
            </a:r>
            <a:r>
              <a:rPr lang="en-GB" sz="1900"/>
              <a:t>.</a:t>
            </a:r>
          </a:p>
          <a:p>
            <a:r>
              <a:rPr lang="en-GB" sz="1900" err="1"/>
              <a:t>Esperimento</a:t>
            </a:r>
            <a:r>
              <a:rPr lang="en-GB" sz="1900"/>
              <a:t> con </a:t>
            </a:r>
            <a:r>
              <a:rPr lang="en-GB" sz="1900" err="1"/>
              <a:t>dispositivo</a:t>
            </a:r>
            <a:r>
              <a:rPr lang="en-GB" sz="1900"/>
              <a:t> a 2 Qubits.</a:t>
            </a:r>
          </a:p>
          <a:p>
            <a:pPr marL="0" indent="0">
              <a:buNone/>
            </a:pPr>
            <a:endParaRPr lang="en-IT" sz="1600"/>
          </a:p>
          <a:p>
            <a:pPr marL="0" indent="0">
              <a:buNone/>
            </a:pPr>
            <a:endParaRPr lang="en-IT" sz="1600"/>
          </a:p>
        </p:txBody>
      </p:sp>
      <p:sp>
        <p:nvSpPr>
          <p:cNvPr id="7" name="Content Placeholder 2">
            <a:extLst>
              <a:ext uri="{FF2B5EF4-FFF2-40B4-BE49-F238E27FC236}">
                <a16:creationId xmlns:a16="http://schemas.microsoft.com/office/drawing/2014/main" id="{B87A850C-3500-CD4F-CA2A-710DFD5FEFF2}"/>
              </a:ext>
            </a:extLst>
          </p:cNvPr>
          <p:cNvSpPr txBox="1">
            <a:spLocks/>
          </p:cNvSpPr>
          <p:nvPr/>
        </p:nvSpPr>
        <p:spPr>
          <a:xfrm>
            <a:off x="6337854" y="624025"/>
            <a:ext cx="5499654" cy="21102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QubIT Milestones 2024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3D transmon fabrication (Jan)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Qubit c</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o</a:t>
            </a: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ntrol with FPGA (Feb)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Fabrication of device with qubit coupled to 2 resonators (Jun)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Experiments with qubit coupled to resonators (Oct)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Fabrication of 2 qubits device (Oct)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T" sz="1600" b="0" i="0" u="none" strike="noStrike" kern="1200" cap="none" spc="0" normalizeH="0" baseline="0" noProof="0">
                <a:ln>
                  <a:noFill/>
                </a:ln>
                <a:solidFill>
                  <a:prstClr val="black"/>
                </a:solidFill>
                <a:effectLst/>
                <a:uLnTx/>
                <a:uFillTx/>
                <a:latin typeface="Calibri" panose="020F0502020204030204"/>
                <a:ea typeface="+mn-ea"/>
                <a:cs typeface="+mn-cs"/>
              </a:rPr>
              <a:t>Experiments with 2 qubits device (Dec)</a:t>
            </a:r>
          </a:p>
        </p:txBody>
      </p:sp>
    </p:spTree>
    <p:extLst>
      <p:ext uri="{BB962C8B-B14F-4D97-AF65-F5344CB8AC3E}">
        <p14:creationId xmlns:p14="http://schemas.microsoft.com/office/powerpoint/2010/main" val="909942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nt, graphics, screenshot, text&#10;&#10;Description automatically generated">
            <a:extLst>
              <a:ext uri="{FF2B5EF4-FFF2-40B4-BE49-F238E27FC236}">
                <a16:creationId xmlns:a16="http://schemas.microsoft.com/office/drawing/2014/main" id="{ED6AC9B6-384C-7448-DFFF-99C763AC80AB}"/>
              </a:ext>
            </a:extLst>
          </p:cNvPr>
          <p:cNvPicPr>
            <a:picLocks noChangeAspect="1"/>
          </p:cNvPicPr>
          <p:nvPr/>
        </p:nvPicPr>
        <p:blipFill>
          <a:blip r:embed="rId2"/>
          <a:stretch>
            <a:fillRect/>
          </a:stretch>
        </p:blipFill>
        <p:spPr>
          <a:xfrm>
            <a:off x="396859" y="289958"/>
            <a:ext cx="7632700" cy="1536700"/>
          </a:xfrm>
          <a:prstGeom prst="rect">
            <a:avLst/>
          </a:prstGeom>
        </p:spPr>
      </p:pic>
      <p:graphicFrame>
        <p:nvGraphicFramePr>
          <p:cNvPr id="11" name="Table 5">
            <a:extLst>
              <a:ext uri="{FF2B5EF4-FFF2-40B4-BE49-F238E27FC236}">
                <a16:creationId xmlns:a16="http://schemas.microsoft.com/office/drawing/2014/main" id="{EBDBCBCC-D9C5-F7B1-9FDC-1CEEC10F3694}"/>
              </a:ext>
            </a:extLst>
          </p:cNvPr>
          <p:cNvGraphicFramePr>
            <a:graphicFrameLocks noGrp="1"/>
          </p:cNvGraphicFramePr>
          <p:nvPr>
            <p:extLst>
              <p:ext uri="{D42A27DB-BD31-4B8C-83A1-F6EECF244321}">
                <p14:modId xmlns:p14="http://schemas.microsoft.com/office/powerpoint/2010/main" val="541202525"/>
              </p:ext>
            </p:extLst>
          </p:nvPr>
        </p:nvGraphicFramePr>
        <p:xfrm>
          <a:off x="9873785" y="289958"/>
          <a:ext cx="2072861" cy="2966720"/>
        </p:xfrm>
        <a:graphic>
          <a:graphicData uri="http://schemas.openxmlformats.org/drawingml/2006/table">
            <a:tbl>
              <a:tblPr firstRow="1" bandRow="1">
                <a:tableStyleId>{74C1A8A3-306A-4EB7-A6B1-4F7E0EB9C5D6}</a:tableStyleId>
              </a:tblPr>
              <a:tblGrid>
                <a:gridCol w="2072861">
                  <a:extLst>
                    <a:ext uri="{9D8B030D-6E8A-4147-A177-3AD203B41FA5}">
                      <a16:colId xmlns:a16="http://schemas.microsoft.com/office/drawing/2014/main" val="4047706643"/>
                    </a:ext>
                  </a:extLst>
                </a:gridCol>
              </a:tblGrid>
              <a:tr h="370840">
                <a:tc>
                  <a:txBody>
                    <a:bodyPr/>
                    <a:lstStyle/>
                    <a:p>
                      <a:r>
                        <a:rPr lang="en-IT"/>
                        <a:t>Dart Wars</a:t>
                      </a:r>
                    </a:p>
                  </a:txBody>
                  <a:tcPr/>
                </a:tc>
                <a:extLst>
                  <a:ext uri="{0D108BD9-81ED-4DB2-BD59-A6C34878D82A}">
                    <a16:rowId xmlns:a16="http://schemas.microsoft.com/office/drawing/2014/main" val="3241895136"/>
                  </a:ext>
                </a:extLst>
              </a:tr>
              <a:tr h="370840">
                <a:tc>
                  <a:txBody>
                    <a:bodyPr/>
                    <a:lstStyle/>
                    <a:p>
                      <a:r>
                        <a:rPr lang="en-IT"/>
                        <a:t>Milano Bicocca (RN)</a:t>
                      </a:r>
                    </a:p>
                  </a:txBody>
                  <a:tcPr/>
                </a:tc>
                <a:extLst>
                  <a:ext uri="{0D108BD9-81ED-4DB2-BD59-A6C34878D82A}">
                    <a16:rowId xmlns:a16="http://schemas.microsoft.com/office/drawing/2014/main" val="3892328900"/>
                  </a:ext>
                </a:extLst>
              </a:tr>
              <a:tr h="370840">
                <a:tc>
                  <a:txBody>
                    <a:bodyPr/>
                    <a:lstStyle/>
                    <a:p>
                      <a:r>
                        <a:rPr lang="en-IT"/>
                        <a:t>LNF</a:t>
                      </a:r>
                    </a:p>
                  </a:txBody>
                  <a:tcPr/>
                </a:tc>
                <a:extLst>
                  <a:ext uri="{0D108BD9-81ED-4DB2-BD59-A6C34878D82A}">
                    <a16:rowId xmlns:a16="http://schemas.microsoft.com/office/drawing/2014/main" val="7860780"/>
                  </a:ext>
                </a:extLst>
              </a:tr>
              <a:tr h="370840">
                <a:tc>
                  <a:txBody>
                    <a:bodyPr/>
                    <a:lstStyle/>
                    <a:p>
                      <a:r>
                        <a:rPr lang="en-IT"/>
                        <a:t>Lecce</a:t>
                      </a:r>
                    </a:p>
                  </a:txBody>
                  <a:tcPr/>
                </a:tc>
                <a:extLst>
                  <a:ext uri="{0D108BD9-81ED-4DB2-BD59-A6C34878D82A}">
                    <a16:rowId xmlns:a16="http://schemas.microsoft.com/office/drawing/2014/main" val="164971738"/>
                  </a:ext>
                </a:extLst>
              </a:tr>
              <a:tr h="370840">
                <a:tc>
                  <a:txBody>
                    <a:bodyPr/>
                    <a:lstStyle/>
                    <a:p>
                      <a:r>
                        <a:rPr lang="en-IT"/>
                        <a:t>Salerno</a:t>
                      </a:r>
                    </a:p>
                  </a:txBody>
                  <a:tcPr/>
                </a:tc>
                <a:extLst>
                  <a:ext uri="{0D108BD9-81ED-4DB2-BD59-A6C34878D82A}">
                    <a16:rowId xmlns:a16="http://schemas.microsoft.com/office/drawing/2014/main" val="4154213331"/>
                  </a:ext>
                </a:extLst>
              </a:tr>
              <a:tr h="370840">
                <a:tc>
                  <a:txBody>
                    <a:bodyPr/>
                    <a:lstStyle/>
                    <a:p>
                      <a:r>
                        <a:rPr lang="en-IT"/>
                        <a:t>TIFPA</a:t>
                      </a:r>
                    </a:p>
                  </a:txBody>
                  <a:tcPr/>
                </a:tc>
                <a:extLst>
                  <a:ext uri="{0D108BD9-81ED-4DB2-BD59-A6C34878D82A}">
                    <a16:rowId xmlns:a16="http://schemas.microsoft.com/office/drawing/2014/main" val="1453210711"/>
                  </a:ext>
                </a:extLst>
              </a:tr>
              <a:tr h="370840">
                <a:tc>
                  <a:txBody>
                    <a:bodyPr/>
                    <a:lstStyle/>
                    <a:p>
                      <a:r>
                        <a:rPr lang="en-IT"/>
                        <a:t>INRIM</a:t>
                      </a:r>
                    </a:p>
                  </a:txBody>
                  <a:tcPr/>
                </a:tc>
                <a:extLst>
                  <a:ext uri="{0D108BD9-81ED-4DB2-BD59-A6C34878D82A}">
                    <a16:rowId xmlns:a16="http://schemas.microsoft.com/office/drawing/2014/main" val="1461788267"/>
                  </a:ext>
                </a:extLst>
              </a:tr>
              <a:tr h="370840">
                <a:tc>
                  <a:txBody>
                    <a:bodyPr/>
                    <a:lstStyle/>
                    <a:p>
                      <a:r>
                        <a:rPr lang="en-IT"/>
                        <a:t>FBK</a:t>
                      </a:r>
                    </a:p>
                  </a:txBody>
                  <a:tcPr/>
                </a:tc>
                <a:extLst>
                  <a:ext uri="{0D108BD9-81ED-4DB2-BD59-A6C34878D82A}">
                    <a16:rowId xmlns:a16="http://schemas.microsoft.com/office/drawing/2014/main" val="4081964763"/>
                  </a:ext>
                </a:extLst>
              </a:tr>
            </a:tbl>
          </a:graphicData>
        </a:graphic>
      </p:graphicFrame>
      <p:pic>
        <p:nvPicPr>
          <p:cNvPr id="12" name="Content Placeholder 8">
            <a:extLst>
              <a:ext uri="{FF2B5EF4-FFF2-40B4-BE49-F238E27FC236}">
                <a16:creationId xmlns:a16="http://schemas.microsoft.com/office/drawing/2014/main" id="{BEDDEE5A-E695-49ED-2991-07C72E14E3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581" y="6186875"/>
            <a:ext cx="2403378" cy="612000"/>
          </a:xfrm>
          <a:prstGeom prst="rect">
            <a:avLst/>
          </a:prstGeom>
        </p:spPr>
      </p:pic>
      <p:pic>
        <p:nvPicPr>
          <p:cNvPr id="13" name="Picture 12" descr="A picture containing symbol, graphics, logo, clipart&#10;&#10;Description automatically generated">
            <a:extLst>
              <a:ext uri="{FF2B5EF4-FFF2-40B4-BE49-F238E27FC236}">
                <a16:creationId xmlns:a16="http://schemas.microsoft.com/office/drawing/2014/main" id="{9DEE5358-8157-92BA-88C0-DAB599B69192}"/>
              </a:ext>
            </a:extLst>
          </p:cNvPr>
          <p:cNvPicPr>
            <a:picLocks noChangeAspect="1"/>
          </p:cNvPicPr>
          <p:nvPr/>
        </p:nvPicPr>
        <p:blipFill>
          <a:blip r:embed="rId5"/>
          <a:stretch>
            <a:fillRect/>
          </a:stretch>
        </p:blipFill>
        <p:spPr>
          <a:xfrm>
            <a:off x="10006308" y="5452042"/>
            <a:ext cx="1116000" cy="1116000"/>
          </a:xfrm>
          <a:prstGeom prst="rect">
            <a:avLst/>
          </a:prstGeom>
        </p:spPr>
      </p:pic>
      <p:sp>
        <p:nvSpPr>
          <p:cNvPr id="14" name="TextBox 13">
            <a:extLst>
              <a:ext uri="{FF2B5EF4-FFF2-40B4-BE49-F238E27FC236}">
                <a16:creationId xmlns:a16="http://schemas.microsoft.com/office/drawing/2014/main" id="{86DFEA18-85CB-086D-FBBB-5C8693F0B859}"/>
              </a:ext>
            </a:extLst>
          </p:cNvPr>
          <p:cNvSpPr txBox="1"/>
          <p:nvPr/>
        </p:nvSpPr>
        <p:spPr>
          <a:xfrm>
            <a:off x="9873785" y="6337210"/>
            <a:ext cx="23182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NATIONAL QUANTUM SCIENCE AND TECHNOLOGY INSTITUTE</a:t>
            </a:r>
          </a:p>
        </p:txBody>
      </p:sp>
      <p:grpSp>
        <p:nvGrpSpPr>
          <p:cNvPr id="4" name="Gruppo 3">
            <a:extLst>
              <a:ext uri="{FF2B5EF4-FFF2-40B4-BE49-F238E27FC236}">
                <a16:creationId xmlns:a16="http://schemas.microsoft.com/office/drawing/2014/main" id="{89E25355-1E39-9921-C783-A8D3B1BFCAAE}"/>
              </a:ext>
            </a:extLst>
          </p:cNvPr>
          <p:cNvGrpSpPr/>
          <p:nvPr/>
        </p:nvGrpSpPr>
        <p:grpSpPr>
          <a:xfrm>
            <a:off x="1743716" y="2216768"/>
            <a:ext cx="7772400" cy="4276107"/>
            <a:chOff x="1179272" y="2216768"/>
            <a:chExt cx="7772400" cy="4276107"/>
          </a:xfrm>
        </p:grpSpPr>
        <p:pic>
          <p:nvPicPr>
            <p:cNvPr id="2" name="Immagine 1">
              <a:extLst>
                <a:ext uri="{FF2B5EF4-FFF2-40B4-BE49-F238E27FC236}">
                  <a16:creationId xmlns:a16="http://schemas.microsoft.com/office/drawing/2014/main" id="{A195D000-EEE8-18FD-2448-317A8217E58C}"/>
                </a:ext>
              </a:extLst>
            </p:cNvPr>
            <p:cNvPicPr>
              <a:picLocks noChangeAspect="1"/>
            </p:cNvPicPr>
            <p:nvPr/>
          </p:nvPicPr>
          <p:blipFill>
            <a:blip r:embed="rId6"/>
            <a:stretch>
              <a:fillRect/>
            </a:stretch>
          </p:blipFill>
          <p:spPr>
            <a:xfrm>
              <a:off x="1179272" y="2216768"/>
              <a:ext cx="7772400" cy="4063382"/>
            </a:xfrm>
            <a:prstGeom prst="rect">
              <a:avLst/>
            </a:prstGeom>
          </p:spPr>
        </p:pic>
        <p:sp>
          <p:nvSpPr>
            <p:cNvPr id="3" name="Rettangolo 2">
              <a:extLst>
                <a:ext uri="{FF2B5EF4-FFF2-40B4-BE49-F238E27FC236}">
                  <a16:creationId xmlns:a16="http://schemas.microsoft.com/office/drawing/2014/main" id="{CFFD7D5B-286B-911A-E5F3-FFE4C6A6F896}"/>
                </a:ext>
              </a:extLst>
            </p:cNvPr>
            <p:cNvSpPr/>
            <p:nvPr/>
          </p:nvSpPr>
          <p:spPr>
            <a:xfrm>
              <a:off x="1524000" y="5125156"/>
              <a:ext cx="2088444" cy="1367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91770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8DD6-EC3C-8CA3-AC59-A0E0C9BFD285}"/>
              </a:ext>
            </a:extLst>
          </p:cNvPr>
          <p:cNvSpPr>
            <a:spLocks noGrp="1"/>
          </p:cNvSpPr>
          <p:nvPr>
            <p:ph type="title"/>
          </p:nvPr>
        </p:nvSpPr>
        <p:spPr/>
        <p:txBody>
          <a:bodyPr/>
          <a:lstStyle/>
          <a:p>
            <a:r>
              <a:rPr lang="en-IT"/>
              <a:t>Dart Wars LNF</a:t>
            </a:r>
          </a:p>
        </p:txBody>
      </p:sp>
      <p:graphicFrame>
        <p:nvGraphicFramePr>
          <p:cNvPr id="4" name="Table 4">
            <a:extLst>
              <a:ext uri="{FF2B5EF4-FFF2-40B4-BE49-F238E27FC236}">
                <a16:creationId xmlns:a16="http://schemas.microsoft.com/office/drawing/2014/main" id="{28293D93-4128-0684-2604-545BBFF97299}"/>
              </a:ext>
            </a:extLst>
          </p:cNvPr>
          <p:cNvGraphicFramePr>
            <a:graphicFrameLocks noGrp="1"/>
          </p:cNvGraphicFramePr>
          <p:nvPr/>
        </p:nvGraphicFramePr>
        <p:xfrm>
          <a:off x="7040217" y="1690688"/>
          <a:ext cx="4518991" cy="2015172"/>
        </p:xfrm>
        <a:graphic>
          <a:graphicData uri="http://schemas.openxmlformats.org/drawingml/2006/table">
            <a:tbl>
              <a:tblPr firstRow="1" bandRow="1">
                <a:tableStyleId>{5C22544A-7EE6-4342-B048-85BDC9FD1C3A}</a:tableStyleId>
              </a:tblPr>
              <a:tblGrid>
                <a:gridCol w="1931084">
                  <a:extLst>
                    <a:ext uri="{9D8B030D-6E8A-4147-A177-3AD203B41FA5}">
                      <a16:colId xmlns:a16="http://schemas.microsoft.com/office/drawing/2014/main" val="1967492579"/>
                    </a:ext>
                  </a:extLst>
                </a:gridCol>
                <a:gridCol w="2587907">
                  <a:extLst>
                    <a:ext uri="{9D8B030D-6E8A-4147-A177-3AD203B41FA5}">
                      <a16:colId xmlns:a16="http://schemas.microsoft.com/office/drawing/2014/main" val="2764810968"/>
                    </a:ext>
                  </a:extLst>
                </a:gridCol>
              </a:tblGrid>
              <a:tr h="274902">
                <a:tc>
                  <a:txBody>
                    <a:bodyPr/>
                    <a:lstStyle/>
                    <a:p>
                      <a:r>
                        <a:rPr lang="en-IT"/>
                        <a:t>FTE LNF</a:t>
                      </a:r>
                    </a:p>
                  </a:txBody>
                  <a:tcPr/>
                </a:tc>
                <a:tc>
                  <a:txBody>
                    <a:bodyPr/>
                    <a:lstStyle/>
                    <a:p>
                      <a:endParaRPr lang="en-IT"/>
                    </a:p>
                  </a:txBody>
                  <a:tcPr/>
                </a:tc>
                <a:extLst>
                  <a:ext uri="{0D108BD9-81ED-4DB2-BD59-A6C34878D82A}">
                    <a16:rowId xmlns:a16="http://schemas.microsoft.com/office/drawing/2014/main" val="626301467"/>
                  </a:ext>
                </a:extLst>
              </a:tr>
              <a:tr h="274902">
                <a:tc>
                  <a:txBody>
                    <a:bodyPr/>
                    <a:lstStyle/>
                    <a:p>
                      <a:r>
                        <a:rPr lang="en-IT" sz="1200"/>
                        <a:t>C Ligi (RL)</a:t>
                      </a:r>
                    </a:p>
                  </a:txBody>
                  <a:tcPr/>
                </a:tc>
                <a:tc>
                  <a:txBody>
                    <a:bodyPr/>
                    <a:lstStyle/>
                    <a:p>
                      <a:r>
                        <a:rPr lang="en-IT" sz="1200"/>
                        <a:t>20%</a:t>
                      </a:r>
                    </a:p>
                  </a:txBody>
                  <a:tcPr/>
                </a:tc>
                <a:extLst>
                  <a:ext uri="{0D108BD9-81ED-4DB2-BD59-A6C34878D82A}">
                    <a16:rowId xmlns:a16="http://schemas.microsoft.com/office/drawing/2014/main" val="1246930932"/>
                  </a:ext>
                </a:extLst>
              </a:tr>
              <a:tr h="274902">
                <a:tc>
                  <a:txBody>
                    <a:bodyPr/>
                    <a:lstStyle/>
                    <a:p>
                      <a:r>
                        <a:rPr lang="en-IT" sz="1200"/>
                        <a:t>Di Gioacchino</a:t>
                      </a:r>
                    </a:p>
                  </a:txBody>
                  <a:tcPr/>
                </a:tc>
                <a:tc>
                  <a:txBody>
                    <a:bodyPr/>
                    <a:lstStyle/>
                    <a:p>
                      <a:r>
                        <a:rPr lang="en-IT" sz="1200"/>
                        <a:t>20%</a:t>
                      </a:r>
                    </a:p>
                  </a:txBody>
                  <a:tcPr/>
                </a:tc>
                <a:extLst>
                  <a:ext uri="{0D108BD9-81ED-4DB2-BD59-A6C34878D82A}">
                    <a16:rowId xmlns:a16="http://schemas.microsoft.com/office/drawing/2014/main" val="865842721"/>
                  </a:ext>
                </a:extLst>
              </a:tr>
              <a:tr h="274902">
                <a:tc>
                  <a:txBody>
                    <a:bodyPr/>
                    <a:lstStyle/>
                    <a:p>
                      <a:r>
                        <a:rPr lang="en-IT" sz="1200"/>
                        <a:t>L Piersanti</a:t>
                      </a:r>
                    </a:p>
                  </a:txBody>
                  <a:tcPr/>
                </a:tc>
                <a:tc>
                  <a:txBody>
                    <a:bodyPr/>
                    <a:lstStyle/>
                    <a:p>
                      <a:r>
                        <a:rPr lang="en-IT" sz="1200"/>
                        <a:t>0 (25% PNRR-NQSTI)</a:t>
                      </a:r>
                    </a:p>
                  </a:txBody>
                  <a:tcPr/>
                </a:tc>
                <a:extLst>
                  <a:ext uri="{0D108BD9-81ED-4DB2-BD59-A6C34878D82A}">
                    <a16:rowId xmlns:a16="http://schemas.microsoft.com/office/drawing/2014/main" val="2867309431"/>
                  </a:ext>
                </a:extLst>
              </a:tr>
              <a:tr h="274902">
                <a:tc>
                  <a:txBody>
                    <a:bodyPr/>
                    <a:lstStyle/>
                    <a:p>
                      <a:r>
                        <a:rPr lang="en-IT" sz="1200"/>
                        <a:t>S Tocci</a:t>
                      </a:r>
                    </a:p>
                  </a:txBody>
                  <a:tcPr/>
                </a:tc>
                <a:tc>
                  <a:txBody>
                    <a:bodyPr/>
                    <a:lstStyle/>
                    <a:p>
                      <a:r>
                        <a:rPr lang="en-IT" sz="1200"/>
                        <a:t>0 (100% PNRR-NQSTI)</a:t>
                      </a:r>
                    </a:p>
                  </a:txBody>
                  <a:tcPr/>
                </a:tc>
                <a:extLst>
                  <a:ext uri="{0D108BD9-81ED-4DB2-BD59-A6C34878D82A}">
                    <a16:rowId xmlns:a16="http://schemas.microsoft.com/office/drawing/2014/main" val="1684970576"/>
                  </a:ext>
                </a:extLst>
              </a:tr>
              <a:tr h="274902">
                <a:tc>
                  <a:txBody>
                    <a:bodyPr/>
                    <a:lstStyle/>
                    <a:p>
                      <a:r>
                        <a:rPr lang="en-IT" sz="1200"/>
                        <a:t>C Gatti</a:t>
                      </a:r>
                    </a:p>
                  </a:txBody>
                  <a:tcPr/>
                </a:tc>
                <a:tc>
                  <a:txBody>
                    <a:bodyPr/>
                    <a:lstStyle/>
                    <a:p>
                      <a:r>
                        <a:rPr lang="en-IT" sz="1200"/>
                        <a:t>0 (25% PNRR-ICSC 25% PNRR-NQSTI)</a:t>
                      </a:r>
                    </a:p>
                  </a:txBody>
                  <a:tcPr/>
                </a:tc>
                <a:extLst>
                  <a:ext uri="{0D108BD9-81ED-4DB2-BD59-A6C34878D82A}">
                    <a16:rowId xmlns:a16="http://schemas.microsoft.com/office/drawing/2014/main" val="3519090834"/>
                  </a:ext>
                </a:extLst>
              </a:tr>
              <a:tr h="274902">
                <a:tc>
                  <a:txBody>
                    <a:bodyPr/>
                    <a:lstStyle/>
                    <a:p>
                      <a:r>
                        <a:rPr lang="en-IT" sz="1200"/>
                        <a:t>1 AdR in firma </a:t>
                      </a:r>
                    </a:p>
                  </a:txBody>
                  <a:tcPr/>
                </a:tc>
                <a:tc>
                  <a:txBody>
                    <a:bodyPr/>
                    <a:lstStyle/>
                    <a:p>
                      <a:r>
                        <a:rPr lang="en-IT" sz="1200"/>
                        <a:t>100%</a:t>
                      </a:r>
                    </a:p>
                  </a:txBody>
                  <a:tcPr/>
                </a:tc>
                <a:extLst>
                  <a:ext uri="{0D108BD9-81ED-4DB2-BD59-A6C34878D82A}">
                    <a16:rowId xmlns:a16="http://schemas.microsoft.com/office/drawing/2014/main" val="334673064"/>
                  </a:ext>
                </a:extLst>
              </a:tr>
            </a:tbl>
          </a:graphicData>
        </a:graphic>
      </p:graphicFrame>
      <p:sp>
        <p:nvSpPr>
          <p:cNvPr id="5" name="Content Placeholder 5">
            <a:extLst>
              <a:ext uri="{FF2B5EF4-FFF2-40B4-BE49-F238E27FC236}">
                <a16:creationId xmlns:a16="http://schemas.microsoft.com/office/drawing/2014/main" id="{2E219147-5701-3528-FDA1-7B0643B7D344}"/>
              </a:ext>
            </a:extLst>
          </p:cNvPr>
          <p:cNvSpPr>
            <a:spLocks noGrp="1"/>
          </p:cNvSpPr>
          <p:nvPr>
            <p:ph idx="1"/>
          </p:nvPr>
        </p:nvSpPr>
        <p:spPr>
          <a:xfrm>
            <a:off x="838200" y="1688341"/>
            <a:ext cx="5713682" cy="4804534"/>
          </a:xfrm>
        </p:spPr>
        <p:txBody>
          <a:bodyPr vert="horz" lIns="91440" tIns="45720" rIns="91440" bIns="45720" rtlCol="0" anchor="t">
            <a:normAutofit/>
          </a:bodyPr>
          <a:lstStyle/>
          <a:p>
            <a:pPr marL="0" indent="0">
              <a:buNone/>
            </a:pPr>
            <a:r>
              <a:rPr lang="en-IT" sz="1800"/>
              <a:t>Richieste LNF: </a:t>
            </a:r>
          </a:p>
          <a:p>
            <a:r>
              <a:rPr lang="en-US" sz="1800"/>
              <a:t> 3 k€ </a:t>
            </a:r>
            <a:r>
              <a:rPr lang="en-US" sz="1800" err="1"/>
              <a:t>consumi</a:t>
            </a:r>
            <a:endParaRPr lang="en-US" sz="1800" err="1">
              <a:cs typeface="Calibri"/>
            </a:endParaRPr>
          </a:p>
          <a:p>
            <a:r>
              <a:rPr lang="en-US" sz="1800"/>
              <a:t> 3 k€ </a:t>
            </a:r>
            <a:r>
              <a:rPr lang="en-US" sz="1800" err="1"/>
              <a:t>missioni</a:t>
            </a:r>
            <a:endParaRPr lang="en-IT" sz="1800" err="1"/>
          </a:p>
          <a:p>
            <a:endParaRPr lang="en-IT" sz="1800"/>
          </a:p>
          <a:p>
            <a:pPr marL="0" indent="0">
              <a:buNone/>
            </a:pPr>
            <a:r>
              <a:rPr lang="en-IT" sz="1800"/>
              <a:t>Attività 2023:</a:t>
            </a:r>
          </a:p>
          <a:p>
            <a:r>
              <a:rPr lang="en-GB" sz="1800">
                <a:ea typeface="+mn-lt"/>
                <a:cs typeface="+mn-lt"/>
              </a:rPr>
              <a:t>Test </a:t>
            </a:r>
            <a:r>
              <a:rPr lang="en-GB" sz="1800" err="1">
                <a:ea typeface="+mn-lt"/>
                <a:cs typeface="+mn-lt"/>
              </a:rPr>
              <a:t>nuovi</a:t>
            </a:r>
            <a:r>
              <a:rPr lang="en-GB" sz="1800">
                <a:ea typeface="+mn-lt"/>
                <a:cs typeface="+mn-lt"/>
              </a:rPr>
              <a:t> TWPA INRIM a 10 </a:t>
            </a:r>
            <a:r>
              <a:rPr lang="en-GB" sz="1800" err="1">
                <a:ea typeface="+mn-lt"/>
                <a:cs typeface="+mn-lt"/>
              </a:rPr>
              <a:t>mK</a:t>
            </a:r>
            <a:r>
              <a:rPr lang="en-GB" sz="1800">
                <a:ea typeface="+mn-lt"/>
                <a:cs typeface="+mn-lt"/>
              </a:rPr>
              <a:t> in 3-wave e 4-wave</a:t>
            </a:r>
          </a:p>
          <a:p>
            <a:r>
              <a:rPr lang="en-GB" sz="1800" err="1">
                <a:ea typeface="+mn-lt"/>
                <a:cs typeface="+mn-lt"/>
              </a:rPr>
              <a:t>Caratterizzazione</a:t>
            </a:r>
            <a:r>
              <a:rPr lang="en-GB" sz="1800">
                <a:ea typeface="+mn-lt"/>
                <a:cs typeface="+mn-lt"/>
              </a:rPr>
              <a:t> </a:t>
            </a:r>
            <a:r>
              <a:rPr lang="en-GB" sz="1800" err="1">
                <a:ea typeface="+mn-lt"/>
                <a:cs typeface="+mn-lt"/>
              </a:rPr>
              <a:t>giunzione</a:t>
            </a:r>
            <a:r>
              <a:rPr lang="en-GB" sz="1800">
                <a:ea typeface="+mn-lt"/>
                <a:cs typeface="+mn-lt"/>
              </a:rPr>
              <a:t> Josephson</a:t>
            </a:r>
            <a:endParaRPr lang="en-GB" sz="1800" b="0" i="0" u="none" strike="noStrike">
              <a:effectLst/>
              <a:cs typeface="Calibri"/>
            </a:endParaRPr>
          </a:p>
          <a:p>
            <a:pPr marL="0" indent="0">
              <a:buNone/>
            </a:pPr>
            <a:endParaRPr lang="en-IT" sz="1800"/>
          </a:p>
          <a:p>
            <a:pPr marL="0" indent="0">
              <a:buNone/>
            </a:pPr>
            <a:r>
              <a:rPr lang="en-IT" sz="1800"/>
              <a:t>Attività 2024: </a:t>
            </a:r>
          </a:p>
          <a:p>
            <a:r>
              <a:rPr lang="en-US" sz="1800">
                <a:ea typeface="+mn-lt"/>
                <a:cs typeface="+mn-lt"/>
              </a:rPr>
              <a:t>Test </a:t>
            </a:r>
            <a:r>
              <a:rPr lang="en-US" sz="1800" err="1">
                <a:ea typeface="+mn-lt"/>
                <a:cs typeface="+mn-lt"/>
              </a:rPr>
              <a:t>nuove</a:t>
            </a:r>
            <a:r>
              <a:rPr lang="en-US" sz="1800">
                <a:ea typeface="+mn-lt"/>
                <a:cs typeface="+mn-lt"/>
              </a:rPr>
              <a:t> </a:t>
            </a:r>
            <a:r>
              <a:rPr lang="en-US" sz="1800" err="1">
                <a:ea typeface="+mn-lt"/>
                <a:cs typeface="+mn-lt"/>
              </a:rPr>
              <a:t>produzioni</a:t>
            </a:r>
            <a:r>
              <a:rPr lang="en-US" sz="1800">
                <a:ea typeface="+mn-lt"/>
                <a:cs typeface="+mn-lt"/>
              </a:rPr>
              <a:t> TWPA </a:t>
            </a:r>
            <a:r>
              <a:rPr lang="en-US" sz="1800" err="1">
                <a:ea typeface="+mn-lt"/>
                <a:cs typeface="+mn-lt"/>
              </a:rPr>
              <a:t>fabbricati</a:t>
            </a:r>
            <a:r>
              <a:rPr lang="en-US" sz="1800">
                <a:ea typeface="+mn-lt"/>
                <a:cs typeface="+mn-lt"/>
              </a:rPr>
              <a:t> da INRIM.</a:t>
            </a:r>
            <a:endParaRPr lang="en-IT"/>
          </a:p>
          <a:p>
            <a:r>
              <a:rPr lang="en-US" sz="1800" err="1">
                <a:ea typeface="+mn-lt"/>
                <a:cs typeface="+mn-lt"/>
              </a:rPr>
              <a:t>Amplificazione</a:t>
            </a:r>
            <a:r>
              <a:rPr lang="en-US" sz="1800">
                <a:ea typeface="+mn-lt"/>
                <a:cs typeface="+mn-lt"/>
              </a:rPr>
              <a:t> </a:t>
            </a:r>
            <a:r>
              <a:rPr lang="en-US" sz="1800" err="1">
                <a:ea typeface="+mn-lt"/>
                <a:cs typeface="+mn-lt"/>
              </a:rPr>
              <a:t>segnali</a:t>
            </a:r>
            <a:r>
              <a:rPr lang="en-US" sz="1800">
                <a:ea typeface="+mn-lt"/>
                <a:cs typeface="+mn-lt"/>
              </a:rPr>
              <a:t> da 2 </a:t>
            </a:r>
            <a:r>
              <a:rPr lang="en-US" sz="1800" err="1">
                <a:ea typeface="+mn-lt"/>
                <a:cs typeface="+mn-lt"/>
              </a:rPr>
              <a:t>cavità</a:t>
            </a:r>
            <a:r>
              <a:rPr lang="en-US" sz="1800">
                <a:ea typeface="+mn-lt"/>
                <a:cs typeface="+mn-lt"/>
              </a:rPr>
              <a:t> </a:t>
            </a:r>
            <a:r>
              <a:rPr lang="en-US" sz="1800" err="1">
                <a:ea typeface="+mn-lt"/>
                <a:cs typeface="+mn-lt"/>
              </a:rPr>
              <a:t>risonanti</a:t>
            </a:r>
            <a:r>
              <a:rPr lang="en-US" sz="1800">
                <a:ea typeface="+mn-lt"/>
                <a:cs typeface="+mn-lt"/>
              </a:rPr>
              <a:t> a f diverse con TWPA e loro </a:t>
            </a:r>
            <a:r>
              <a:rPr lang="en-US" sz="1800" err="1">
                <a:ea typeface="+mn-lt"/>
                <a:cs typeface="+mn-lt"/>
              </a:rPr>
              <a:t>acquisizione</a:t>
            </a:r>
            <a:r>
              <a:rPr lang="en-US" sz="1800">
                <a:ea typeface="+mn-lt"/>
                <a:cs typeface="+mn-lt"/>
              </a:rPr>
              <a:t> con nuovo FPGA.</a:t>
            </a:r>
            <a:endParaRPr lang="en-IT"/>
          </a:p>
          <a:p>
            <a:endParaRPr lang="en-IT" sz="1800">
              <a:cs typeface="Calibri"/>
            </a:endParaRPr>
          </a:p>
          <a:p>
            <a:pPr marL="0" indent="0">
              <a:buNone/>
            </a:pPr>
            <a:endParaRPr lang="en-IT" sz="1800"/>
          </a:p>
          <a:p>
            <a:pPr marL="0" indent="0">
              <a:buNone/>
            </a:pPr>
            <a:endParaRPr lang="en-IT" sz="1800"/>
          </a:p>
        </p:txBody>
      </p:sp>
    </p:spTree>
    <p:extLst>
      <p:ext uri="{BB962C8B-B14F-4D97-AF65-F5344CB8AC3E}">
        <p14:creationId xmlns:p14="http://schemas.microsoft.com/office/powerpoint/2010/main" val="2769056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68" y="147916"/>
            <a:ext cx="2489887" cy="881074"/>
          </a:xfrm>
          <a:prstGeom prst="rect">
            <a:avLst/>
          </a:prstGeom>
        </p:spPr>
      </p:pic>
      <p:cxnSp>
        <p:nvCxnSpPr>
          <p:cNvPr id="7" name="Connettore diritto 6"/>
          <p:cNvCxnSpPr/>
          <p:nvPr/>
        </p:nvCxnSpPr>
        <p:spPr>
          <a:xfrm>
            <a:off x="246025" y="1085049"/>
            <a:ext cx="11727672" cy="0"/>
          </a:xfrm>
          <a:prstGeom prst="line">
            <a:avLst/>
          </a:prstGeom>
          <a:ln w="38100" cap="rnd" cmpd="dbl">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Segnaposto numero diapositiva 2"/>
          <p:cNvSpPr>
            <a:spLocks noGrp="1"/>
          </p:cNvSpPr>
          <p:nvPr>
            <p:ph type="sldNum" sz="quarter" idx="12"/>
          </p:nvPr>
        </p:nvSpPr>
        <p:spPr>
          <a:xfrm>
            <a:off x="9403626" y="655087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4B076-ED67-423F-B729-51BDEFFD17B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189" y="3652347"/>
            <a:ext cx="2581420" cy="2997519"/>
          </a:xfrm>
          <a:prstGeom prst="rect">
            <a:avLst/>
          </a:prstGeom>
        </p:spPr>
      </p:pic>
      <p:sp>
        <p:nvSpPr>
          <p:cNvPr id="5" name="Rettangolo 4"/>
          <p:cNvSpPr/>
          <p:nvPr/>
        </p:nvSpPr>
        <p:spPr>
          <a:xfrm>
            <a:off x="2625955" y="208355"/>
            <a:ext cx="9422027" cy="807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Magnetic field resilient microwave single photon detector based on van der Waals Josephson junctions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ttangolo 11"/>
          <p:cNvSpPr/>
          <p:nvPr/>
        </p:nvSpPr>
        <p:spPr>
          <a:xfrm>
            <a:off x="627884" y="962848"/>
            <a:ext cx="11577870" cy="1446550"/>
          </a:xfrm>
          <a:prstGeom prst="rect">
            <a:avLst/>
          </a:prstGeom>
        </p:spPr>
        <p:txBody>
          <a:bodyPr wrap="square">
            <a:spAutoFit/>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RESILIENCE aims to fabricate </a:t>
            </a:r>
            <a:r>
              <a:rPr kumimoji="0" lang="en-US" sz="1400" b="0" i="1"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Magnetic field resilient microwave single photon detector based on van der Waals Josephson junctions (JJ)</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The novel properties of 2D van der Waals materials are inherited by the device =&gt; NbSe</a:t>
            </a:r>
            <a:r>
              <a:rPr kumimoji="0" lang="en-US" sz="1400" b="0" i="0" u="none" strike="noStrike" kern="1200" cap="none" spc="0" normalizeH="0" baseline="-2500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2</a:t>
            </a:r>
            <a:r>
              <a:rPr kumimoji="0" lang="en-US"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 based JJ inherit its magnetic field resilience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The final goal of RESILIENCE  is to assemble a JJ resilient to high magnetic field (~ 10 T) to use as microwave single photon detector  for </a:t>
            </a:r>
            <a:r>
              <a:rPr kumimoji="0" lang="en-US" sz="1600" b="1" i="1" u="none" strike="noStrike" kern="1200" cap="none" spc="0" normalizeH="0" baseline="0" noProof="0" dirty="0" err="1">
                <a:ln>
                  <a:noFill/>
                </a:ln>
                <a:solidFill>
                  <a:prstClr val="black"/>
                </a:solidFill>
                <a:effectLst/>
                <a:uLnTx/>
                <a:uFillTx/>
                <a:latin typeface="Bahnschrift SemiLight" panose="020B0502040204020203" pitchFamily="34" charset="0"/>
                <a:ea typeface="+mn-ea"/>
                <a:cs typeface="Arial" panose="020B0604020202020204" pitchFamily="34" charset="0"/>
              </a:rPr>
              <a:t>axion</a:t>
            </a:r>
            <a:r>
              <a:rPr kumimoji="0" lang="en-US" sz="1600" b="1" i="1"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 search</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1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ttangolo 12"/>
          <p:cNvSpPr/>
          <p:nvPr/>
        </p:nvSpPr>
        <p:spPr>
          <a:xfrm>
            <a:off x="4347876" y="2505454"/>
            <a:ext cx="256416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Activities Feb-June/2023</a:t>
            </a:r>
            <a:endParaRPr kumimoji="0" lang="en-GB"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Rettangolo 14"/>
          <p:cNvSpPr/>
          <p:nvPr/>
        </p:nvSpPr>
        <p:spPr>
          <a:xfrm>
            <a:off x="614130" y="3028121"/>
            <a:ext cx="3057538" cy="368216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ttangolo 15"/>
          <p:cNvSpPr/>
          <p:nvPr/>
        </p:nvSpPr>
        <p:spPr>
          <a:xfrm>
            <a:off x="766224" y="3070802"/>
            <a:ext cx="275334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Order and assembly of exfoliation station</a:t>
            </a: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47" name="Gruppo 46"/>
          <p:cNvGrpSpPr/>
          <p:nvPr/>
        </p:nvGrpSpPr>
        <p:grpSpPr>
          <a:xfrm>
            <a:off x="4560653" y="3028474"/>
            <a:ext cx="3183021" cy="3682168"/>
            <a:chOff x="4262351" y="3028121"/>
            <a:chExt cx="3183021" cy="3682168"/>
          </a:xfrm>
        </p:grpSpPr>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2829" y="4967198"/>
              <a:ext cx="2243556" cy="1682667"/>
            </a:xfrm>
            <a:prstGeom prst="rect">
              <a:avLst/>
            </a:prstGeom>
          </p:spPr>
        </p:pic>
        <p:pic>
          <p:nvPicPr>
            <p:cNvPr id="9" name="Immagine 8"/>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52000"/>
                      </a14:imgEffect>
                    </a14:imgLayer>
                  </a14:imgProps>
                </a:ext>
                <a:ext uri="{28A0092B-C50C-407E-A947-70E740481C1C}">
                  <a14:useLocalDpi xmlns:a14="http://schemas.microsoft.com/office/drawing/2010/main" val="0"/>
                </a:ext>
              </a:extLst>
            </a:blip>
            <a:srcRect l="29885" t="75121" r="42068" b="1279"/>
            <a:stretch/>
          </p:blipFill>
          <p:spPr>
            <a:xfrm>
              <a:off x="4414445" y="3636703"/>
              <a:ext cx="1097373" cy="1231210"/>
            </a:xfrm>
            <a:prstGeom prst="rect">
              <a:avLst/>
            </a:prstGeom>
          </p:spPr>
        </p:pic>
        <p:sp>
          <p:nvSpPr>
            <p:cNvPr id="17" name="Rettangolo 16"/>
            <p:cNvSpPr/>
            <p:nvPr/>
          </p:nvSpPr>
          <p:spPr>
            <a:xfrm>
              <a:off x="4262351" y="3028121"/>
              <a:ext cx="3057538" cy="368216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ttangolo 17"/>
            <p:cNvSpPr/>
            <p:nvPr/>
          </p:nvSpPr>
          <p:spPr>
            <a:xfrm>
              <a:off x="4414445" y="3070802"/>
              <a:ext cx="275334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Assembly of first NbSe</a:t>
              </a:r>
              <a:r>
                <a:rPr kumimoji="0" lang="en-US" sz="1400" b="0" i="0" u="none" strike="noStrike" kern="1200" cap="none" spc="0" normalizeH="0" baseline="-25000" noProof="0" dirty="0">
                  <a:ln>
                    <a:noFill/>
                  </a:ln>
                  <a:solidFill>
                    <a:srgbClr val="FF0000"/>
                  </a:solidFill>
                  <a:effectLst/>
                  <a:uLnTx/>
                  <a:uFillTx/>
                  <a:latin typeface="Arial" panose="020B0604020202020204" pitchFamily="34" charset="0"/>
                  <a:ea typeface="+mn-ea"/>
                  <a:cs typeface="+mn-cs"/>
                </a:rPr>
                <a:t>2 </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JJ on pre-patterned substrate</a:t>
              </a: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2" name="Connettore 2 21"/>
            <p:cNvCxnSpPr>
              <a:stCxn id="25" idx="1"/>
              <a:endCxn id="23" idx="2"/>
            </p:cNvCxnSpPr>
            <p:nvPr/>
          </p:nvCxnSpPr>
          <p:spPr>
            <a:xfrm flipH="1">
              <a:off x="5584874" y="5517416"/>
              <a:ext cx="996773" cy="151864"/>
            </a:xfrm>
            <a:prstGeom prst="straightConnector1">
              <a:avLst/>
            </a:prstGeom>
            <a:ln w="1270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6581647" y="5378916"/>
              <a:ext cx="738242" cy="276999"/>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JJ area</a:t>
              </a:r>
              <a:endParaRPr kumimoji="0" lang="en-GB" sz="24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8" name="Figura a mano libera 27"/>
            <p:cNvSpPr/>
            <p:nvPr/>
          </p:nvSpPr>
          <p:spPr>
            <a:xfrm>
              <a:off x="5331655" y="5247249"/>
              <a:ext cx="316523" cy="400929"/>
            </a:xfrm>
            <a:custGeom>
              <a:avLst/>
              <a:gdLst>
                <a:gd name="connsiteX0" fmla="*/ 0 w 316523"/>
                <a:gd name="connsiteY0" fmla="*/ 330591 h 400929"/>
                <a:gd name="connsiteX1" fmla="*/ 14068 w 316523"/>
                <a:gd name="connsiteY1" fmla="*/ 161779 h 400929"/>
                <a:gd name="connsiteX2" fmla="*/ 7034 w 316523"/>
                <a:gd name="connsiteY2" fmla="*/ 133643 h 400929"/>
                <a:gd name="connsiteX3" fmla="*/ 56271 w 316523"/>
                <a:gd name="connsiteY3" fmla="*/ 0 h 400929"/>
                <a:gd name="connsiteX4" fmla="*/ 168813 w 316523"/>
                <a:gd name="connsiteY4" fmla="*/ 14068 h 400929"/>
                <a:gd name="connsiteX5" fmla="*/ 316523 w 316523"/>
                <a:gd name="connsiteY5" fmla="*/ 351693 h 400929"/>
                <a:gd name="connsiteX6" fmla="*/ 239151 w 316523"/>
                <a:gd name="connsiteY6" fmla="*/ 400929 h 400929"/>
                <a:gd name="connsiteX7" fmla="*/ 182880 w 316523"/>
                <a:gd name="connsiteY7" fmla="*/ 330591 h 400929"/>
                <a:gd name="connsiteX8" fmla="*/ 0 w 316523"/>
                <a:gd name="connsiteY8" fmla="*/ 330591 h 40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23" h="400929">
                  <a:moveTo>
                    <a:pt x="0" y="330591"/>
                  </a:moveTo>
                  <a:lnTo>
                    <a:pt x="14068" y="161779"/>
                  </a:lnTo>
                  <a:lnTo>
                    <a:pt x="7034" y="133643"/>
                  </a:lnTo>
                  <a:lnTo>
                    <a:pt x="56271" y="0"/>
                  </a:lnTo>
                  <a:lnTo>
                    <a:pt x="168813" y="14068"/>
                  </a:lnTo>
                  <a:lnTo>
                    <a:pt x="316523" y="351693"/>
                  </a:lnTo>
                  <a:lnTo>
                    <a:pt x="239151" y="400929"/>
                  </a:lnTo>
                  <a:lnTo>
                    <a:pt x="182880" y="330591"/>
                  </a:lnTo>
                  <a:lnTo>
                    <a:pt x="0" y="330591"/>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igura a mano libera 28"/>
            <p:cNvSpPr/>
            <p:nvPr/>
          </p:nvSpPr>
          <p:spPr>
            <a:xfrm>
              <a:off x="5153003" y="5577840"/>
              <a:ext cx="671023" cy="832045"/>
            </a:xfrm>
            <a:custGeom>
              <a:avLst/>
              <a:gdLst>
                <a:gd name="connsiteX0" fmla="*/ 161778 w 682283"/>
                <a:gd name="connsiteY0" fmla="*/ 0 h 851095"/>
                <a:gd name="connsiteX1" fmla="*/ 7033 w 682283"/>
                <a:gd name="connsiteY1" fmla="*/ 211015 h 851095"/>
                <a:gd name="connsiteX2" fmla="*/ 0 w 682283"/>
                <a:gd name="connsiteY2" fmla="*/ 618978 h 851095"/>
                <a:gd name="connsiteX3" fmla="*/ 260252 w 682283"/>
                <a:gd name="connsiteY3" fmla="*/ 851095 h 851095"/>
                <a:gd name="connsiteX4" fmla="*/ 274320 w 682283"/>
                <a:gd name="connsiteY4" fmla="*/ 745588 h 851095"/>
                <a:gd name="connsiteX5" fmla="*/ 471267 w 682283"/>
                <a:gd name="connsiteY5" fmla="*/ 689317 h 851095"/>
                <a:gd name="connsiteX6" fmla="*/ 590843 w 682283"/>
                <a:gd name="connsiteY6" fmla="*/ 668215 h 851095"/>
                <a:gd name="connsiteX7" fmla="*/ 682283 w 682283"/>
                <a:gd name="connsiteY7" fmla="*/ 478302 h 851095"/>
                <a:gd name="connsiteX8" fmla="*/ 626012 w 682283"/>
                <a:gd name="connsiteY8" fmla="*/ 436098 h 851095"/>
                <a:gd name="connsiteX9" fmla="*/ 464233 w 682283"/>
                <a:gd name="connsiteY9" fmla="*/ 105508 h 851095"/>
                <a:gd name="connsiteX10" fmla="*/ 393895 w 682283"/>
                <a:gd name="connsiteY10" fmla="*/ 0 h 851095"/>
                <a:gd name="connsiteX11" fmla="*/ 161778 w 682283"/>
                <a:gd name="connsiteY11" fmla="*/ 0 h 851095"/>
                <a:gd name="connsiteX0" fmla="*/ 161778 w 682283"/>
                <a:gd name="connsiteY0" fmla="*/ 0 h 832045"/>
                <a:gd name="connsiteX1" fmla="*/ 7033 w 682283"/>
                <a:gd name="connsiteY1" fmla="*/ 211015 h 832045"/>
                <a:gd name="connsiteX2" fmla="*/ 0 w 682283"/>
                <a:gd name="connsiteY2" fmla="*/ 618978 h 832045"/>
                <a:gd name="connsiteX3" fmla="*/ 262633 w 682283"/>
                <a:gd name="connsiteY3" fmla="*/ 832045 h 832045"/>
                <a:gd name="connsiteX4" fmla="*/ 274320 w 682283"/>
                <a:gd name="connsiteY4" fmla="*/ 745588 h 832045"/>
                <a:gd name="connsiteX5" fmla="*/ 471267 w 682283"/>
                <a:gd name="connsiteY5" fmla="*/ 689317 h 832045"/>
                <a:gd name="connsiteX6" fmla="*/ 590843 w 682283"/>
                <a:gd name="connsiteY6" fmla="*/ 668215 h 832045"/>
                <a:gd name="connsiteX7" fmla="*/ 682283 w 682283"/>
                <a:gd name="connsiteY7" fmla="*/ 478302 h 832045"/>
                <a:gd name="connsiteX8" fmla="*/ 626012 w 682283"/>
                <a:gd name="connsiteY8" fmla="*/ 436098 h 832045"/>
                <a:gd name="connsiteX9" fmla="*/ 464233 w 682283"/>
                <a:gd name="connsiteY9" fmla="*/ 105508 h 832045"/>
                <a:gd name="connsiteX10" fmla="*/ 393895 w 682283"/>
                <a:gd name="connsiteY10" fmla="*/ 0 h 832045"/>
                <a:gd name="connsiteX11" fmla="*/ 161778 w 682283"/>
                <a:gd name="connsiteY11" fmla="*/ 0 h 832045"/>
                <a:gd name="connsiteX0" fmla="*/ 154745 w 675250"/>
                <a:gd name="connsiteY0" fmla="*/ 0 h 832045"/>
                <a:gd name="connsiteX1" fmla="*/ 0 w 675250"/>
                <a:gd name="connsiteY1" fmla="*/ 211015 h 832045"/>
                <a:gd name="connsiteX2" fmla="*/ 4874 w 675250"/>
                <a:gd name="connsiteY2" fmla="*/ 664222 h 832045"/>
                <a:gd name="connsiteX3" fmla="*/ 255600 w 675250"/>
                <a:gd name="connsiteY3" fmla="*/ 832045 h 832045"/>
                <a:gd name="connsiteX4" fmla="*/ 267287 w 675250"/>
                <a:gd name="connsiteY4" fmla="*/ 745588 h 832045"/>
                <a:gd name="connsiteX5" fmla="*/ 464234 w 675250"/>
                <a:gd name="connsiteY5" fmla="*/ 689317 h 832045"/>
                <a:gd name="connsiteX6" fmla="*/ 583810 w 675250"/>
                <a:gd name="connsiteY6" fmla="*/ 668215 h 832045"/>
                <a:gd name="connsiteX7" fmla="*/ 675250 w 675250"/>
                <a:gd name="connsiteY7" fmla="*/ 478302 h 832045"/>
                <a:gd name="connsiteX8" fmla="*/ 618979 w 675250"/>
                <a:gd name="connsiteY8" fmla="*/ 436098 h 832045"/>
                <a:gd name="connsiteX9" fmla="*/ 457200 w 675250"/>
                <a:gd name="connsiteY9" fmla="*/ 105508 h 832045"/>
                <a:gd name="connsiteX10" fmla="*/ 386862 w 675250"/>
                <a:gd name="connsiteY10" fmla="*/ 0 h 832045"/>
                <a:gd name="connsiteX11" fmla="*/ 154745 w 675250"/>
                <a:gd name="connsiteY11" fmla="*/ 0 h 832045"/>
                <a:gd name="connsiteX0" fmla="*/ 157993 w 678498"/>
                <a:gd name="connsiteY0" fmla="*/ 0 h 832045"/>
                <a:gd name="connsiteX1" fmla="*/ 3248 w 678498"/>
                <a:gd name="connsiteY1" fmla="*/ 211015 h 832045"/>
                <a:gd name="connsiteX2" fmla="*/ 8122 w 678498"/>
                <a:gd name="connsiteY2" fmla="*/ 664222 h 832045"/>
                <a:gd name="connsiteX3" fmla="*/ 258848 w 678498"/>
                <a:gd name="connsiteY3" fmla="*/ 832045 h 832045"/>
                <a:gd name="connsiteX4" fmla="*/ 270535 w 678498"/>
                <a:gd name="connsiteY4" fmla="*/ 745588 h 832045"/>
                <a:gd name="connsiteX5" fmla="*/ 467482 w 678498"/>
                <a:gd name="connsiteY5" fmla="*/ 689317 h 832045"/>
                <a:gd name="connsiteX6" fmla="*/ 587058 w 678498"/>
                <a:gd name="connsiteY6" fmla="*/ 668215 h 832045"/>
                <a:gd name="connsiteX7" fmla="*/ 678498 w 678498"/>
                <a:gd name="connsiteY7" fmla="*/ 478302 h 832045"/>
                <a:gd name="connsiteX8" fmla="*/ 622227 w 678498"/>
                <a:gd name="connsiteY8" fmla="*/ 436098 h 832045"/>
                <a:gd name="connsiteX9" fmla="*/ 460448 w 678498"/>
                <a:gd name="connsiteY9" fmla="*/ 105508 h 832045"/>
                <a:gd name="connsiteX10" fmla="*/ 390110 w 678498"/>
                <a:gd name="connsiteY10" fmla="*/ 0 h 832045"/>
                <a:gd name="connsiteX11" fmla="*/ 157993 w 678498"/>
                <a:gd name="connsiteY11" fmla="*/ 0 h 832045"/>
                <a:gd name="connsiteX0" fmla="*/ 157993 w 678498"/>
                <a:gd name="connsiteY0" fmla="*/ 0 h 832045"/>
                <a:gd name="connsiteX1" fmla="*/ 3248 w 678498"/>
                <a:gd name="connsiteY1" fmla="*/ 211015 h 832045"/>
                <a:gd name="connsiteX2" fmla="*/ 8122 w 678498"/>
                <a:gd name="connsiteY2" fmla="*/ 664222 h 832045"/>
                <a:gd name="connsiteX3" fmla="*/ 258848 w 678498"/>
                <a:gd name="connsiteY3" fmla="*/ 832045 h 832045"/>
                <a:gd name="connsiteX4" fmla="*/ 308635 w 678498"/>
                <a:gd name="connsiteY4" fmla="*/ 752732 h 832045"/>
                <a:gd name="connsiteX5" fmla="*/ 467482 w 678498"/>
                <a:gd name="connsiteY5" fmla="*/ 689317 h 832045"/>
                <a:gd name="connsiteX6" fmla="*/ 587058 w 678498"/>
                <a:gd name="connsiteY6" fmla="*/ 668215 h 832045"/>
                <a:gd name="connsiteX7" fmla="*/ 678498 w 678498"/>
                <a:gd name="connsiteY7" fmla="*/ 478302 h 832045"/>
                <a:gd name="connsiteX8" fmla="*/ 622227 w 678498"/>
                <a:gd name="connsiteY8" fmla="*/ 436098 h 832045"/>
                <a:gd name="connsiteX9" fmla="*/ 460448 w 678498"/>
                <a:gd name="connsiteY9" fmla="*/ 105508 h 832045"/>
                <a:gd name="connsiteX10" fmla="*/ 390110 w 678498"/>
                <a:gd name="connsiteY10" fmla="*/ 0 h 832045"/>
                <a:gd name="connsiteX11" fmla="*/ 157993 w 678498"/>
                <a:gd name="connsiteY11" fmla="*/ 0 h 832045"/>
                <a:gd name="connsiteX0" fmla="*/ 153900 w 674405"/>
                <a:gd name="connsiteY0" fmla="*/ 0 h 832045"/>
                <a:gd name="connsiteX1" fmla="*/ 22967 w 674405"/>
                <a:gd name="connsiteY1" fmla="*/ 211015 h 832045"/>
                <a:gd name="connsiteX2" fmla="*/ 4029 w 674405"/>
                <a:gd name="connsiteY2" fmla="*/ 664222 h 832045"/>
                <a:gd name="connsiteX3" fmla="*/ 254755 w 674405"/>
                <a:gd name="connsiteY3" fmla="*/ 832045 h 832045"/>
                <a:gd name="connsiteX4" fmla="*/ 304542 w 674405"/>
                <a:gd name="connsiteY4" fmla="*/ 752732 h 832045"/>
                <a:gd name="connsiteX5" fmla="*/ 463389 w 674405"/>
                <a:gd name="connsiteY5" fmla="*/ 689317 h 832045"/>
                <a:gd name="connsiteX6" fmla="*/ 582965 w 674405"/>
                <a:gd name="connsiteY6" fmla="*/ 668215 h 832045"/>
                <a:gd name="connsiteX7" fmla="*/ 674405 w 674405"/>
                <a:gd name="connsiteY7" fmla="*/ 478302 h 832045"/>
                <a:gd name="connsiteX8" fmla="*/ 618134 w 674405"/>
                <a:gd name="connsiteY8" fmla="*/ 436098 h 832045"/>
                <a:gd name="connsiteX9" fmla="*/ 456355 w 674405"/>
                <a:gd name="connsiteY9" fmla="*/ 105508 h 832045"/>
                <a:gd name="connsiteX10" fmla="*/ 386017 w 674405"/>
                <a:gd name="connsiteY10" fmla="*/ 0 h 832045"/>
                <a:gd name="connsiteX11" fmla="*/ 153900 w 674405"/>
                <a:gd name="connsiteY11" fmla="*/ 0 h 832045"/>
                <a:gd name="connsiteX0" fmla="*/ 156086 w 676591"/>
                <a:gd name="connsiteY0" fmla="*/ 0 h 832045"/>
                <a:gd name="connsiteX1" fmla="*/ 25153 w 676591"/>
                <a:gd name="connsiteY1" fmla="*/ 211015 h 832045"/>
                <a:gd name="connsiteX2" fmla="*/ 3834 w 676591"/>
                <a:gd name="connsiteY2" fmla="*/ 628503 h 832045"/>
                <a:gd name="connsiteX3" fmla="*/ 256941 w 676591"/>
                <a:gd name="connsiteY3" fmla="*/ 832045 h 832045"/>
                <a:gd name="connsiteX4" fmla="*/ 306728 w 676591"/>
                <a:gd name="connsiteY4" fmla="*/ 752732 h 832045"/>
                <a:gd name="connsiteX5" fmla="*/ 465575 w 676591"/>
                <a:gd name="connsiteY5" fmla="*/ 689317 h 832045"/>
                <a:gd name="connsiteX6" fmla="*/ 585151 w 676591"/>
                <a:gd name="connsiteY6" fmla="*/ 668215 h 832045"/>
                <a:gd name="connsiteX7" fmla="*/ 676591 w 676591"/>
                <a:gd name="connsiteY7" fmla="*/ 478302 h 832045"/>
                <a:gd name="connsiteX8" fmla="*/ 620320 w 676591"/>
                <a:gd name="connsiteY8" fmla="*/ 436098 h 832045"/>
                <a:gd name="connsiteX9" fmla="*/ 458541 w 676591"/>
                <a:gd name="connsiteY9" fmla="*/ 105508 h 832045"/>
                <a:gd name="connsiteX10" fmla="*/ 388203 w 676591"/>
                <a:gd name="connsiteY10" fmla="*/ 0 h 832045"/>
                <a:gd name="connsiteX11" fmla="*/ 156086 w 676591"/>
                <a:gd name="connsiteY11" fmla="*/ 0 h 832045"/>
                <a:gd name="connsiteX0" fmla="*/ 149589 w 670094"/>
                <a:gd name="connsiteY0" fmla="*/ 0 h 832045"/>
                <a:gd name="connsiteX1" fmla="*/ 18656 w 670094"/>
                <a:gd name="connsiteY1" fmla="*/ 211015 h 832045"/>
                <a:gd name="connsiteX2" fmla="*/ 4481 w 670094"/>
                <a:gd name="connsiteY2" fmla="*/ 649934 h 832045"/>
                <a:gd name="connsiteX3" fmla="*/ 250444 w 670094"/>
                <a:gd name="connsiteY3" fmla="*/ 832045 h 832045"/>
                <a:gd name="connsiteX4" fmla="*/ 300231 w 670094"/>
                <a:gd name="connsiteY4" fmla="*/ 752732 h 832045"/>
                <a:gd name="connsiteX5" fmla="*/ 459078 w 670094"/>
                <a:gd name="connsiteY5" fmla="*/ 689317 h 832045"/>
                <a:gd name="connsiteX6" fmla="*/ 578654 w 670094"/>
                <a:gd name="connsiteY6" fmla="*/ 668215 h 832045"/>
                <a:gd name="connsiteX7" fmla="*/ 670094 w 670094"/>
                <a:gd name="connsiteY7" fmla="*/ 478302 h 832045"/>
                <a:gd name="connsiteX8" fmla="*/ 613823 w 670094"/>
                <a:gd name="connsiteY8" fmla="*/ 436098 h 832045"/>
                <a:gd name="connsiteX9" fmla="*/ 452044 w 670094"/>
                <a:gd name="connsiteY9" fmla="*/ 105508 h 832045"/>
                <a:gd name="connsiteX10" fmla="*/ 381706 w 670094"/>
                <a:gd name="connsiteY10" fmla="*/ 0 h 832045"/>
                <a:gd name="connsiteX11" fmla="*/ 149589 w 670094"/>
                <a:gd name="connsiteY11" fmla="*/ 0 h 832045"/>
                <a:gd name="connsiteX0" fmla="*/ 150518 w 671023"/>
                <a:gd name="connsiteY0" fmla="*/ 0 h 832045"/>
                <a:gd name="connsiteX1" fmla="*/ 19585 w 671023"/>
                <a:gd name="connsiteY1" fmla="*/ 211015 h 832045"/>
                <a:gd name="connsiteX2" fmla="*/ 5410 w 671023"/>
                <a:gd name="connsiteY2" fmla="*/ 649934 h 832045"/>
                <a:gd name="connsiteX3" fmla="*/ 251373 w 671023"/>
                <a:gd name="connsiteY3" fmla="*/ 832045 h 832045"/>
                <a:gd name="connsiteX4" fmla="*/ 301160 w 671023"/>
                <a:gd name="connsiteY4" fmla="*/ 752732 h 832045"/>
                <a:gd name="connsiteX5" fmla="*/ 460007 w 671023"/>
                <a:gd name="connsiteY5" fmla="*/ 689317 h 832045"/>
                <a:gd name="connsiteX6" fmla="*/ 579583 w 671023"/>
                <a:gd name="connsiteY6" fmla="*/ 668215 h 832045"/>
                <a:gd name="connsiteX7" fmla="*/ 671023 w 671023"/>
                <a:gd name="connsiteY7" fmla="*/ 478302 h 832045"/>
                <a:gd name="connsiteX8" fmla="*/ 614752 w 671023"/>
                <a:gd name="connsiteY8" fmla="*/ 436098 h 832045"/>
                <a:gd name="connsiteX9" fmla="*/ 452973 w 671023"/>
                <a:gd name="connsiteY9" fmla="*/ 105508 h 832045"/>
                <a:gd name="connsiteX10" fmla="*/ 382635 w 671023"/>
                <a:gd name="connsiteY10" fmla="*/ 0 h 832045"/>
                <a:gd name="connsiteX11" fmla="*/ 150518 w 671023"/>
                <a:gd name="connsiteY11" fmla="*/ 0 h 8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1023" h="832045">
                  <a:moveTo>
                    <a:pt x="150518" y="0"/>
                  </a:moveTo>
                  <a:lnTo>
                    <a:pt x="19585" y="211015"/>
                  </a:lnTo>
                  <a:cubicBezTo>
                    <a:pt x="21210" y="362084"/>
                    <a:pt x="-12883" y="482196"/>
                    <a:pt x="5410" y="649934"/>
                  </a:cubicBezTo>
                  <a:lnTo>
                    <a:pt x="251373" y="832045"/>
                  </a:lnTo>
                  <a:lnTo>
                    <a:pt x="301160" y="752732"/>
                  </a:lnTo>
                  <a:lnTo>
                    <a:pt x="460007" y="689317"/>
                  </a:lnTo>
                  <a:lnTo>
                    <a:pt x="579583" y="668215"/>
                  </a:lnTo>
                  <a:lnTo>
                    <a:pt x="671023" y="478302"/>
                  </a:lnTo>
                  <a:lnTo>
                    <a:pt x="614752" y="436098"/>
                  </a:lnTo>
                  <a:lnTo>
                    <a:pt x="452973" y="105508"/>
                  </a:lnTo>
                  <a:lnTo>
                    <a:pt x="382635" y="0"/>
                  </a:lnTo>
                  <a:lnTo>
                    <a:pt x="150518" y="0"/>
                  </a:lnTo>
                  <a:close/>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igura a mano libera 22"/>
            <p:cNvSpPr/>
            <p:nvPr/>
          </p:nvSpPr>
          <p:spPr>
            <a:xfrm>
              <a:off x="5317588" y="5575459"/>
              <a:ext cx="267286" cy="227464"/>
            </a:xfrm>
            <a:custGeom>
              <a:avLst/>
              <a:gdLst>
                <a:gd name="connsiteX0" fmla="*/ 7034 w 267286"/>
                <a:gd name="connsiteY0" fmla="*/ 0 h 225083"/>
                <a:gd name="connsiteX1" fmla="*/ 218049 w 267286"/>
                <a:gd name="connsiteY1" fmla="*/ 0 h 225083"/>
                <a:gd name="connsiteX2" fmla="*/ 267286 w 267286"/>
                <a:gd name="connsiteY2" fmla="*/ 91440 h 225083"/>
                <a:gd name="connsiteX3" fmla="*/ 0 w 267286"/>
                <a:gd name="connsiteY3" fmla="*/ 225083 h 225083"/>
                <a:gd name="connsiteX4" fmla="*/ 7034 w 267286"/>
                <a:gd name="connsiteY4" fmla="*/ 0 h 225083"/>
                <a:gd name="connsiteX0" fmla="*/ 7034 w 267286"/>
                <a:gd name="connsiteY0" fmla="*/ 2381 h 227464"/>
                <a:gd name="connsiteX1" fmla="*/ 191855 w 267286"/>
                <a:gd name="connsiteY1" fmla="*/ 0 h 227464"/>
                <a:gd name="connsiteX2" fmla="*/ 267286 w 267286"/>
                <a:gd name="connsiteY2" fmla="*/ 93821 h 227464"/>
                <a:gd name="connsiteX3" fmla="*/ 0 w 267286"/>
                <a:gd name="connsiteY3" fmla="*/ 227464 h 227464"/>
                <a:gd name="connsiteX4" fmla="*/ 7034 w 267286"/>
                <a:gd name="connsiteY4" fmla="*/ 2381 h 22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86" h="227464">
                  <a:moveTo>
                    <a:pt x="7034" y="2381"/>
                  </a:moveTo>
                  <a:lnTo>
                    <a:pt x="191855" y="0"/>
                  </a:lnTo>
                  <a:lnTo>
                    <a:pt x="267286" y="93821"/>
                  </a:lnTo>
                  <a:lnTo>
                    <a:pt x="0" y="227464"/>
                  </a:lnTo>
                  <a:lnTo>
                    <a:pt x="7034" y="2381"/>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Connettore 2 30"/>
            <p:cNvCxnSpPr/>
            <p:nvPr/>
          </p:nvCxnSpPr>
          <p:spPr>
            <a:xfrm flipH="1">
              <a:off x="5553680" y="5194206"/>
              <a:ext cx="1129674" cy="184710"/>
            </a:xfrm>
            <a:prstGeom prst="straightConnector1">
              <a:avLst/>
            </a:prstGeom>
            <a:ln w="12700">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3" name="Rettangolo 32"/>
            <p:cNvSpPr/>
            <p:nvPr/>
          </p:nvSpPr>
          <p:spPr>
            <a:xfrm>
              <a:off x="6554920" y="5030239"/>
              <a:ext cx="738242" cy="276999"/>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Flake</a:t>
              </a:r>
              <a:endParaRPr kumimoji="0" lang="en-GB" sz="24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4" name="Rettangolo 33"/>
            <p:cNvSpPr/>
            <p:nvPr/>
          </p:nvSpPr>
          <p:spPr>
            <a:xfrm>
              <a:off x="6554920" y="5792811"/>
              <a:ext cx="738242" cy="276999"/>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Flake</a:t>
              </a:r>
              <a:endParaRPr kumimoji="0" lang="en-GB" sz="24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cxnSp>
          <p:nvCxnSpPr>
            <p:cNvPr id="35" name="Connettore 2 34"/>
            <p:cNvCxnSpPr>
              <a:endCxn id="29" idx="7"/>
            </p:cNvCxnSpPr>
            <p:nvPr/>
          </p:nvCxnSpPr>
          <p:spPr>
            <a:xfrm flipH="1">
              <a:off x="5824026" y="5906037"/>
              <a:ext cx="890522" cy="150105"/>
            </a:xfrm>
            <a:prstGeom prst="straightConnector1">
              <a:avLst/>
            </a:prstGeom>
            <a:ln w="12700">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37" name="Immagine 36"/>
            <p:cNvPicPr>
              <a:picLocks noChangeAspect="1"/>
            </p:cNvPicPr>
            <p:nvPr/>
          </p:nvPicPr>
          <p:blipFill>
            <a:blip r:embed="rId8"/>
            <a:stretch>
              <a:fillRect/>
            </a:stretch>
          </p:blipFill>
          <p:spPr>
            <a:xfrm>
              <a:off x="5909630" y="3694285"/>
              <a:ext cx="1019808" cy="982211"/>
            </a:xfrm>
            <a:prstGeom prst="rect">
              <a:avLst/>
            </a:prstGeom>
          </p:spPr>
        </p:pic>
        <p:sp>
          <p:nvSpPr>
            <p:cNvPr id="38" name="Rettangolo 37"/>
            <p:cNvSpPr/>
            <p:nvPr/>
          </p:nvSpPr>
          <p:spPr>
            <a:xfrm>
              <a:off x="6386422" y="4569487"/>
              <a:ext cx="738242" cy="21544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Flake</a:t>
              </a:r>
              <a:endParaRPr kumimoji="0" lang="en-GB" sz="12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9" name="Rettangolo 38"/>
            <p:cNvSpPr/>
            <p:nvPr/>
          </p:nvSpPr>
          <p:spPr>
            <a:xfrm>
              <a:off x="6707130" y="3839330"/>
              <a:ext cx="738242" cy="21544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Flake</a:t>
              </a:r>
              <a:endParaRPr kumimoji="0" lang="en-GB" sz="12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sp>
        <p:nvSpPr>
          <p:cNvPr id="40" name="Rettangolo 39"/>
          <p:cNvSpPr/>
          <p:nvPr/>
        </p:nvSpPr>
        <p:spPr>
          <a:xfrm>
            <a:off x="8492255" y="3025537"/>
            <a:ext cx="3057538" cy="368216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tangolo 40"/>
          <p:cNvSpPr/>
          <p:nvPr/>
        </p:nvSpPr>
        <p:spPr>
          <a:xfrm>
            <a:off x="8644349" y="3068218"/>
            <a:ext cx="275334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First characterization of NbSe</a:t>
            </a:r>
            <a:r>
              <a:rPr kumimoji="0" lang="en-US" sz="1400" b="0" i="0" u="none" strike="noStrike" kern="1200" cap="none" spc="0" normalizeH="0" baseline="-25000" noProof="0" dirty="0">
                <a:ln>
                  <a:noFill/>
                </a:ln>
                <a:solidFill>
                  <a:srgbClr val="FF0000"/>
                </a:solidFill>
                <a:effectLst/>
                <a:uLnTx/>
                <a:uFillTx/>
                <a:latin typeface="Arial" panose="020B0604020202020204" pitchFamily="34" charset="0"/>
                <a:ea typeface="+mn-ea"/>
                <a:cs typeface="+mn-cs"/>
              </a:rPr>
              <a:t>2</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flake@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UniCam</a:t>
            </a: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45" name="Gruppo 44"/>
          <p:cNvGrpSpPr/>
          <p:nvPr/>
        </p:nvGrpSpPr>
        <p:grpSpPr>
          <a:xfrm>
            <a:off x="9460774" y="3706587"/>
            <a:ext cx="1561402" cy="1371178"/>
            <a:chOff x="8524875" y="3990370"/>
            <a:chExt cx="2154412" cy="1182522"/>
          </a:xfrm>
        </p:grpSpPr>
        <p:pic>
          <p:nvPicPr>
            <p:cNvPr id="42" name="Immagine 41"/>
            <p:cNvPicPr>
              <a:picLocks noChangeAspect="1"/>
            </p:cNvPicPr>
            <p:nvPr/>
          </p:nvPicPr>
          <p:blipFill rotWithShape="1">
            <a:blip r:embed="rId9" cstate="print">
              <a:extLst>
                <a:ext uri="{28A0092B-C50C-407E-A947-70E740481C1C}">
                  <a14:useLocalDpi xmlns:a14="http://schemas.microsoft.com/office/drawing/2010/main" val="0"/>
                </a:ext>
              </a:extLst>
            </a:blip>
            <a:srcRect l="20629" t="28572" r="34473" b="38904"/>
            <a:stretch/>
          </p:blipFill>
          <p:spPr>
            <a:xfrm>
              <a:off x="8524875" y="3990370"/>
              <a:ext cx="2154412" cy="1167418"/>
            </a:xfrm>
            <a:prstGeom prst="rect">
              <a:avLst/>
            </a:prstGeom>
          </p:spPr>
        </p:pic>
        <p:pic>
          <p:nvPicPr>
            <p:cNvPr id="44" name="Immagine 43"/>
            <p:cNvPicPr>
              <a:picLocks noChangeAspect="1"/>
            </p:cNvPicPr>
            <p:nvPr/>
          </p:nvPicPr>
          <p:blipFill rotWithShape="1">
            <a:blip r:embed="rId10" cstate="print">
              <a:extLst>
                <a:ext uri="{28A0092B-C50C-407E-A947-70E740481C1C}">
                  <a14:useLocalDpi xmlns:a14="http://schemas.microsoft.com/office/drawing/2010/main" val="0"/>
                </a:ext>
              </a:extLst>
            </a:blip>
            <a:srcRect l="89906" t="93072" r="-1816" b="-1032"/>
            <a:stretch/>
          </p:blipFill>
          <p:spPr>
            <a:xfrm>
              <a:off x="9219246" y="4887142"/>
              <a:ext cx="571500" cy="285750"/>
            </a:xfrm>
            <a:prstGeom prst="rect">
              <a:avLst/>
            </a:prstGeom>
          </p:spPr>
        </p:pic>
      </p:grpSp>
      <p:pic>
        <p:nvPicPr>
          <p:cNvPr id="46" name="Immagine 45"/>
          <p:cNvPicPr>
            <a:picLocks noChangeAspect="1"/>
          </p:cNvPicPr>
          <p:nvPr/>
        </p:nvPicPr>
        <p:blipFill>
          <a:blip r:embed="rId11"/>
          <a:stretch>
            <a:fillRect/>
          </a:stretch>
        </p:blipFill>
        <p:spPr>
          <a:xfrm>
            <a:off x="9222715" y="5192914"/>
            <a:ext cx="1995561" cy="1455809"/>
          </a:xfrm>
          <a:prstGeom prst="rect">
            <a:avLst/>
          </a:prstGeom>
        </p:spPr>
      </p:pic>
    </p:spTree>
    <p:extLst>
      <p:ext uri="{BB962C8B-B14F-4D97-AF65-F5344CB8AC3E}">
        <p14:creationId xmlns:p14="http://schemas.microsoft.com/office/powerpoint/2010/main" val="177479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25" y="135831"/>
            <a:ext cx="2626484" cy="929410"/>
          </a:xfrm>
          <a:prstGeom prst="rect">
            <a:avLst/>
          </a:prstGeom>
        </p:spPr>
      </p:pic>
      <p:sp>
        <p:nvSpPr>
          <p:cNvPr id="3" name="Segnaposto numero diapositiva 2"/>
          <p:cNvSpPr>
            <a:spLocks noGrp="1"/>
          </p:cNvSpPr>
          <p:nvPr>
            <p:ph type="sldNum" sz="quarter" idx="12"/>
          </p:nvPr>
        </p:nvSpPr>
        <p:spPr>
          <a:xfrm>
            <a:off x="9287931" y="646730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4B076-ED67-423F-B729-51BDEFFD17B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CasellaDiTesto 10"/>
          <p:cNvSpPr txBox="1"/>
          <p:nvPr/>
        </p:nvSpPr>
        <p:spPr>
          <a:xfrm>
            <a:off x="3499863" y="4753305"/>
            <a:ext cx="5933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Perpetua" panose="02020502060401020303" pitchFamily="18" charset="0"/>
                <a:ea typeface="+mn-ea"/>
                <a:cs typeface="+mn-cs"/>
              </a:rPr>
              <a:t>Richieste</a:t>
            </a:r>
            <a:r>
              <a:rPr kumimoji="0" lang="en-GB" sz="2400" b="1"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 </a:t>
            </a:r>
            <a:r>
              <a:rPr kumimoji="0" lang="en-GB" sz="2400" b="1" i="0" u="none" strike="noStrike" kern="1200" cap="none" spc="0" normalizeH="0" baseline="0" noProof="0" dirty="0" err="1">
                <a:ln>
                  <a:noFill/>
                </a:ln>
                <a:solidFill>
                  <a:prstClr val="black"/>
                </a:solidFill>
                <a:effectLst/>
                <a:uLnTx/>
                <a:uFillTx/>
                <a:latin typeface="Perpetua" panose="02020502060401020303" pitchFamily="18" charset="0"/>
                <a:ea typeface="+mn-ea"/>
                <a:cs typeface="+mn-cs"/>
              </a:rPr>
              <a:t>economiche</a:t>
            </a:r>
            <a:r>
              <a:rPr kumimoji="0" lang="en-GB" sz="2400" b="1"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 2024</a:t>
            </a:r>
            <a:endParaRPr kumimoji="0" lang="en-GB" sz="1400" b="1" i="0" u="none" strike="noStrike" kern="1200" cap="none" spc="0" normalizeH="0" baseline="-25000" noProof="0" dirty="0">
              <a:ln>
                <a:noFill/>
              </a:ln>
              <a:solidFill>
                <a:prstClr val="black"/>
              </a:solidFill>
              <a:effectLst/>
              <a:uLnTx/>
              <a:uFillTx/>
              <a:latin typeface="Perpetua" panose="02020502060401020303" pitchFamily="18" charset="0"/>
              <a:ea typeface="+mn-ea"/>
              <a:cs typeface="+mn-cs"/>
            </a:endParaRPr>
          </a:p>
        </p:txBody>
      </p:sp>
      <p:sp>
        <p:nvSpPr>
          <p:cNvPr id="9" name="CasellaDiTesto 8"/>
          <p:cNvSpPr txBox="1"/>
          <p:nvPr/>
        </p:nvSpPr>
        <p:spPr>
          <a:xfrm>
            <a:off x="318513" y="1290531"/>
            <a:ext cx="3181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Activity 2024-2025</a:t>
            </a:r>
            <a:endParaRPr kumimoji="0" lang="en-GB" sz="1400" b="1" i="0" u="none" strike="noStrike" kern="1200" cap="none" spc="0" normalizeH="0" baseline="-25000" noProof="0" dirty="0">
              <a:ln>
                <a:noFill/>
              </a:ln>
              <a:solidFill>
                <a:prstClr val="black"/>
              </a:solidFill>
              <a:effectLst/>
              <a:uLnTx/>
              <a:uFillTx/>
              <a:latin typeface="Perpetua" panose="02020502060401020303" pitchFamily="18" charset="0"/>
              <a:ea typeface="+mn-ea"/>
              <a:cs typeface="+mn-cs"/>
            </a:endParaRPr>
          </a:p>
        </p:txBody>
      </p:sp>
      <p:sp>
        <p:nvSpPr>
          <p:cNvPr id="10" name="Rettangolo 9"/>
          <p:cNvSpPr/>
          <p:nvPr/>
        </p:nvSpPr>
        <p:spPr>
          <a:xfrm>
            <a:off x="246025" y="1752196"/>
            <a:ext cx="2973425" cy="2677656"/>
          </a:xfrm>
          <a:prstGeom prst="rect">
            <a:avLst/>
          </a:prstGeom>
        </p:spPr>
        <p:txBody>
          <a:bodyPr wrap="square">
            <a:spAutoFit/>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Fabrication of NbSe</a:t>
            </a:r>
            <a:r>
              <a:rPr kumimoji="0" lang="en-US" sz="1400" b="0" i="1" u="none" strike="noStrike" kern="1200" cap="none" spc="0" normalizeH="0" baseline="-2500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2</a:t>
            </a:r>
            <a:r>
              <a:rPr kumimoji="0" lang="en-US" sz="1400" b="0" i="1"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 JJ with controllable thickness ( electrodes and insulating layer)</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NbSe</a:t>
            </a:r>
            <a:r>
              <a:rPr kumimoji="0" lang="en-US" sz="1400" b="0" i="0" u="none" strike="noStrike" kern="1200" cap="none" spc="0" normalizeH="0" baseline="-2500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2</a:t>
            </a:r>
            <a:r>
              <a:rPr kumimoji="0" lang="en-US"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 JJ electrical characterization at cryogenic temperature and in presence of strong magnetic field</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Test of NbSe</a:t>
            </a:r>
            <a:r>
              <a:rPr kumimoji="0" lang="en-US" sz="1400" b="0" i="0" u="none" strike="noStrike" kern="1200" cap="none" spc="0" normalizeH="0" baseline="-2500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2</a:t>
            </a:r>
            <a:r>
              <a:rPr kumimoji="0" lang="en-US" sz="1400" b="0" i="0" u="none" strike="noStrike" kern="1200" cap="none" spc="0" normalizeH="0" baseline="0" noProof="0" dirty="0">
                <a:ln>
                  <a:noFill/>
                </a:ln>
                <a:solidFill>
                  <a:prstClr val="black"/>
                </a:solidFill>
                <a:effectLst/>
                <a:uLnTx/>
                <a:uFillTx/>
                <a:latin typeface="Bahnschrift SemiLight" panose="020B0502040204020203" pitchFamily="34" charset="0"/>
                <a:ea typeface="+mn-ea"/>
                <a:cs typeface="Arial" panose="020B0604020202020204" pitchFamily="34" charset="0"/>
              </a:rPr>
              <a:t> JJ as microwave single photon detector (operating in a 9 T Magnetic field)</a:t>
            </a:r>
          </a:p>
        </p:txBody>
      </p:sp>
      <p:graphicFrame>
        <p:nvGraphicFramePr>
          <p:cNvPr id="12" name="Tabella 11"/>
          <p:cNvGraphicFramePr>
            <a:graphicFrameLocks noGrp="1"/>
          </p:cNvGraphicFramePr>
          <p:nvPr/>
        </p:nvGraphicFramePr>
        <p:xfrm>
          <a:off x="5784850" y="1820764"/>
          <a:ext cx="5161253" cy="2571750"/>
        </p:xfrm>
        <a:graphic>
          <a:graphicData uri="http://schemas.openxmlformats.org/drawingml/2006/table">
            <a:tbl>
              <a:tblPr firstRow="1" firstCol="1" bandRow="1">
                <a:tableStyleId>{C083E6E3-FA7D-4D7B-A595-EF9225AFEA82}</a:tableStyleId>
              </a:tblPr>
              <a:tblGrid>
                <a:gridCol w="1413103">
                  <a:extLst>
                    <a:ext uri="{9D8B030D-6E8A-4147-A177-3AD203B41FA5}">
                      <a16:colId xmlns:a16="http://schemas.microsoft.com/office/drawing/2014/main" val="1292090464"/>
                    </a:ext>
                  </a:extLst>
                </a:gridCol>
                <a:gridCol w="1725615">
                  <a:extLst>
                    <a:ext uri="{9D8B030D-6E8A-4147-A177-3AD203B41FA5}">
                      <a16:colId xmlns:a16="http://schemas.microsoft.com/office/drawing/2014/main" val="1079723082"/>
                    </a:ext>
                  </a:extLst>
                </a:gridCol>
                <a:gridCol w="2022535">
                  <a:extLst>
                    <a:ext uri="{9D8B030D-6E8A-4147-A177-3AD203B41FA5}">
                      <a16:colId xmlns:a16="http://schemas.microsoft.com/office/drawing/2014/main" val="184135180"/>
                    </a:ext>
                  </a:extLst>
                </a:gridCol>
              </a:tblGrid>
              <a:tr h="262588">
                <a:tc>
                  <a:txBody>
                    <a:bodyPr/>
                    <a:lstStyle/>
                    <a:p>
                      <a:pPr algn="ctr">
                        <a:lnSpc>
                          <a:spcPct val="107000"/>
                        </a:lnSpc>
                        <a:spcAft>
                          <a:spcPts val="0"/>
                        </a:spcAft>
                      </a:pPr>
                      <a:r>
                        <a:rPr lang="it-IT" sz="2000" dirty="0" err="1">
                          <a:effectLst/>
                        </a:rPr>
                        <a:t>Name</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Unit</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FTE/</a:t>
                      </a:r>
                      <a:r>
                        <a:rPr lang="it-IT" sz="2000" dirty="0" err="1">
                          <a:effectLst/>
                        </a:rPr>
                        <a:t>year</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1726403"/>
                  </a:ext>
                </a:extLst>
              </a:tr>
              <a:tr h="262588">
                <a:tc>
                  <a:txBody>
                    <a:bodyPr/>
                    <a:lstStyle/>
                    <a:p>
                      <a:pPr algn="ctr">
                        <a:lnSpc>
                          <a:spcPct val="107000"/>
                        </a:lnSpc>
                        <a:spcAft>
                          <a:spcPts val="0"/>
                        </a:spcAft>
                      </a:pPr>
                      <a:r>
                        <a:rPr lang="it-IT" sz="2000" dirty="0">
                          <a:effectLst/>
                        </a:rPr>
                        <a:t>A. D’Elia</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a:effectLst/>
                        </a:rPr>
                        <a:t>LNF-INFN</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dirty="0">
                          <a:effectLst/>
                        </a:rPr>
                        <a:t>1</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9087639"/>
                  </a:ext>
                </a:extLst>
              </a:tr>
              <a:tr h="262588">
                <a:tc>
                  <a:txBody>
                    <a:bodyPr/>
                    <a:lstStyle/>
                    <a:p>
                      <a:pPr algn="ctr">
                        <a:lnSpc>
                          <a:spcPct val="107000"/>
                        </a:lnSpc>
                        <a:spcAft>
                          <a:spcPts val="0"/>
                        </a:spcAft>
                      </a:pPr>
                      <a:r>
                        <a:rPr lang="en-GB" sz="2000" dirty="0">
                          <a:effectLst/>
                        </a:rPr>
                        <a:t>C. </a:t>
                      </a:r>
                      <a:r>
                        <a:rPr lang="en-GB" sz="2000" dirty="0" err="1">
                          <a:effectLst/>
                        </a:rPr>
                        <a:t>Ligi</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000">
                          <a:effectLst/>
                        </a:rPr>
                        <a:t>LNF-INFN</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0.1</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5184778"/>
                  </a:ext>
                </a:extLst>
              </a:tr>
              <a:tr h="404078">
                <a:tc>
                  <a:txBody>
                    <a:bodyPr/>
                    <a:lstStyle/>
                    <a:p>
                      <a:pPr algn="ctr">
                        <a:lnSpc>
                          <a:spcPct val="107000"/>
                        </a:lnSpc>
                        <a:spcAft>
                          <a:spcPts val="0"/>
                        </a:spcAft>
                      </a:pPr>
                      <a:r>
                        <a:rPr lang="en-GB" sz="2000">
                          <a:effectLst/>
                        </a:rPr>
                        <a:t>J. Rezvani</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University of Camerino</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0.3</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5944113"/>
                  </a:ext>
                </a:extLst>
              </a:tr>
              <a:tr h="262588">
                <a:tc>
                  <a:txBody>
                    <a:bodyPr/>
                    <a:lstStyle/>
                    <a:p>
                      <a:pPr algn="ctr">
                        <a:lnSpc>
                          <a:spcPct val="107000"/>
                        </a:lnSpc>
                        <a:spcAft>
                          <a:spcPts val="0"/>
                        </a:spcAft>
                      </a:pPr>
                      <a:r>
                        <a:rPr lang="en-GB" sz="2000">
                          <a:effectLst/>
                        </a:rPr>
                        <a:t>F. Chiarello</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IFN-CNR</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0.15</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6641971"/>
                  </a:ext>
                </a:extLst>
              </a:tr>
              <a:tr h="262588">
                <a:tc>
                  <a:txBody>
                    <a:bodyPr/>
                    <a:lstStyle/>
                    <a:p>
                      <a:pPr algn="ctr">
                        <a:lnSpc>
                          <a:spcPct val="107000"/>
                        </a:lnSpc>
                        <a:spcAft>
                          <a:spcPts val="0"/>
                        </a:spcAft>
                      </a:pPr>
                      <a:r>
                        <a:rPr lang="en-GB" sz="2000">
                          <a:effectLst/>
                        </a:rPr>
                        <a:t>F. Mattioli</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IFN-CNR</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0.15</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9611636"/>
                  </a:ext>
                </a:extLst>
              </a:tr>
              <a:tr h="262588">
                <a:tc>
                  <a:txBody>
                    <a:bodyPr/>
                    <a:lstStyle/>
                    <a:p>
                      <a:pPr algn="ctr">
                        <a:lnSpc>
                          <a:spcPct val="107000"/>
                        </a:lnSpc>
                        <a:spcAft>
                          <a:spcPts val="0"/>
                        </a:spcAft>
                      </a:pPr>
                      <a:r>
                        <a:rPr lang="en-GB" sz="2000">
                          <a:effectLst/>
                        </a:rPr>
                        <a:t> </a:t>
                      </a:r>
                      <a:endParaRPr lang="it-IT" sz="200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 </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Total=1.7</a:t>
                      </a:r>
                      <a:endParaRPr lang="it-IT" sz="2000" dirty="0">
                        <a:effectLst/>
                        <a:latin typeface="Perpetua" panose="02020502060401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3322538"/>
                  </a:ext>
                </a:extLst>
              </a:tr>
            </a:tbl>
          </a:graphicData>
        </a:graphic>
      </p:graphicFrame>
      <p:sp>
        <p:nvSpPr>
          <p:cNvPr id="13" name="CasellaDiTesto 12"/>
          <p:cNvSpPr txBox="1"/>
          <p:nvPr/>
        </p:nvSpPr>
        <p:spPr>
          <a:xfrm>
            <a:off x="7680325" y="1290531"/>
            <a:ext cx="2016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Perpetua" panose="02020502060401020303" pitchFamily="18" charset="0"/>
                <a:ea typeface="+mn-ea"/>
                <a:cs typeface="+mn-cs"/>
              </a:rPr>
              <a:t>Participants</a:t>
            </a:r>
            <a:endParaRPr kumimoji="0" lang="en-GB" sz="1400" b="1" i="0" u="none" strike="noStrike" kern="1200" cap="none" spc="0" normalizeH="0" baseline="-25000" noProof="0" dirty="0">
              <a:ln>
                <a:noFill/>
              </a:ln>
              <a:solidFill>
                <a:prstClr val="black"/>
              </a:solidFill>
              <a:effectLst/>
              <a:uLnTx/>
              <a:uFillTx/>
              <a:latin typeface="Perpetua" panose="02020502060401020303" pitchFamily="18" charset="0"/>
              <a:ea typeface="+mn-ea"/>
              <a:cs typeface="+mn-cs"/>
            </a:endParaRPr>
          </a:p>
        </p:txBody>
      </p:sp>
      <p:cxnSp>
        <p:nvCxnSpPr>
          <p:cNvPr id="15" name="Connettore diritto 14"/>
          <p:cNvCxnSpPr/>
          <p:nvPr/>
        </p:nvCxnSpPr>
        <p:spPr>
          <a:xfrm>
            <a:off x="246025" y="1123149"/>
            <a:ext cx="11727672" cy="0"/>
          </a:xfrm>
          <a:prstGeom prst="line">
            <a:avLst/>
          </a:prstGeom>
          <a:ln w="38100" cap="rnd" cmpd="dbl">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2625955" y="208355"/>
            <a:ext cx="9422027" cy="807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Magnetic field resilient microwave single photon detector based on van der Waals Josephson junctions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7" name="Tabella 16"/>
          <p:cNvGraphicFramePr>
            <a:graphicFrameLocks noGrp="1"/>
          </p:cNvGraphicFramePr>
          <p:nvPr/>
        </p:nvGraphicFramePr>
        <p:xfrm>
          <a:off x="898754" y="5231241"/>
          <a:ext cx="4263796" cy="1477198"/>
        </p:xfrm>
        <a:graphic>
          <a:graphicData uri="http://schemas.openxmlformats.org/drawingml/2006/table">
            <a:tbl>
              <a:tblPr firstRow="1" firstCol="1" bandRow="1">
                <a:tableStyleId>{C083E6E3-FA7D-4D7B-A595-EF9225AFEA82}</a:tableStyleId>
              </a:tblPr>
              <a:tblGrid>
                <a:gridCol w="1488846">
                  <a:extLst>
                    <a:ext uri="{9D8B030D-6E8A-4147-A177-3AD203B41FA5}">
                      <a16:colId xmlns:a16="http://schemas.microsoft.com/office/drawing/2014/main" val="1292090464"/>
                    </a:ext>
                  </a:extLst>
                </a:gridCol>
                <a:gridCol w="2774950">
                  <a:extLst>
                    <a:ext uri="{9D8B030D-6E8A-4147-A177-3AD203B41FA5}">
                      <a16:colId xmlns:a16="http://schemas.microsoft.com/office/drawing/2014/main" val="1079723082"/>
                    </a:ext>
                  </a:extLst>
                </a:gridCol>
              </a:tblGrid>
              <a:tr h="226386">
                <a:tc>
                  <a:txBody>
                    <a:bodyPr/>
                    <a:lstStyle/>
                    <a:p>
                      <a:pPr>
                        <a:lnSpc>
                          <a:spcPct val="107000"/>
                        </a:lnSpc>
                        <a:spcAft>
                          <a:spcPts val="0"/>
                        </a:spcAft>
                      </a:pPr>
                      <a:r>
                        <a:rPr lang="it-IT" sz="1800" dirty="0">
                          <a:effectLst/>
                        </a:rPr>
                        <a:t>Richieste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en-GB" sz="1800" dirty="0">
                          <a:effectLst/>
                        </a:rPr>
                        <a:t>[k€]</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2181726403"/>
                  </a:ext>
                </a:extLst>
              </a:tr>
              <a:tr h="342979">
                <a:tc>
                  <a:txBody>
                    <a:bodyPr/>
                    <a:lstStyle/>
                    <a:p>
                      <a:pPr>
                        <a:lnSpc>
                          <a:spcPct val="107000"/>
                        </a:lnSpc>
                        <a:spcAft>
                          <a:spcPts val="0"/>
                        </a:spcAft>
                      </a:pPr>
                      <a:r>
                        <a:rPr lang="en-GB" sz="1800" dirty="0" err="1">
                          <a:effectLst/>
                        </a:rPr>
                        <a:t>Consumabili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en-GB" sz="1800" dirty="0">
                          <a:effectLst/>
                        </a:rPr>
                        <a:t>10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2679087639"/>
                  </a:ext>
                </a:extLst>
              </a:tr>
              <a:tr h="226386">
                <a:tc>
                  <a:txBody>
                    <a:bodyPr/>
                    <a:lstStyle/>
                    <a:p>
                      <a:pPr>
                        <a:lnSpc>
                          <a:spcPct val="107000"/>
                        </a:lnSpc>
                        <a:spcAft>
                          <a:spcPts val="0"/>
                        </a:spcAft>
                      </a:pPr>
                      <a:r>
                        <a:rPr lang="en-GB" sz="1800" dirty="0" err="1">
                          <a:effectLst/>
                        </a:rPr>
                        <a:t>Inventario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en-GB" sz="1800" dirty="0">
                          <a:effectLst/>
                        </a:rPr>
                        <a:t>20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705184778"/>
                  </a:ext>
                </a:extLst>
              </a:tr>
              <a:tr h="226386">
                <a:tc>
                  <a:txBody>
                    <a:bodyPr/>
                    <a:lstStyle/>
                    <a:p>
                      <a:pPr>
                        <a:lnSpc>
                          <a:spcPct val="107000"/>
                        </a:lnSpc>
                        <a:spcAft>
                          <a:spcPts val="0"/>
                        </a:spcAft>
                      </a:pPr>
                      <a:r>
                        <a:rPr lang="en-GB" sz="1800" dirty="0" err="1">
                          <a:effectLst/>
                        </a:rPr>
                        <a:t>Missioni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en-GB" sz="1800" dirty="0">
                          <a:effectLst/>
                        </a:rPr>
                        <a:t>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2275944113"/>
                  </a:ext>
                </a:extLst>
              </a:tr>
              <a:tr h="292779">
                <a:tc>
                  <a:txBody>
                    <a:bodyPr/>
                    <a:lstStyle/>
                    <a:p>
                      <a:pPr>
                        <a:lnSpc>
                          <a:spcPct val="107000"/>
                        </a:lnSpc>
                        <a:spcAft>
                          <a:spcPts val="0"/>
                        </a:spcAft>
                      </a:pPr>
                      <a:r>
                        <a:rPr lang="it-IT" sz="18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it-IT" sz="1800" dirty="0">
                          <a:effectLst/>
                        </a:rPr>
                        <a:t> </a:t>
                      </a:r>
                      <a:r>
                        <a:rPr lang="it-IT" sz="1800" dirty="0" err="1">
                          <a:effectLst/>
                        </a:rPr>
                        <a:t>Totale+IVA</a:t>
                      </a:r>
                      <a:r>
                        <a:rPr lang="it-IT" sz="1800" dirty="0">
                          <a:effectLst/>
                        </a:rPr>
                        <a:t> 22%= 40,3 k€</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2316641971"/>
                  </a:ext>
                </a:extLst>
              </a:tr>
            </a:tbl>
          </a:graphicData>
        </a:graphic>
      </p:graphicFrame>
      <p:graphicFrame>
        <p:nvGraphicFramePr>
          <p:cNvPr id="18" name="Tabella 17"/>
          <p:cNvGraphicFramePr>
            <a:graphicFrameLocks noGrp="1"/>
          </p:cNvGraphicFramePr>
          <p:nvPr/>
        </p:nvGraphicFramePr>
        <p:xfrm>
          <a:off x="6395735" y="5343309"/>
          <a:ext cx="4263796" cy="1224434"/>
        </p:xfrm>
        <a:graphic>
          <a:graphicData uri="http://schemas.openxmlformats.org/drawingml/2006/table">
            <a:tbl>
              <a:tblPr firstRow="1" firstCol="1" bandRow="1">
                <a:tableStyleId>{C083E6E3-FA7D-4D7B-A595-EF9225AFEA82}</a:tableStyleId>
              </a:tblPr>
              <a:tblGrid>
                <a:gridCol w="1483185">
                  <a:extLst>
                    <a:ext uri="{9D8B030D-6E8A-4147-A177-3AD203B41FA5}">
                      <a16:colId xmlns:a16="http://schemas.microsoft.com/office/drawing/2014/main" val="1292090464"/>
                    </a:ext>
                  </a:extLst>
                </a:gridCol>
                <a:gridCol w="2780611">
                  <a:extLst>
                    <a:ext uri="{9D8B030D-6E8A-4147-A177-3AD203B41FA5}">
                      <a16:colId xmlns:a16="http://schemas.microsoft.com/office/drawing/2014/main" val="1079723082"/>
                    </a:ext>
                  </a:extLst>
                </a:gridCol>
              </a:tblGrid>
              <a:tr h="226386">
                <a:tc>
                  <a:txBody>
                    <a:bodyPr/>
                    <a:lstStyle/>
                    <a:p>
                      <a:pPr>
                        <a:lnSpc>
                          <a:spcPct val="107000"/>
                        </a:lnSpc>
                        <a:spcAft>
                          <a:spcPts val="0"/>
                        </a:spcAft>
                      </a:pPr>
                      <a:r>
                        <a:rPr lang="it-IT" sz="1800" dirty="0">
                          <a:effectLst/>
                        </a:rPr>
                        <a:t>Richieste SJ</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en-GB" sz="1800" dirty="0">
                          <a:effectLst/>
                        </a:rPr>
                        <a:t>[k€]</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2181726403"/>
                  </a:ext>
                </a:extLst>
              </a:tr>
              <a:tr h="382994">
                <a:tc>
                  <a:txBody>
                    <a:bodyPr/>
                    <a:lstStyle/>
                    <a:p>
                      <a:pPr>
                        <a:lnSpc>
                          <a:spcPct val="107000"/>
                        </a:lnSpc>
                        <a:spcAft>
                          <a:spcPts val="0"/>
                        </a:spcAft>
                      </a:pPr>
                      <a:r>
                        <a:rPr lang="en-GB" sz="1800" dirty="0" err="1">
                          <a:effectLst/>
                          <a:latin typeface="+mn-lt"/>
                          <a:ea typeface="+mn-ea"/>
                          <a:cs typeface="+mn-cs"/>
                        </a:rPr>
                        <a:t>Manutenzione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en-GB" sz="1800" dirty="0">
                          <a:effectLst/>
                        </a:rPr>
                        <a:t>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2679087639"/>
                  </a:ext>
                </a:extLst>
              </a:tr>
              <a:tr h="226386">
                <a:tc>
                  <a:txBody>
                    <a:bodyPr/>
                    <a:lstStyle/>
                    <a:p>
                      <a:pPr>
                        <a:lnSpc>
                          <a:spcPct val="107000"/>
                        </a:lnSpc>
                        <a:spcAft>
                          <a:spcPts val="0"/>
                        </a:spcAft>
                      </a:pPr>
                      <a:r>
                        <a:rPr lang="en-GB" sz="1800" dirty="0" err="1">
                          <a:effectLst/>
                        </a:rPr>
                        <a:t>Missioni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en-GB" sz="1800" dirty="0">
                          <a:effectLst/>
                        </a:rPr>
                        <a:t>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705184778"/>
                  </a:ext>
                </a:extLst>
              </a:tr>
              <a:tr h="226386">
                <a:tc>
                  <a:txBody>
                    <a:bodyPr/>
                    <a:lstStyle/>
                    <a:p>
                      <a:pPr>
                        <a:lnSpc>
                          <a:spcPct val="107000"/>
                        </a:lnSpc>
                        <a:spcAft>
                          <a:spcPts val="0"/>
                        </a:spcAft>
                      </a:pPr>
                      <a:r>
                        <a:rPr lang="it-IT" sz="18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tc>
                  <a:txBody>
                    <a:bodyPr/>
                    <a:lstStyle/>
                    <a:p>
                      <a:pPr>
                        <a:lnSpc>
                          <a:spcPct val="107000"/>
                        </a:lnSpc>
                        <a:spcAft>
                          <a:spcPts val="0"/>
                        </a:spcAft>
                      </a:pPr>
                      <a:r>
                        <a:rPr lang="it-IT" sz="1800" dirty="0">
                          <a:effectLst/>
                        </a:rPr>
                        <a:t> </a:t>
                      </a:r>
                      <a:r>
                        <a:rPr lang="it-IT" sz="1800" dirty="0" err="1">
                          <a:effectLst/>
                        </a:rPr>
                        <a:t>Totale+IVA</a:t>
                      </a:r>
                      <a:r>
                        <a:rPr lang="it-IT" sz="1800" dirty="0">
                          <a:effectLst/>
                        </a:rPr>
                        <a:t> 22%= 6 k€</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112" marR="51112" marT="0" marB="0"/>
                </a:tc>
                <a:extLst>
                  <a:ext uri="{0D108BD9-81ED-4DB2-BD59-A6C34878D82A}">
                    <a16:rowId xmlns:a16="http://schemas.microsoft.com/office/drawing/2014/main" val="2275944113"/>
                  </a:ext>
                </a:extLst>
              </a:tr>
            </a:tbl>
          </a:graphicData>
        </a:graphic>
      </p:graphicFrame>
    </p:spTree>
    <p:extLst>
      <p:ext uri="{BB962C8B-B14F-4D97-AF65-F5344CB8AC3E}">
        <p14:creationId xmlns:p14="http://schemas.microsoft.com/office/powerpoint/2010/main" val="2520695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olo 1">
            <a:extLst>
              <a:ext uri="{FF2B5EF4-FFF2-40B4-BE49-F238E27FC236}">
                <a16:creationId xmlns:a16="http://schemas.microsoft.com/office/drawing/2014/main" id="{B271B9F0-5749-E242-ACCF-6A83E4FA7599}"/>
              </a:ext>
            </a:extLst>
          </p:cNvPr>
          <p:cNvSpPr>
            <a:spLocks noGrp="1"/>
          </p:cNvSpPr>
          <p:nvPr>
            <p:ph type="title"/>
          </p:nvPr>
        </p:nvSpPr>
        <p:spPr>
          <a:xfrm>
            <a:off x="5991225" y="279400"/>
            <a:ext cx="5362576" cy="1892300"/>
          </a:xfrm>
        </p:spPr>
        <p:txBody>
          <a:bodyPr>
            <a:normAutofit/>
          </a:bodyPr>
          <a:lstStyle/>
          <a:p>
            <a:r>
              <a:rPr lang="en-GB"/>
              <a:t>Outline</a:t>
            </a:r>
          </a:p>
        </p:txBody>
      </p:sp>
      <p:graphicFrame>
        <p:nvGraphicFramePr>
          <p:cNvPr id="5" name="Segnaposto contenuto 2">
            <a:extLst>
              <a:ext uri="{FF2B5EF4-FFF2-40B4-BE49-F238E27FC236}">
                <a16:creationId xmlns:a16="http://schemas.microsoft.com/office/drawing/2014/main" id="{90E8052F-7C35-48F1-86FF-6C18C54C5672}"/>
              </a:ext>
            </a:extLst>
          </p:cNvPr>
          <p:cNvGraphicFramePr>
            <a:graphicFrameLocks noGrp="1"/>
          </p:cNvGraphicFramePr>
          <p:nvPr>
            <p:ph idx="1"/>
            <p:extLst>
              <p:ext uri="{D42A27DB-BD31-4B8C-83A1-F6EECF244321}">
                <p14:modId xmlns:p14="http://schemas.microsoft.com/office/powerpoint/2010/main" val="4084928647"/>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6031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0CD71-E4DD-C433-1BA8-61431A705F01}"/>
              </a:ext>
            </a:extLst>
          </p:cNvPr>
          <p:cNvSpPr/>
          <p:nvPr/>
        </p:nvSpPr>
        <p:spPr>
          <a:xfrm>
            <a:off x="3625796" y="772843"/>
            <a:ext cx="8566204" cy="1077218"/>
          </a:xfrm>
          <a:prstGeom prst="rect">
            <a:avLst/>
          </a:prstGeom>
        </p:spPr>
        <p:txBody>
          <a:bodyPr wrap="square">
            <a:spAutoFit/>
          </a:bodyPr>
          <a:lstStyle/>
          <a:p>
            <a:pPr algn="just"/>
            <a:r>
              <a:rPr lang="en-US" sz="1600" dirty="0">
                <a:cs typeface="Arial" panose="020B0604020202020204" pitchFamily="34" charset="0"/>
              </a:rPr>
              <a:t>TIG welding on the outer slots </a:t>
            </a:r>
            <a:r>
              <a:rPr lang="en-US" sz="1600" dirty="0">
                <a:cs typeface="Arial" panose="020B0604020202020204" pitchFamily="34" charset="0"/>
                <a:sym typeface="Wingdings" panose="05000000000000000000" pitchFamily="2" charset="2"/>
              </a:rPr>
              <a:t> avoiding </a:t>
            </a:r>
            <a:r>
              <a:rPr lang="en-US" sz="1600" b="0" i="0" u="none" strike="noStrike" baseline="0" dirty="0">
                <a:cs typeface="Arial" panose="020B0604020202020204" pitchFamily="34" charset="0"/>
              </a:rPr>
              <a:t>high temperature brazing and/or diffusion bonding processes (the typical assembly methods widely used to manufacture ultrahigh vacuum accelerating devices) which - occurring at about 800–1000 °C - significantly change the cavity mechanical properties.</a:t>
            </a:r>
            <a:endParaRPr lang="en-US" sz="1600" dirty="0">
              <a:cs typeface="Arial" panose="020B0604020202020204" pitchFamily="34" charset="0"/>
            </a:endParaRPr>
          </a:p>
        </p:txBody>
      </p:sp>
      <p:sp>
        <p:nvSpPr>
          <p:cNvPr id="6" name="Rectangle 5">
            <a:extLst>
              <a:ext uri="{FF2B5EF4-FFF2-40B4-BE49-F238E27FC236}">
                <a16:creationId xmlns:a16="http://schemas.microsoft.com/office/drawing/2014/main" id="{B7714968-9586-4F3A-0D65-32CD585758F3}"/>
              </a:ext>
            </a:extLst>
          </p:cNvPr>
          <p:cNvSpPr/>
          <p:nvPr/>
        </p:nvSpPr>
        <p:spPr>
          <a:xfrm>
            <a:off x="4777120" y="74854"/>
            <a:ext cx="7016282" cy="830997"/>
          </a:xfrm>
          <a:prstGeom prst="rect">
            <a:avLst/>
          </a:prstGeom>
        </p:spPr>
        <p:txBody>
          <a:bodyPr wrap="square">
            <a:spAutoFit/>
          </a:bodyPr>
          <a:lstStyle/>
          <a:p>
            <a:pPr algn="ctr"/>
            <a:r>
              <a:rPr lang="en-GB" sz="2400" b="1" i="1" dirty="0">
                <a:solidFill>
                  <a:srgbClr val="FF0000"/>
                </a:solidFill>
                <a:latin typeface="Arial" panose="020B0604020202020204" pitchFamily="34" charset="0"/>
                <a:cs typeface="Arial" panose="020B0604020202020204" pitchFamily="34" charset="0"/>
              </a:rPr>
              <a:t>Cavity Design, Prototyping and Fabrication – Multiple parts open structures</a:t>
            </a:r>
          </a:p>
        </p:txBody>
      </p:sp>
      <p:sp>
        <p:nvSpPr>
          <p:cNvPr id="7" name="Rectangle 6">
            <a:extLst>
              <a:ext uri="{FF2B5EF4-FFF2-40B4-BE49-F238E27FC236}">
                <a16:creationId xmlns:a16="http://schemas.microsoft.com/office/drawing/2014/main" id="{2560DE9C-E3C3-8087-97AA-5FB4E30DA085}"/>
              </a:ext>
            </a:extLst>
          </p:cNvPr>
          <p:cNvSpPr/>
          <p:nvPr/>
        </p:nvSpPr>
        <p:spPr>
          <a:xfrm>
            <a:off x="5103613" y="1830802"/>
            <a:ext cx="2136867" cy="369332"/>
          </a:xfrm>
          <a:prstGeom prst="rect">
            <a:avLst/>
          </a:prstGeom>
        </p:spPr>
        <p:txBody>
          <a:bodyPr wrap="none">
            <a:spAutoFit/>
          </a:bodyPr>
          <a:lstStyle/>
          <a:p>
            <a:pPr algn="ctr"/>
            <a:r>
              <a:rPr lang="en-GB" b="1" i="1" dirty="0">
                <a:solidFill>
                  <a:srgbClr val="FF0000"/>
                </a:solidFill>
                <a:cs typeface="Arial" panose="020B0604020202020204" pitchFamily="34" charset="0"/>
              </a:rPr>
              <a:t>Main RF Parameters</a:t>
            </a:r>
          </a:p>
        </p:txBody>
      </p:sp>
      <p:pic>
        <p:nvPicPr>
          <p:cNvPr id="8" name="Picture 7">
            <a:extLst>
              <a:ext uri="{FF2B5EF4-FFF2-40B4-BE49-F238E27FC236}">
                <a16:creationId xmlns:a16="http://schemas.microsoft.com/office/drawing/2014/main" id="{8F34579D-87F0-9272-B12C-CAD0988ADE0B}"/>
              </a:ext>
            </a:extLst>
          </p:cNvPr>
          <p:cNvPicPr>
            <a:picLocks noChangeAspect="1"/>
          </p:cNvPicPr>
          <p:nvPr/>
        </p:nvPicPr>
        <p:blipFill>
          <a:blip r:embed="rId2"/>
          <a:stretch>
            <a:fillRect/>
          </a:stretch>
        </p:blipFill>
        <p:spPr>
          <a:xfrm>
            <a:off x="348704" y="3326071"/>
            <a:ext cx="3182249" cy="1849327"/>
          </a:xfrm>
          <a:prstGeom prst="rect">
            <a:avLst/>
          </a:prstGeom>
        </p:spPr>
      </p:pic>
      <p:pic>
        <p:nvPicPr>
          <p:cNvPr id="9" name="Picture 8">
            <a:extLst>
              <a:ext uri="{FF2B5EF4-FFF2-40B4-BE49-F238E27FC236}">
                <a16:creationId xmlns:a16="http://schemas.microsoft.com/office/drawing/2014/main" id="{AFF36D67-9548-7C41-9572-6A3601FAD1AE}"/>
              </a:ext>
            </a:extLst>
          </p:cNvPr>
          <p:cNvPicPr>
            <a:picLocks noChangeAspect="1"/>
          </p:cNvPicPr>
          <p:nvPr/>
        </p:nvPicPr>
        <p:blipFill>
          <a:blip r:embed="rId3"/>
          <a:stretch>
            <a:fillRect/>
          </a:stretch>
        </p:blipFill>
        <p:spPr>
          <a:xfrm>
            <a:off x="399705" y="937451"/>
            <a:ext cx="3248032" cy="2459745"/>
          </a:xfrm>
          <a:prstGeom prst="rect">
            <a:avLst/>
          </a:prstGeom>
        </p:spPr>
      </p:pic>
      <p:sp>
        <p:nvSpPr>
          <p:cNvPr id="12" name="TextBox 11">
            <a:extLst>
              <a:ext uri="{FF2B5EF4-FFF2-40B4-BE49-F238E27FC236}">
                <a16:creationId xmlns:a16="http://schemas.microsoft.com/office/drawing/2014/main" id="{6F302ED8-F5B6-4325-DE4E-E168BAA0B2AB}"/>
              </a:ext>
            </a:extLst>
          </p:cNvPr>
          <p:cNvSpPr txBox="1"/>
          <p:nvPr/>
        </p:nvSpPr>
        <p:spPr>
          <a:xfrm>
            <a:off x="3806532" y="6041071"/>
            <a:ext cx="4478729" cy="830997"/>
          </a:xfrm>
          <a:prstGeom prst="rect">
            <a:avLst/>
          </a:prstGeom>
          <a:noFill/>
        </p:spPr>
        <p:txBody>
          <a:bodyPr wrap="square" rtlCol="0">
            <a:spAutoFit/>
          </a:bodyPr>
          <a:lstStyle/>
          <a:p>
            <a:pPr algn="just"/>
            <a:r>
              <a:rPr lang="it-IT" sz="1600" dirty="0">
                <a:cs typeface="Arial" panose="020B0604020202020204" pitchFamily="34" charset="0"/>
              </a:rPr>
              <a:t>The electric field in the middle cell is two times higher in the middle cell in order to localize and analyze the RF breakdown events.</a:t>
            </a:r>
            <a:endParaRPr lang="en-US" sz="1600" dirty="0">
              <a:cs typeface="Arial" panose="020B0604020202020204" pitchFamily="34" charset="0"/>
            </a:endParaRPr>
          </a:p>
        </p:txBody>
      </p:sp>
      <p:graphicFrame>
        <p:nvGraphicFramePr>
          <p:cNvPr id="3" name="Table 3">
            <a:extLst>
              <a:ext uri="{FF2B5EF4-FFF2-40B4-BE49-F238E27FC236}">
                <a16:creationId xmlns:a16="http://schemas.microsoft.com/office/drawing/2014/main" id="{42C2CC38-D6DE-4843-0071-9B5D2D982EF2}"/>
              </a:ext>
            </a:extLst>
          </p:cNvPr>
          <p:cNvGraphicFramePr>
            <a:graphicFrameLocks noGrp="1"/>
          </p:cNvGraphicFramePr>
          <p:nvPr/>
        </p:nvGraphicFramePr>
        <p:xfrm>
          <a:off x="4003592" y="2239124"/>
          <a:ext cx="4241737" cy="3708400"/>
        </p:xfrm>
        <a:graphic>
          <a:graphicData uri="http://schemas.openxmlformats.org/drawingml/2006/table">
            <a:tbl>
              <a:tblPr firstRow="1" bandRow="1">
                <a:tableStyleId>{5C22544A-7EE6-4342-B048-85BDC9FD1C3A}</a:tableStyleId>
              </a:tblPr>
              <a:tblGrid>
                <a:gridCol w="3021330">
                  <a:extLst>
                    <a:ext uri="{9D8B030D-6E8A-4147-A177-3AD203B41FA5}">
                      <a16:colId xmlns:a16="http://schemas.microsoft.com/office/drawing/2014/main" val="4123702492"/>
                    </a:ext>
                  </a:extLst>
                </a:gridCol>
                <a:gridCol w="1220407">
                  <a:extLst>
                    <a:ext uri="{9D8B030D-6E8A-4147-A177-3AD203B41FA5}">
                      <a16:colId xmlns:a16="http://schemas.microsoft.com/office/drawing/2014/main" val="454037532"/>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3925651562"/>
                  </a:ext>
                </a:extLst>
              </a:tr>
              <a:tr h="370840">
                <a:tc>
                  <a:txBody>
                    <a:bodyPr/>
                    <a:lstStyle/>
                    <a:p>
                      <a:r>
                        <a:rPr lang="en-US" dirty="0"/>
                        <a:t>Resonant frequency, f [GHz]</a:t>
                      </a:r>
                    </a:p>
                  </a:txBody>
                  <a:tcPr/>
                </a:tc>
                <a:tc>
                  <a:txBody>
                    <a:bodyPr/>
                    <a:lstStyle/>
                    <a:p>
                      <a:r>
                        <a:rPr lang="it-IT" dirty="0"/>
                        <a:t>3</a:t>
                      </a:r>
                      <a:r>
                        <a:rPr lang="en-US" dirty="0"/>
                        <a:t>5.982</a:t>
                      </a:r>
                    </a:p>
                  </a:txBody>
                  <a:tcPr/>
                </a:tc>
                <a:extLst>
                  <a:ext uri="{0D108BD9-81ED-4DB2-BD59-A6C34878D82A}">
                    <a16:rowId xmlns:a16="http://schemas.microsoft.com/office/drawing/2014/main" val="2582154829"/>
                  </a:ext>
                </a:extLst>
              </a:tr>
              <a:tr h="370840">
                <a:tc>
                  <a:txBody>
                    <a:bodyPr/>
                    <a:lstStyle/>
                    <a:p>
                      <a:r>
                        <a:rPr lang="en-US" dirty="0"/>
                        <a:t>Quality factor Q</a:t>
                      </a:r>
                    </a:p>
                  </a:txBody>
                  <a:tcPr/>
                </a:tc>
                <a:tc>
                  <a:txBody>
                    <a:bodyPr/>
                    <a:lstStyle/>
                    <a:p>
                      <a:r>
                        <a:rPr lang="it-IT" dirty="0"/>
                        <a:t>6000</a:t>
                      </a:r>
                      <a:endParaRPr lang="en-US" dirty="0"/>
                    </a:p>
                  </a:txBody>
                  <a:tcPr/>
                </a:tc>
                <a:extLst>
                  <a:ext uri="{0D108BD9-81ED-4DB2-BD59-A6C34878D82A}">
                    <a16:rowId xmlns:a16="http://schemas.microsoft.com/office/drawing/2014/main" val="3281506630"/>
                  </a:ext>
                </a:extLst>
              </a:tr>
              <a:tr h="370840">
                <a:tc>
                  <a:txBody>
                    <a:bodyPr/>
                    <a:lstStyle/>
                    <a:p>
                      <a:r>
                        <a:rPr lang="en-US" dirty="0"/>
                        <a:t>Shunt impedance [M</a:t>
                      </a:r>
                      <a:r>
                        <a:rPr lang="el-GR" dirty="0"/>
                        <a:t>Ω</a:t>
                      </a:r>
                      <a:r>
                        <a:rPr lang="it-IT" dirty="0"/>
                        <a:t>/</a:t>
                      </a:r>
                      <a:r>
                        <a:rPr lang="en-US" dirty="0"/>
                        <a:t>m]</a:t>
                      </a:r>
                    </a:p>
                  </a:txBody>
                  <a:tcPr/>
                </a:tc>
                <a:tc>
                  <a:txBody>
                    <a:bodyPr/>
                    <a:lstStyle/>
                    <a:p>
                      <a:r>
                        <a:rPr lang="it-IT" dirty="0"/>
                        <a:t>160</a:t>
                      </a:r>
                      <a:endParaRPr lang="en-US" dirty="0"/>
                    </a:p>
                  </a:txBody>
                  <a:tcPr/>
                </a:tc>
                <a:extLst>
                  <a:ext uri="{0D108BD9-81ED-4DB2-BD59-A6C34878D82A}">
                    <a16:rowId xmlns:a16="http://schemas.microsoft.com/office/drawing/2014/main" val="2305720977"/>
                  </a:ext>
                </a:extLst>
              </a:tr>
              <a:tr h="370840">
                <a:tc>
                  <a:txBody>
                    <a:bodyPr/>
                    <a:lstStyle/>
                    <a:p>
                      <a:r>
                        <a:rPr lang="en-US" dirty="0"/>
                        <a:t>Power loss [MW] </a:t>
                      </a:r>
                    </a:p>
                  </a:txBody>
                  <a:tcPr/>
                </a:tc>
                <a:tc>
                  <a:txBody>
                    <a:bodyPr/>
                    <a:lstStyle/>
                    <a:p>
                      <a:r>
                        <a:rPr lang="it-IT" dirty="0"/>
                        <a:t>0.75</a:t>
                      </a:r>
                      <a:endParaRPr lang="en-US" dirty="0"/>
                    </a:p>
                  </a:txBody>
                  <a:tcPr/>
                </a:tc>
                <a:extLst>
                  <a:ext uri="{0D108BD9-81ED-4DB2-BD59-A6C34878D82A}">
                    <a16:rowId xmlns:a16="http://schemas.microsoft.com/office/drawing/2014/main" val="1185563161"/>
                  </a:ext>
                </a:extLst>
              </a:tr>
              <a:tr h="370840">
                <a:tc>
                  <a:txBody>
                    <a:bodyPr/>
                    <a:lstStyle/>
                    <a:p>
                      <a:r>
                        <a:rPr lang="en-US" dirty="0"/>
                        <a:t>a [mm]</a:t>
                      </a:r>
                    </a:p>
                  </a:txBody>
                  <a:tcPr/>
                </a:tc>
                <a:tc>
                  <a:txBody>
                    <a:bodyPr/>
                    <a:lstStyle/>
                    <a:p>
                      <a:r>
                        <a:rPr lang="it-IT" dirty="0"/>
                        <a:t>2</a:t>
                      </a:r>
                      <a:endParaRPr lang="en-US" dirty="0"/>
                    </a:p>
                  </a:txBody>
                  <a:tcPr/>
                </a:tc>
                <a:extLst>
                  <a:ext uri="{0D108BD9-81ED-4DB2-BD59-A6C34878D82A}">
                    <a16:rowId xmlns:a16="http://schemas.microsoft.com/office/drawing/2014/main" val="2614495626"/>
                  </a:ext>
                </a:extLst>
              </a:tr>
              <a:tr h="370840">
                <a:tc>
                  <a:txBody>
                    <a:bodyPr/>
                    <a:lstStyle/>
                    <a:p>
                      <a:r>
                        <a:rPr lang="en-US" dirty="0"/>
                        <a:t>a/</a:t>
                      </a:r>
                      <a:r>
                        <a:rPr lang="el-GR" dirty="0"/>
                        <a:t>λ</a:t>
                      </a:r>
                      <a:endParaRPr lang="en-US" dirty="0"/>
                    </a:p>
                  </a:txBody>
                  <a:tcPr/>
                </a:tc>
                <a:tc>
                  <a:txBody>
                    <a:bodyPr/>
                    <a:lstStyle/>
                    <a:p>
                      <a:r>
                        <a:rPr lang="it-IT" dirty="0"/>
                        <a:t>0.24</a:t>
                      </a:r>
                      <a:endParaRPr lang="en-US" dirty="0"/>
                    </a:p>
                  </a:txBody>
                  <a:tcPr/>
                </a:tc>
                <a:extLst>
                  <a:ext uri="{0D108BD9-81ED-4DB2-BD59-A6C34878D82A}">
                    <a16:rowId xmlns:a16="http://schemas.microsoft.com/office/drawing/2014/main" val="2106970973"/>
                  </a:ext>
                </a:extLst>
              </a:tr>
              <a:tr h="370840">
                <a:tc>
                  <a:txBody>
                    <a:bodyPr/>
                    <a:lstStyle/>
                    <a:p>
                      <a:r>
                        <a:rPr lang="en-US" dirty="0"/>
                        <a:t>t [mm]</a:t>
                      </a:r>
                    </a:p>
                  </a:txBody>
                  <a:tcPr/>
                </a:tc>
                <a:tc>
                  <a:txBody>
                    <a:bodyPr/>
                    <a:lstStyle/>
                    <a:p>
                      <a:r>
                        <a:rPr lang="it-IT" dirty="0"/>
                        <a:t>0.635</a:t>
                      </a:r>
                      <a:endParaRPr lang="en-US" dirty="0"/>
                    </a:p>
                  </a:txBody>
                  <a:tcPr/>
                </a:tc>
                <a:extLst>
                  <a:ext uri="{0D108BD9-81ED-4DB2-BD59-A6C34878D82A}">
                    <a16:rowId xmlns:a16="http://schemas.microsoft.com/office/drawing/2014/main" val="3641188826"/>
                  </a:ext>
                </a:extLst>
              </a:tr>
              <a:tr h="370840">
                <a:tc>
                  <a:txBody>
                    <a:bodyPr/>
                    <a:lstStyle/>
                    <a:p>
                      <a:r>
                        <a:rPr lang="en-US" dirty="0"/>
                        <a:t>Iris ellipticity</a:t>
                      </a:r>
                    </a:p>
                  </a:txBody>
                  <a:tcPr/>
                </a:tc>
                <a:tc>
                  <a:txBody>
                    <a:bodyPr/>
                    <a:lstStyle/>
                    <a:p>
                      <a:r>
                        <a:rPr lang="it-IT" dirty="0"/>
                        <a:t>1.38</a:t>
                      </a:r>
                      <a:endParaRPr lang="en-US" dirty="0"/>
                    </a:p>
                  </a:txBody>
                  <a:tcPr/>
                </a:tc>
                <a:extLst>
                  <a:ext uri="{0D108BD9-81ED-4DB2-BD59-A6C34878D82A}">
                    <a16:rowId xmlns:a16="http://schemas.microsoft.com/office/drawing/2014/main" val="2696888958"/>
                  </a:ext>
                </a:extLst>
              </a:tr>
              <a:tr h="370840">
                <a:tc>
                  <a:txBody>
                    <a:bodyPr/>
                    <a:lstStyle/>
                    <a:p>
                      <a:r>
                        <a:rPr lang="it-IT" dirty="0" err="1"/>
                        <a:t>Accelerating</a:t>
                      </a:r>
                      <a:r>
                        <a:rPr lang="it-IT" dirty="0"/>
                        <a:t> </a:t>
                      </a:r>
                      <a:r>
                        <a:rPr lang="it-IT" dirty="0" err="1"/>
                        <a:t>Gradient</a:t>
                      </a:r>
                      <a:r>
                        <a:rPr lang="it-IT" dirty="0"/>
                        <a:t> (MV/m)</a:t>
                      </a:r>
                      <a:endParaRPr lang="en-US" dirty="0"/>
                    </a:p>
                  </a:txBody>
                  <a:tcPr>
                    <a:solidFill>
                      <a:schemeClr val="accent2"/>
                    </a:solidFill>
                  </a:tcPr>
                </a:tc>
                <a:tc>
                  <a:txBody>
                    <a:bodyPr/>
                    <a:lstStyle/>
                    <a:p>
                      <a:r>
                        <a:rPr lang="it-IT" dirty="0"/>
                        <a:t>150 MV/m</a:t>
                      </a:r>
                      <a:endParaRPr lang="en-US" dirty="0"/>
                    </a:p>
                  </a:txBody>
                  <a:tcPr>
                    <a:solidFill>
                      <a:schemeClr val="accent2"/>
                    </a:solidFill>
                  </a:tcPr>
                </a:tc>
                <a:extLst>
                  <a:ext uri="{0D108BD9-81ED-4DB2-BD59-A6C34878D82A}">
                    <a16:rowId xmlns:a16="http://schemas.microsoft.com/office/drawing/2014/main" val="1507915400"/>
                  </a:ext>
                </a:extLst>
              </a:tr>
            </a:tbl>
          </a:graphicData>
        </a:graphic>
      </p:graphicFrame>
      <p:pic>
        <p:nvPicPr>
          <p:cNvPr id="4" name="Immagine 4">
            <a:extLst>
              <a:ext uri="{FF2B5EF4-FFF2-40B4-BE49-F238E27FC236}">
                <a16:creationId xmlns:a16="http://schemas.microsoft.com/office/drawing/2014/main" id="{C7C2F262-8D76-7357-5025-59D482A8154E}"/>
              </a:ext>
            </a:extLst>
          </p:cNvPr>
          <p:cNvPicPr>
            <a:picLocks noChangeAspect="1"/>
          </p:cNvPicPr>
          <p:nvPr/>
        </p:nvPicPr>
        <p:blipFill rotWithShape="1">
          <a:blip r:embed="rId4"/>
          <a:srcRect l="24012" t="17850" r="444" b="20323"/>
          <a:stretch/>
        </p:blipFill>
        <p:spPr>
          <a:xfrm>
            <a:off x="427703" y="5070109"/>
            <a:ext cx="3451123" cy="1588788"/>
          </a:xfrm>
          <a:prstGeom prst="rect">
            <a:avLst/>
          </a:prstGeom>
        </p:spPr>
      </p:pic>
      <p:pic>
        <p:nvPicPr>
          <p:cNvPr id="13" name="Picture 12">
            <a:extLst>
              <a:ext uri="{FF2B5EF4-FFF2-40B4-BE49-F238E27FC236}">
                <a16:creationId xmlns:a16="http://schemas.microsoft.com/office/drawing/2014/main" id="{733FBAA4-27DE-11E0-2215-6054F38E86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1034" y="1878323"/>
            <a:ext cx="4180966" cy="1880988"/>
          </a:xfrm>
          <a:prstGeom prst="rect">
            <a:avLst/>
          </a:prstGeom>
          <a:noFill/>
          <a:ln>
            <a:noFill/>
          </a:ln>
        </p:spPr>
      </p:pic>
      <p:sp>
        <p:nvSpPr>
          <p:cNvPr id="16" name="TextBox 15">
            <a:extLst>
              <a:ext uri="{FF2B5EF4-FFF2-40B4-BE49-F238E27FC236}">
                <a16:creationId xmlns:a16="http://schemas.microsoft.com/office/drawing/2014/main" id="{41DF4A2D-F895-0350-F0BC-59B058914CB1}"/>
              </a:ext>
            </a:extLst>
          </p:cNvPr>
          <p:cNvSpPr txBox="1"/>
          <p:nvPr/>
        </p:nvSpPr>
        <p:spPr>
          <a:xfrm>
            <a:off x="8163785" y="3708189"/>
            <a:ext cx="4028216" cy="671915"/>
          </a:xfrm>
          <a:prstGeom prst="rect">
            <a:avLst/>
          </a:prstGeom>
          <a:noFill/>
        </p:spPr>
        <p:txBody>
          <a:bodyPr wrap="square">
            <a:spAutoFit/>
          </a:bodyPr>
          <a:lstStyle/>
          <a:p>
            <a:pPr marR="0" lvl="0" algn="just">
              <a:lnSpc>
                <a:spcPct val="107000"/>
              </a:lnSpc>
              <a:spcBef>
                <a:spcPts val="0"/>
              </a:spcBef>
              <a:spcAft>
                <a:spcPts val="0"/>
              </a:spcAft>
            </a:pPr>
            <a:r>
              <a:rPr lang="en-US" sz="1800" dirty="0">
                <a:solidFill>
                  <a:schemeClr val="accent1"/>
                </a:solidFill>
                <a:effectLst/>
                <a:latin typeface="Calibri" panose="020F0502020204030204" pitchFamily="34" charset="0"/>
                <a:ea typeface="Times New Roman" panose="02020603050405020304" pitchFamily="18" charset="0"/>
              </a:rPr>
              <a:t>Machined sectors for </a:t>
            </a:r>
            <a:r>
              <a:rPr lang="en-US" dirty="0">
                <a:solidFill>
                  <a:schemeClr val="accent1"/>
                </a:solidFill>
                <a:latin typeface="Calibri" panose="020F0502020204030204" pitchFamily="34" charset="0"/>
                <a:ea typeface="Times New Roman" panose="02020603050405020304" pitchFamily="18" charset="0"/>
              </a:rPr>
              <a:t>2-halves and </a:t>
            </a:r>
            <a:r>
              <a:rPr lang="en-US" sz="1800" dirty="0">
                <a:solidFill>
                  <a:schemeClr val="accent1"/>
                </a:solidFill>
                <a:effectLst/>
                <a:latin typeface="Calibri" panose="020F0502020204030204" pitchFamily="34" charset="0"/>
                <a:ea typeface="Times New Roman" panose="02020603050405020304" pitchFamily="18" charset="0"/>
              </a:rPr>
              <a:t>4-quadrants Cavities </a:t>
            </a:r>
            <a:endPar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9F1B6BDA-14C0-CD0A-97C4-DA31A8209CB3}"/>
              </a:ext>
            </a:extLst>
          </p:cNvPr>
          <p:cNvSpPr txBox="1"/>
          <p:nvPr/>
        </p:nvSpPr>
        <p:spPr>
          <a:xfrm>
            <a:off x="8182885" y="4664437"/>
            <a:ext cx="3982609" cy="2062103"/>
          </a:xfrm>
          <a:prstGeom prst="rect">
            <a:avLst/>
          </a:prstGeom>
          <a:noFill/>
        </p:spPr>
        <p:txBody>
          <a:bodyPr wrap="square" rtlCol="0">
            <a:spAutoFit/>
          </a:bodyPr>
          <a:lstStyle/>
          <a:p>
            <a:pPr marL="285750" indent="-285750" algn="just">
              <a:buFont typeface="Wingdings" panose="05000000000000000000" pitchFamily="2" charset="2"/>
              <a:buChar char="q"/>
            </a:pPr>
            <a:r>
              <a:rPr lang="en-US" sz="1600" dirty="0"/>
              <a:t>All cavity sectors were manufactured by using a CNC 5-axis</a:t>
            </a:r>
            <a:r>
              <a:rPr lang="it-IT" sz="1600" dirty="0"/>
              <a:t> </a:t>
            </a:r>
            <a:r>
              <a:rPr lang="it-IT" sz="1600" dirty="0" err="1"/>
              <a:t>milling</a:t>
            </a:r>
            <a:r>
              <a:rPr lang="it-IT" sz="1600" dirty="0"/>
              <a:t> machine.</a:t>
            </a:r>
            <a:endParaRPr lang="en-US" sz="1600" dirty="0"/>
          </a:p>
          <a:p>
            <a:pPr marL="285750" indent="-285750" algn="just">
              <a:buFont typeface="Wingdings" panose="05000000000000000000" pitchFamily="2" charset="2"/>
              <a:buChar char="q"/>
            </a:pPr>
            <a:r>
              <a:rPr lang="en-US" sz="1600" dirty="0"/>
              <a:t>Machining tool is crucial:</a:t>
            </a:r>
          </a:p>
          <a:p>
            <a:pPr marL="285750" indent="-285750" algn="just">
              <a:buFont typeface="Wingdings" panose="05000000000000000000" pitchFamily="2" charset="2"/>
              <a:buChar char="Ø"/>
            </a:pPr>
            <a:r>
              <a:rPr lang="it-IT" sz="1600" dirty="0" err="1"/>
              <a:t>Tungsten-carbide</a:t>
            </a:r>
            <a:r>
              <a:rPr lang="it-IT" sz="1600" dirty="0"/>
              <a:t> tool </a:t>
            </a:r>
            <a:r>
              <a:rPr lang="it-IT" sz="1600" dirty="0">
                <a:sym typeface="Wingdings" panose="05000000000000000000" pitchFamily="2" charset="2"/>
              </a:rPr>
              <a:t> </a:t>
            </a:r>
            <a:r>
              <a:rPr lang="it-IT" sz="1600" dirty="0" err="1"/>
              <a:t>Tolerance</a:t>
            </a:r>
            <a:r>
              <a:rPr lang="it-IT" sz="1600" dirty="0"/>
              <a:t> = +- 10 µm; </a:t>
            </a:r>
            <a:r>
              <a:rPr lang="it-IT" sz="1600" dirty="0" err="1"/>
              <a:t>Roughness</a:t>
            </a:r>
            <a:r>
              <a:rPr lang="it-IT" sz="1600" dirty="0"/>
              <a:t> with Ra = 1.6 µm.</a:t>
            </a:r>
          </a:p>
          <a:p>
            <a:pPr marL="285750" indent="-285750" algn="just">
              <a:buFont typeface="Wingdings" panose="05000000000000000000" pitchFamily="2" charset="2"/>
              <a:buChar char="Ø"/>
            </a:pPr>
            <a:r>
              <a:rPr lang="it-IT" sz="1600" dirty="0"/>
              <a:t>Diamond tool with </a:t>
            </a:r>
            <a:r>
              <a:rPr lang="it-IT" sz="1600" dirty="0" err="1"/>
              <a:t>spherical</a:t>
            </a:r>
            <a:r>
              <a:rPr lang="it-IT" sz="1600" dirty="0"/>
              <a:t> </a:t>
            </a:r>
            <a:r>
              <a:rPr lang="it-IT" sz="1600" dirty="0" err="1"/>
              <a:t>radius</a:t>
            </a:r>
            <a:r>
              <a:rPr lang="it-IT" sz="1600" dirty="0"/>
              <a:t> &lt; 1 µm </a:t>
            </a:r>
            <a:r>
              <a:rPr lang="it-IT" sz="1600" dirty="0">
                <a:sym typeface="Wingdings" panose="05000000000000000000" pitchFamily="2" charset="2"/>
              </a:rPr>
              <a:t></a:t>
            </a:r>
            <a:r>
              <a:rPr lang="it-IT" sz="1600" dirty="0"/>
              <a:t> </a:t>
            </a:r>
            <a:r>
              <a:rPr lang="it-IT" sz="1600" dirty="0" err="1"/>
              <a:t>Tolerance</a:t>
            </a:r>
            <a:r>
              <a:rPr lang="it-IT" sz="1600" dirty="0"/>
              <a:t> = +- 5 µm; </a:t>
            </a:r>
            <a:r>
              <a:rPr lang="it-IT" sz="1600" dirty="0" err="1"/>
              <a:t>Roughness</a:t>
            </a:r>
            <a:r>
              <a:rPr lang="it-IT" sz="1600" dirty="0"/>
              <a:t> with Ra &lt; 80nm.</a:t>
            </a:r>
          </a:p>
        </p:txBody>
      </p:sp>
      <p:sp>
        <p:nvSpPr>
          <p:cNvPr id="2" name="CasellaDiTesto 1">
            <a:extLst>
              <a:ext uri="{FF2B5EF4-FFF2-40B4-BE49-F238E27FC236}">
                <a16:creationId xmlns:a16="http://schemas.microsoft.com/office/drawing/2014/main" id="{6E0B9815-221F-992F-C47E-11BFC5A08712}"/>
              </a:ext>
            </a:extLst>
          </p:cNvPr>
          <p:cNvSpPr txBox="1"/>
          <p:nvPr/>
        </p:nvSpPr>
        <p:spPr>
          <a:xfrm>
            <a:off x="158043" y="74854"/>
            <a:ext cx="2935113"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6000" b="1" dirty="0">
                <a:ln w="22225">
                  <a:solidFill>
                    <a:srgbClr val="FF0000"/>
                  </a:solidFill>
                  <a:prstDash val="solid"/>
                </a:ln>
                <a:solidFill>
                  <a:schemeClr val="accent2">
                    <a:lumMod val="40000"/>
                    <a:lumOff val="60000"/>
                  </a:schemeClr>
                </a:solidFill>
              </a:rPr>
              <a:t>MICRON</a:t>
            </a:r>
          </a:p>
        </p:txBody>
      </p:sp>
    </p:spTree>
    <p:extLst>
      <p:ext uri="{BB962C8B-B14F-4D97-AF65-F5344CB8AC3E}">
        <p14:creationId xmlns:p14="http://schemas.microsoft.com/office/powerpoint/2010/main" val="2330536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 sketch, design&#10;&#10;Description automatically generated">
            <a:extLst>
              <a:ext uri="{FF2B5EF4-FFF2-40B4-BE49-F238E27FC236}">
                <a16:creationId xmlns:a16="http://schemas.microsoft.com/office/drawing/2014/main" id="{FBFFB08F-56C6-BE15-CB51-9E0E999BE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499" y="166978"/>
            <a:ext cx="3304118" cy="4071977"/>
          </a:xfrm>
          <a:prstGeom prst="rect">
            <a:avLst/>
          </a:prstGeom>
        </p:spPr>
      </p:pic>
      <p:pic>
        <p:nvPicPr>
          <p:cNvPr id="12" name="Picture 11">
            <a:extLst>
              <a:ext uri="{FF2B5EF4-FFF2-40B4-BE49-F238E27FC236}">
                <a16:creationId xmlns:a16="http://schemas.microsoft.com/office/drawing/2014/main" id="{03293F94-8BB7-45AC-78BC-D3B16C67E76C}"/>
              </a:ext>
            </a:extLst>
          </p:cNvPr>
          <p:cNvPicPr>
            <a:picLocks noChangeAspect="1"/>
          </p:cNvPicPr>
          <p:nvPr/>
        </p:nvPicPr>
        <p:blipFill rotWithShape="1">
          <a:blip r:embed="rId3"/>
          <a:srcRect l="67077" t="14086" b="20322"/>
          <a:stretch/>
        </p:blipFill>
        <p:spPr>
          <a:xfrm>
            <a:off x="553706" y="542874"/>
            <a:ext cx="3104535" cy="3479056"/>
          </a:xfrm>
          <a:prstGeom prst="rect">
            <a:avLst/>
          </a:prstGeom>
        </p:spPr>
      </p:pic>
      <p:pic>
        <p:nvPicPr>
          <p:cNvPr id="5" name="Picture 4">
            <a:extLst>
              <a:ext uri="{FF2B5EF4-FFF2-40B4-BE49-F238E27FC236}">
                <a16:creationId xmlns:a16="http://schemas.microsoft.com/office/drawing/2014/main" id="{D82DB11F-5258-EE0B-6A3D-6211D9DD22ED}"/>
              </a:ext>
            </a:extLst>
          </p:cNvPr>
          <p:cNvPicPr>
            <a:picLocks noChangeAspect="1"/>
          </p:cNvPicPr>
          <p:nvPr/>
        </p:nvPicPr>
        <p:blipFill>
          <a:blip r:embed="rId4"/>
          <a:stretch>
            <a:fillRect/>
          </a:stretch>
        </p:blipFill>
        <p:spPr>
          <a:xfrm>
            <a:off x="4223788" y="567808"/>
            <a:ext cx="3722361" cy="3392984"/>
          </a:xfrm>
          <a:prstGeom prst="rect">
            <a:avLst/>
          </a:prstGeom>
        </p:spPr>
      </p:pic>
      <p:sp>
        <p:nvSpPr>
          <p:cNvPr id="6" name="Rectangle 5">
            <a:extLst>
              <a:ext uri="{FF2B5EF4-FFF2-40B4-BE49-F238E27FC236}">
                <a16:creationId xmlns:a16="http://schemas.microsoft.com/office/drawing/2014/main" id="{C9A7CB15-F6E6-390C-49E6-E44977AA6D76}"/>
              </a:ext>
            </a:extLst>
          </p:cNvPr>
          <p:cNvSpPr/>
          <p:nvPr/>
        </p:nvSpPr>
        <p:spPr>
          <a:xfrm>
            <a:off x="4034474" y="0"/>
            <a:ext cx="4283480" cy="523220"/>
          </a:xfrm>
          <a:prstGeom prst="rect">
            <a:avLst/>
          </a:prstGeom>
        </p:spPr>
        <p:txBody>
          <a:bodyPr wrap="none">
            <a:spAutoFit/>
          </a:bodyPr>
          <a:lstStyle/>
          <a:p>
            <a:pPr algn="ctr"/>
            <a:r>
              <a:rPr lang="en-GB" sz="2800" b="1" i="1" dirty="0">
                <a:solidFill>
                  <a:srgbClr val="FF0000"/>
                </a:solidFill>
                <a:cs typeface="Arial" panose="020B0604020202020204" pitchFamily="34" charset="0"/>
              </a:rPr>
              <a:t>Ka-Band RF Mode Launcher</a:t>
            </a:r>
          </a:p>
        </p:txBody>
      </p:sp>
      <p:sp>
        <p:nvSpPr>
          <p:cNvPr id="9" name="Rectangle 8">
            <a:extLst>
              <a:ext uri="{FF2B5EF4-FFF2-40B4-BE49-F238E27FC236}">
                <a16:creationId xmlns:a16="http://schemas.microsoft.com/office/drawing/2014/main" id="{E81DC72D-6901-7901-37A1-2CFC36999784}"/>
              </a:ext>
            </a:extLst>
          </p:cNvPr>
          <p:cNvSpPr/>
          <p:nvPr/>
        </p:nvSpPr>
        <p:spPr>
          <a:xfrm>
            <a:off x="66391" y="4172067"/>
            <a:ext cx="8059842" cy="2769989"/>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Ø"/>
            </a:pPr>
            <a:r>
              <a:rPr lang="en-US" dirty="0">
                <a:cs typeface="Arial" panose="020B0604020202020204" pitchFamily="34" charset="0"/>
              </a:rPr>
              <a:t>Four-port mode launcher is matched with the resonant Ka-band structure made of four quadrants;</a:t>
            </a:r>
          </a:p>
          <a:p>
            <a:pPr marL="342900" indent="-342900" algn="just">
              <a:spcBef>
                <a:spcPts val="600"/>
              </a:spcBef>
              <a:spcAft>
                <a:spcPts val="600"/>
              </a:spcAft>
              <a:buFont typeface="Wingdings" panose="05000000000000000000" pitchFamily="2" charset="2"/>
              <a:buChar char="Ø"/>
            </a:pPr>
            <a:r>
              <a:rPr lang="en-US" dirty="0">
                <a:cs typeface="Arial" panose="020B0604020202020204" pitchFamily="34" charset="0"/>
              </a:rPr>
              <a:t>The launcher is optimized with  a reflection coefficient at the RF input power port S11 &lt; -40 dB;</a:t>
            </a:r>
          </a:p>
          <a:p>
            <a:pPr marL="342900" indent="-342900" algn="just">
              <a:spcBef>
                <a:spcPts val="600"/>
              </a:spcBef>
              <a:spcAft>
                <a:spcPts val="600"/>
              </a:spcAft>
              <a:buFont typeface="Wingdings" panose="05000000000000000000" pitchFamily="2" charset="2"/>
              <a:buChar char="Ø"/>
            </a:pPr>
            <a:r>
              <a:rPr lang="it-IT" dirty="0" err="1"/>
              <a:t>Mechanical</a:t>
            </a:r>
            <a:r>
              <a:rPr lang="it-IT" dirty="0"/>
              <a:t> engineering and executive </a:t>
            </a:r>
            <a:r>
              <a:rPr lang="it-IT" dirty="0" err="1"/>
              <a:t>drawings</a:t>
            </a:r>
            <a:r>
              <a:rPr lang="it-IT" dirty="0"/>
              <a:t> (in-progress) for the </a:t>
            </a:r>
            <a:r>
              <a:rPr lang="it-IT" dirty="0" err="1"/>
              <a:t>Fabrication</a:t>
            </a:r>
            <a:r>
              <a:rPr lang="it-IT" dirty="0"/>
              <a:t> and </a:t>
            </a:r>
            <a:r>
              <a:rPr lang="it-IT" dirty="0" err="1"/>
              <a:t>Welding</a:t>
            </a:r>
            <a:r>
              <a:rPr lang="it-IT" dirty="0"/>
              <a:t> of the multi-</a:t>
            </a:r>
            <a:r>
              <a:rPr lang="it-IT" dirty="0" err="1"/>
              <a:t>cell</a:t>
            </a:r>
            <a:r>
              <a:rPr lang="it-IT" dirty="0"/>
              <a:t> </a:t>
            </a:r>
            <a:r>
              <a:rPr lang="it-IT" dirty="0" err="1"/>
              <a:t>cavity</a:t>
            </a:r>
            <a:r>
              <a:rPr lang="it-IT" dirty="0"/>
              <a:t> with mode </a:t>
            </a:r>
            <a:r>
              <a:rPr lang="it-IT" dirty="0" err="1"/>
              <a:t>launcher</a:t>
            </a:r>
            <a:r>
              <a:rPr lang="it-IT" dirty="0"/>
              <a:t> </a:t>
            </a:r>
            <a:r>
              <a:rPr lang="it-IT" b="1" dirty="0">
                <a:solidFill>
                  <a:srgbClr val="0070C0"/>
                </a:solidFill>
              </a:rPr>
              <a:t>for low-power RF </a:t>
            </a:r>
            <a:r>
              <a:rPr lang="it-IT" b="1" dirty="0" err="1">
                <a:solidFill>
                  <a:srgbClr val="0070C0"/>
                </a:solidFill>
              </a:rPr>
              <a:t>tests</a:t>
            </a:r>
            <a:r>
              <a:rPr lang="it-IT" b="1" dirty="0">
                <a:solidFill>
                  <a:srgbClr val="0070C0"/>
                </a:solidFill>
              </a:rPr>
              <a:t> to be </a:t>
            </a:r>
            <a:r>
              <a:rPr lang="it-IT" b="1" dirty="0" err="1">
                <a:solidFill>
                  <a:srgbClr val="0070C0"/>
                </a:solidFill>
              </a:rPr>
              <a:t>conducted</a:t>
            </a:r>
            <a:r>
              <a:rPr lang="it-IT" b="1" dirty="0">
                <a:solidFill>
                  <a:srgbClr val="0070C0"/>
                </a:solidFill>
              </a:rPr>
              <a:t> </a:t>
            </a:r>
            <a:r>
              <a:rPr lang="it-IT" b="1" dirty="0" err="1">
                <a:solidFill>
                  <a:srgbClr val="0070C0"/>
                </a:solidFill>
              </a:rPr>
              <a:t>during</a:t>
            </a:r>
            <a:r>
              <a:rPr lang="it-IT" b="1" dirty="0">
                <a:solidFill>
                  <a:srgbClr val="0070C0"/>
                </a:solidFill>
              </a:rPr>
              <a:t> in 2024 @ RF-Lab LATINO, INFN-LNF.</a:t>
            </a:r>
          </a:p>
          <a:p>
            <a:pPr marL="342900" indent="-342900" algn="just">
              <a:spcBef>
                <a:spcPts val="600"/>
              </a:spcBef>
              <a:spcAft>
                <a:spcPts val="600"/>
              </a:spcAft>
              <a:buFont typeface="Wingdings" panose="05000000000000000000" pitchFamily="2" charset="2"/>
              <a:buChar char="Ø"/>
            </a:pPr>
            <a:endParaRPr lang="en-US" dirty="0">
              <a:cs typeface="Arial" panose="020B0604020202020204" pitchFamily="34" charset="0"/>
            </a:endParaRPr>
          </a:p>
        </p:txBody>
      </p:sp>
      <p:sp>
        <p:nvSpPr>
          <p:cNvPr id="14" name="TextBox 13">
            <a:extLst>
              <a:ext uri="{FF2B5EF4-FFF2-40B4-BE49-F238E27FC236}">
                <a16:creationId xmlns:a16="http://schemas.microsoft.com/office/drawing/2014/main" id="{C2F50B50-F5AD-ECD8-E2DA-48BC7DD151AE}"/>
              </a:ext>
            </a:extLst>
          </p:cNvPr>
          <p:cNvSpPr txBox="1"/>
          <p:nvPr/>
        </p:nvSpPr>
        <p:spPr>
          <a:xfrm>
            <a:off x="68212" y="0"/>
            <a:ext cx="2446388" cy="830997"/>
          </a:xfrm>
          <a:prstGeom prst="rect">
            <a:avLst/>
          </a:prstGeom>
          <a:noFill/>
        </p:spPr>
        <p:txBody>
          <a:bodyPr wrap="square">
            <a:spAutoFit/>
          </a:bodyPr>
          <a:lstStyle/>
          <a:p>
            <a:pPr>
              <a:spcBef>
                <a:spcPts val="600"/>
              </a:spcBef>
              <a:spcAft>
                <a:spcPts val="600"/>
              </a:spcAft>
            </a:pPr>
            <a:r>
              <a:rPr lang="en-US" sz="1600" dirty="0">
                <a:cs typeface="Arial" panose="020B0604020202020204" pitchFamily="34" charset="0"/>
              </a:rPr>
              <a:t>Four-port mode launcher for dipole and quadrupole component cancellation </a:t>
            </a:r>
          </a:p>
        </p:txBody>
      </p:sp>
      <p:sp>
        <p:nvSpPr>
          <p:cNvPr id="15" name="TextBox 14">
            <a:extLst>
              <a:ext uri="{FF2B5EF4-FFF2-40B4-BE49-F238E27FC236}">
                <a16:creationId xmlns:a16="http://schemas.microsoft.com/office/drawing/2014/main" id="{DBBDE71B-53B9-50C4-2E43-15F6B2A0746D}"/>
              </a:ext>
            </a:extLst>
          </p:cNvPr>
          <p:cNvSpPr txBox="1"/>
          <p:nvPr/>
        </p:nvSpPr>
        <p:spPr>
          <a:xfrm>
            <a:off x="9079477" y="0"/>
            <a:ext cx="3112523" cy="984885"/>
          </a:xfrm>
          <a:prstGeom prst="rect">
            <a:avLst/>
          </a:prstGeom>
          <a:noFill/>
        </p:spPr>
        <p:txBody>
          <a:bodyPr wrap="square">
            <a:spAutoFit/>
          </a:bodyPr>
          <a:lstStyle/>
          <a:p>
            <a:pPr>
              <a:spcBef>
                <a:spcPts val="600"/>
              </a:spcBef>
              <a:spcAft>
                <a:spcPts val="600"/>
              </a:spcAft>
            </a:pPr>
            <a:r>
              <a:rPr lang="en-US" sz="1600" dirty="0">
                <a:cs typeface="Arial" panose="020B0604020202020204" pitchFamily="34" charset="0"/>
              </a:rPr>
              <a:t>Four-port mode launcher with 4-quadrants multicell-cavity </a:t>
            </a:r>
          </a:p>
          <a:p>
            <a:pPr>
              <a:spcBef>
                <a:spcPts val="600"/>
              </a:spcBef>
              <a:spcAft>
                <a:spcPts val="600"/>
              </a:spcAft>
            </a:pPr>
            <a:r>
              <a:rPr lang="en-US" sz="1600" dirty="0">
                <a:cs typeface="Arial" panose="020B0604020202020204" pitchFamily="34" charset="0"/>
              </a:rPr>
              <a:t>(engineering in-progress)</a:t>
            </a:r>
          </a:p>
        </p:txBody>
      </p:sp>
      <p:sp>
        <p:nvSpPr>
          <p:cNvPr id="16" name="Arrow: Right 15">
            <a:extLst>
              <a:ext uri="{FF2B5EF4-FFF2-40B4-BE49-F238E27FC236}">
                <a16:creationId xmlns:a16="http://schemas.microsoft.com/office/drawing/2014/main" id="{4461A05D-EB63-EBA1-5BE3-1DD2265BB010}"/>
              </a:ext>
            </a:extLst>
          </p:cNvPr>
          <p:cNvSpPr/>
          <p:nvPr/>
        </p:nvSpPr>
        <p:spPr>
          <a:xfrm>
            <a:off x="4000404" y="2743074"/>
            <a:ext cx="589935" cy="169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A2F88D7-3A69-3DB3-8E60-B356C191D41A}"/>
              </a:ext>
            </a:extLst>
          </p:cNvPr>
          <p:cNvSpPr/>
          <p:nvPr/>
        </p:nvSpPr>
        <p:spPr>
          <a:xfrm>
            <a:off x="7655613" y="2817884"/>
            <a:ext cx="589935" cy="169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8D5204CE-2E46-DF4C-6B78-D4A912A750FF}"/>
              </a:ext>
            </a:extLst>
          </p:cNvPr>
          <p:cNvSpPr/>
          <p:nvPr/>
        </p:nvSpPr>
        <p:spPr>
          <a:xfrm>
            <a:off x="2289975" y="564542"/>
            <a:ext cx="238540" cy="51683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1" name="TextBox 10">
            <a:extLst>
              <a:ext uri="{FF2B5EF4-FFF2-40B4-BE49-F238E27FC236}">
                <a16:creationId xmlns:a16="http://schemas.microsoft.com/office/drawing/2014/main" id="{6872CFD4-FBFC-F8D1-CB4E-7D72C93D5FA5}"/>
              </a:ext>
            </a:extLst>
          </p:cNvPr>
          <p:cNvSpPr txBox="1"/>
          <p:nvPr/>
        </p:nvSpPr>
        <p:spPr>
          <a:xfrm>
            <a:off x="2600077" y="747422"/>
            <a:ext cx="1105231" cy="646331"/>
          </a:xfrm>
          <a:prstGeom prst="rect">
            <a:avLst/>
          </a:prstGeom>
          <a:noFill/>
        </p:spPr>
        <p:txBody>
          <a:bodyPr wrap="square" rtlCol="0">
            <a:spAutoFit/>
          </a:bodyPr>
          <a:lstStyle/>
          <a:p>
            <a:r>
              <a:rPr lang="it-IT" dirty="0"/>
              <a:t>RF input power</a:t>
            </a:r>
            <a:endParaRPr lang="en-US" dirty="0"/>
          </a:p>
        </p:txBody>
      </p:sp>
      <p:sp>
        <p:nvSpPr>
          <p:cNvPr id="23" name="TextBox 22">
            <a:extLst>
              <a:ext uri="{FF2B5EF4-FFF2-40B4-BE49-F238E27FC236}">
                <a16:creationId xmlns:a16="http://schemas.microsoft.com/office/drawing/2014/main" id="{8E770035-EE38-30A4-10B8-3DE3E902DE67}"/>
              </a:ext>
            </a:extLst>
          </p:cNvPr>
          <p:cNvSpPr txBox="1"/>
          <p:nvPr/>
        </p:nvSpPr>
        <p:spPr>
          <a:xfrm>
            <a:off x="9080388" y="4444780"/>
            <a:ext cx="2623932" cy="2308324"/>
          </a:xfrm>
          <a:prstGeom prst="rect">
            <a:avLst/>
          </a:prstGeom>
          <a:noFill/>
        </p:spPr>
        <p:txBody>
          <a:bodyPr wrap="square" rtlCol="0">
            <a:spAutoFit/>
          </a:bodyPr>
          <a:lstStyle/>
          <a:p>
            <a:r>
              <a:rPr lang="it-IT" sz="1600" b="0" i="0" dirty="0">
                <a:solidFill>
                  <a:srgbClr val="333333"/>
                </a:solidFill>
                <a:effectLst/>
              </a:rPr>
              <a:t>Marco </a:t>
            </a:r>
            <a:r>
              <a:rPr lang="it-IT" sz="1600" b="0" i="0" dirty="0" err="1">
                <a:solidFill>
                  <a:srgbClr val="333333"/>
                </a:solidFill>
                <a:effectLst/>
              </a:rPr>
              <a:t>Bellaveglia</a:t>
            </a:r>
            <a:r>
              <a:rPr lang="it-IT" sz="1600" dirty="0">
                <a:solidFill>
                  <a:srgbClr val="333333"/>
                </a:solidFill>
              </a:rPr>
              <a:t>	</a:t>
            </a:r>
            <a:r>
              <a:rPr lang="it-IT" sz="1600" b="0" i="0" dirty="0">
                <a:solidFill>
                  <a:srgbClr val="333333"/>
                </a:solidFill>
                <a:effectLst/>
              </a:rPr>
              <a:t>10%</a:t>
            </a:r>
            <a:br>
              <a:rPr lang="it-IT" sz="1600" dirty="0"/>
            </a:br>
            <a:r>
              <a:rPr lang="it-IT" sz="1600" b="0" i="0" dirty="0">
                <a:solidFill>
                  <a:srgbClr val="333333"/>
                </a:solidFill>
                <a:effectLst/>
              </a:rPr>
              <a:t>Fabio Cardelli	10%</a:t>
            </a:r>
            <a:br>
              <a:rPr lang="it-IT" sz="1600" dirty="0"/>
            </a:br>
            <a:r>
              <a:rPr lang="it-IT" sz="1600" b="0" i="0">
                <a:solidFill>
                  <a:srgbClr val="333333"/>
                </a:solidFill>
                <a:effectLst/>
              </a:rPr>
              <a:t>Luigi Faillace (</a:t>
            </a:r>
            <a:r>
              <a:rPr lang="it-IT" sz="1600" b="0" i="0" dirty="0">
                <a:solidFill>
                  <a:srgbClr val="333333"/>
                </a:solidFill>
                <a:effectLst/>
              </a:rPr>
              <a:t>RL)	30%</a:t>
            </a:r>
            <a:br>
              <a:rPr lang="it-IT" sz="1600" dirty="0"/>
            </a:br>
            <a:r>
              <a:rPr lang="it-IT" sz="1600" b="0" i="0" dirty="0">
                <a:solidFill>
                  <a:srgbClr val="333333"/>
                </a:solidFill>
                <a:effectLst/>
              </a:rPr>
              <a:t>Alessandro Gallo	10%</a:t>
            </a:r>
            <a:br>
              <a:rPr lang="it-IT" sz="1600" dirty="0"/>
            </a:br>
            <a:r>
              <a:rPr lang="it-IT" sz="1600" b="0" i="0" dirty="0">
                <a:solidFill>
                  <a:srgbClr val="333333"/>
                </a:solidFill>
                <a:effectLst/>
              </a:rPr>
              <a:t>Anna </a:t>
            </a:r>
            <a:r>
              <a:rPr lang="it-IT" sz="1600" b="0" i="0" dirty="0" err="1">
                <a:solidFill>
                  <a:srgbClr val="333333"/>
                </a:solidFill>
                <a:effectLst/>
              </a:rPr>
              <a:t>Giribono</a:t>
            </a:r>
            <a:r>
              <a:rPr lang="it-IT" sz="1600" dirty="0">
                <a:solidFill>
                  <a:srgbClr val="333333"/>
                </a:solidFill>
              </a:rPr>
              <a:t>	</a:t>
            </a:r>
            <a:r>
              <a:rPr lang="it-IT" sz="1600" b="0" i="0" dirty="0">
                <a:solidFill>
                  <a:srgbClr val="333333"/>
                </a:solidFill>
                <a:effectLst/>
              </a:rPr>
              <a:t>10%</a:t>
            </a:r>
            <a:br>
              <a:rPr lang="it-IT" sz="1600" dirty="0"/>
            </a:br>
            <a:r>
              <a:rPr lang="it-IT" sz="1600" b="0" i="0" dirty="0">
                <a:solidFill>
                  <a:srgbClr val="333333"/>
                </a:solidFill>
                <a:effectLst/>
              </a:rPr>
              <a:t>Claudio Marcelli	10%</a:t>
            </a:r>
            <a:br>
              <a:rPr lang="it-IT" sz="1600" dirty="0"/>
            </a:br>
            <a:r>
              <a:rPr lang="it-IT" sz="1600" b="0" i="0" dirty="0">
                <a:solidFill>
                  <a:srgbClr val="333333"/>
                </a:solidFill>
                <a:effectLst/>
              </a:rPr>
              <a:t>Luca Piersanti	10%</a:t>
            </a:r>
            <a:br>
              <a:rPr lang="it-IT" sz="1600" dirty="0"/>
            </a:br>
            <a:r>
              <a:rPr lang="it-IT" sz="1600" b="0" i="0" dirty="0">
                <a:solidFill>
                  <a:srgbClr val="333333"/>
                </a:solidFill>
                <a:effectLst/>
              </a:rPr>
              <a:t>Bruno Spataro	0%</a:t>
            </a:r>
            <a:br>
              <a:rPr lang="it-IT" sz="1600" dirty="0"/>
            </a:br>
            <a:r>
              <a:rPr lang="it-IT" sz="1600" b="0" i="0" dirty="0">
                <a:solidFill>
                  <a:srgbClr val="333333"/>
                </a:solidFill>
                <a:effectLst/>
              </a:rPr>
              <a:t>Cristina Vaccarezza	15%</a:t>
            </a:r>
            <a:endParaRPr lang="en-US" sz="1600" dirty="0"/>
          </a:p>
        </p:txBody>
      </p:sp>
    </p:spTree>
    <p:extLst>
      <p:ext uri="{BB962C8B-B14F-4D97-AF65-F5344CB8AC3E}">
        <p14:creationId xmlns:p14="http://schemas.microsoft.com/office/powerpoint/2010/main" val="2308782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olo 6">
            <a:extLst>
              <a:ext uri="{FF2B5EF4-FFF2-40B4-BE49-F238E27FC236}">
                <a16:creationId xmlns:a16="http://schemas.microsoft.com/office/drawing/2014/main" id="{A574A28D-5630-81F3-6E7D-6BCEED566CE5}"/>
              </a:ext>
            </a:extLst>
          </p:cNvPr>
          <p:cNvSpPr>
            <a:spLocks noGrp="1"/>
          </p:cNvSpPr>
          <p:nvPr>
            <p:ph type="ctrTitle"/>
          </p:nvPr>
        </p:nvSpPr>
        <p:spPr>
          <a:xfrm>
            <a:off x="638881" y="457200"/>
            <a:ext cx="10909640" cy="1368614"/>
          </a:xfrm>
        </p:spPr>
        <p:txBody>
          <a:bodyPr anchor="ctr">
            <a:normAutofit/>
          </a:bodyPr>
          <a:lstStyle/>
          <a:p>
            <a:r>
              <a:rPr lang="en-GB" sz="6600"/>
              <a:t>HB2TF (call)</a:t>
            </a:r>
          </a:p>
        </p:txBody>
      </p:sp>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list of names&#10;&#10;Description automatically generated">
            <a:extLst>
              <a:ext uri="{FF2B5EF4-FFF2-40B4-BE49-F238E27FC236}">
                <a16:creationId xmlns:a16="http://schemas.microsoft.com/office/drawing/2014/main" id="{C97B77A4-7574-C83D-9C5D-0BF07FBB9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922" y="4957637"/>
            <a:ext cx="4353560" cy="1900363"/>
          </a:xfrm>
          <a:prstGeom prst="rect">
            <a:avLst/>
          </a:prstGeom>
        </p:spPr>
      </p:pic>
      <p:sp>
        <p:nvSpPr>
          <p:cNvPr id="11" name="CasellaDiTesto 10">
            <a:extLst>
              <a:ext uri="{FF2B5EF4-FFF2-40B4-BE49-F238E27FC236}">
                <a16:creationId xmlns:a16="http://schemas.microsoft.com/office/drawing/2014/main" id="{9A21C493-FB59-0940-DC6C-174BE2AAE888}"/>
              </a:ext>
            </a:extLst>
          </p:cNvPr>
          <p:cNvSpPr txBox="1"/>
          <p:nvPr/>
        </p:nvSpPr>
        <p:spPr>
          <a:xfrm>
            <a:off x="638881" y="2053533"/>
            <a:ext cx="10446808" cy="3416320"/>
          </a:xfrm>
          <a:prstGeom prst="rect">
            <a:avLst/>
          </a:prstGeom>
          <a:noFill/>
        </p:spPr>
        <p:txBody>
          <a:bodyPr wrap="square">
            <a:spAutoFit/>
          </a:bodyPr>
          <a:lstStyle/>
          <a:p>
            <a:r>
              <a:rPr lang="it-IT" dirty="0">
                <a:effectLst/>
                <a:latin typeface="Cambria" panose="02040503050406030204" pitchFamily="18" charset="0"/>
              </a:rPr>
              <a:t>The </a:t>
            </a:r>
            <a:r>
              <a:rPr lang="it-IT" dirty="0" err="1">
                <a:effectLst/>
                <a:latin typeface="Cambria" panose="02040503050406030204" pitchFamily="18" charset="0"/>
              </a:rPr>
              <a:t>proposal</a:t>
            </a:r>
            <a:r>
              <a:rPr lang="it-IT" dirty="0">
                <a:effectLst/>
                <a:latin typeface="Cambria" panose="02040503050406030204" pitchFamily="18" charset="0"/>
              </a:rPr>
              <a:t> </a:t>
            </a:r>
            <a:r>
              <a:rPr lang="it-IT" dirty="0" err="1">
                <a:effectLst/>
                <a:latin typeface="Cambria" panose="02040503050406030204" pitchFamily="18" charset="0"/>
              </a:rPr>
              <a:t>is</a:t>
            </a:r>
            <a:r>
              <a:rPr lang="it-IT" dirty="0">
                <a:effectLst/>
                <a:latin typeface="Cambria" panose="02040503050406030204" pitchFamily="18" charset="0"/>
              </a:rPr>
              <a:t> </a:t>
            </a:r>
            <a:r>
              <a:rPr lang="it-IT" dirty="0" err="1">
                <a:effectLst/>
                <a:latin typeface="Cambria" panose="02040503050406030204" pitchFamily="18" charset="0"/>
              </a:rPr>
              <a:t>related</a:t>
            </a:r>
            <a:r>
              <a:rPr lang="it-IT" dirty="0">
                <a:effectLst/>
                <a:latin typeface="Cambria" panose="02040503050406030204" pitchFamily="18" charset="0"/>
              </a:rPr>
              <a:t> to the </a:t>
            </a:r>
            <a:r>
              <a:rPr lang="it-IT" dirty="0" err="1">
                <a:effectLst/>
                <a:latin typeface="Cambria" panose="02040503050406030204" pitchFamily="18" charset="0"/>
              </a:rPr>
              <a:t>development</a:t>
            </a:r>
            <a:r>
              <a:rPr lang="it-IT" dirty="0">
                <a:effectLst/>
                <a:latin typeface="Cambria" panose="02040503050406030204" pitchFamily="18" charset="0"/>
              </a:rPr>
              <a:t> of a High </a:t>
            </a:r>
            <a:r>
              <a:rPr lang="it-IT" dirty="0" err="1">
                <a:effectLst/>
                <a:latin typeface="Cambria" panose="02040503050406030204" pitchFamily="18" charset="0"/>
              </a:rPr>
              <a:t>Brightness</a:t>
            </a:r>
            <a:r>
              <a:rPr lang="it-IT" dirty="0">
                <a:effectLst/>
                <a:latin typeface="Cambria" panose="02040503050406030204" pitchFamily="18" charset="0"/>
              </a:rPr>
              <a:t> </a:t>
            </a:r>
            <a:r>
              <a:rPr lang="it-IT" dirty="0" err="1">
                <a:effectLst/>
                <a:latin typeface="Cambria" panose="02040503050406030204" pitchFamily="18" charset="0"/>
              </a:rPr>
              <a:t>Beams</a:t>
            </a:r>
            <a:r>
              <a:rPr lang="it-IT" dirty="0">
                <a:effectLst/>
                <a:latin typeface="Cambria" panose="02040503050406030204" pitchFamily="18" charset="0"/>
              </a:rPr>
              <a:t> Test Facility (HB2TF) </a:t>
            </a:r>
            <a:r>
              <a:rPr lang="it-IT" dirty="0" err="1">
                <a:effectLst/>
                <a:latin typeface="Cambria" panose="02040503050406030204" pitchFamily="18" charset="0"/>
              </a:rPr>
              <a:t>at</a:t>
            </a:r>
            <a:r>
              <a:rPr lang="it-IT" dirty="0">
                <a:effectLst/>
                <a:latin typeface="Cambria" panose="02040503050406030204" pitchFamily="18" charset="0"/>
              </a:rPr>
              <a:t> the INFN-LASA </a:t>
            </a:r>
            <a:r>
              <a:rPr lang="it-IT" dirty="0" err="1">
                <a:effectLst/>
                <a:latin typeface="Cambria" panose="02040503050406030204" pitchFamily="18" charset="0"/>
              </a:rPr>
              <a:t>laboratory</a:t>
            </a:r>
            <a:r>
              <a:rPr lang="it-IT" dirty="0">
                <a:effectLst/>
                <a:latin typeface="Cambria" panose="02040503050406030204" pitchFamily="18" charset="0"/>
              </a:rPr>
              <a:t>. The Test Facility </a:t>
            </a:r>
            <a:r>
              <a:rPr lang="it-IT" dirty="0" err="1">
                <a:effectLst/>
                <a:latin typeface="Cambria" panose="02040503050406030204" pitchFamily="18" charset="0"/>
              </a:rPr>
              <a:t>will</a:t>
            </a:r>
            <a:r>
              <a:rPr lang="it-IT" dirty="0">
                <a:effectLst/>
                <a:latin typeface="Cambria" panose="02040503050406030204" pitchFamily="18" charset="0"/>
              </a:rPr>
              <a:t> </a:t>
            </a:r>
            <a:r>
              <a:rPr lang="it-IT" dirty="0" err="1">
                <a:effectLst/>
                <a:latin typeface="Cambria" panose="02040503050406030204" pitchFamily="18" charset="0"/>
              </a:rPr>
              <a:t>allow</a:t>
            </a:r>
            <a:r>
              <a:rPr lang="it-IT" dirty="0">
                <a:effectLst/>
                <a:latin typeface="Cambria" panose="02040503050406030204" pitchFamily="18" charset="0"/>
              </a:rPr>
              <a:t> to </a:t>
            </a:r>
            <a:r>
              <a:rPr lang="it-IT" dirty="0" err="1">
                <a:effectLst/>
                <a:latin typeface="Cambria" panose="02040503050406030204" pitchFamily="18" charset="0"/>
              </a:rPr>
              <a:t>perform</a:t>
            </a:r>
            <a:r>
              <a:rPr lang="it-IT" dirty="0">
                <a:effectLst/>
                <a:latin typeface="Cambria" panose="02040503050406030204" pitchFamily="18" charset="0"/>
              </a:rPr>
              <a:t> </a:t>
            </a:r>
            <a:r>
              <a:rPr lang="it-IT" dirty="0" err="1">
                <a:effectLst/>
                <a:latin typeface="Cambria" panose="02040503050406030204" pitchFamily="18" charset="0"/>
              </a:rPr>
              <a:t>developments</a:t>
            </a:r>
            <a:r>
              <a:rPr lang="it-IT" dirty="0">
                <a:effectLst/>
                <a:latin typeface="Cambria" panose="02040503050406030204" pitchFamily="18" charset="0"/>
              </a:rPr>
              <a:t> in the </a:t>
            </a:r>
            <a:r>
              <a:rPr lang="it-IT" dirty="0" err="1">
                <a:effectLst/>
                <a:latin typeface="Cambria" panose="02040503050406030204" pitchFamily="18" charset="0"/>
              </a:rPr>
              <a:t>areas</a:t>
            </a:r>
            <a:r>
              <a:rPr lang="it-IT" dirty="0">
                <a:effectLst/>
                <a:latin typeface="Cambria" panose="02040503050406030204" pitchFamily="18" charset="0"/>
              </a:rPr>
              <a:t> so far </a:t>
            </a:r>
            <a:r>
              <a:rPr lang="it-IT" dirty="0" err="1">
                <a:effectLst/>
                <a:latin typeface="Cambria" panose="02040503050406030204" pitchFamily="18" charset="0"/>
              </a:rPr>
              <a:t>illustrated</a:t>
            </a:r>
            <a:r>
              <a:rPr lang="it-IT" dirty="0">
                <a:effectLst/>
                <a:latin typeface="Cambria" panose="02040503050406030204" pitchFamily="18" charset="0"/>
              </a:rPr>
              <a:t> and to </a:t>
            </a:r>
            <a:r>
              <a:rPr lang="it-IT" dirty="0" err="1">
                <a:effectLst/>
                <a:latin typeface="Cambria" panose="02040503050406030204" pitchFamily="18" charset="0"/>
              </a:rPr>
              <a:t>carry</a:t>
            </a:r>
            <a:r>
              <a:rPr lang="it-IT" dirty="0">
                <a:effectLst/>
                <a:latin typeface="Cambria" panose="02040503050406030204" pitchFamily="18" charset="0"/>
              </a:rPr>
              <a:t> out </a:t>
            </a:r>
            <a:r>
              <a:rPr lang="it-IT" dirty="0" err="1">
                <a:effectLst/>
                <a:latin typeface="Cambria" panose="02040503050406030204" pitchFamily="18" charset="0"/>
              </a:rPr>
              <a:t>experiments</a:t>
            </a:r>
            <a:r>
              <a:rPr lang="it-IT" dirty="0">
                <a:effectLst/>
                <a:latin typeface="Cambria" panose="02040503050406030204" pitchFamily="18" charset="0"/>
              </a:rPr>
              <a:t> with the high </a:t>
            </a:r>
            <a:r>
              <a:rPr lang="it-IT" dirty="0" err="1">
                <a:effectLst/>
                <a:latin typeface="Cambria" panose="02040503050406030204" pitchFamily="18" charset="0"/>
              </a:rPr>
              <a:t>current</a:t>
            </a:r>
            <a:r>
              <a:rPr lang="it-IT" dirty="0">
                <a:effectLst/>
                <a:latin typeface="Cambria" panose="02040503050406030204" pitchFamily="18" charset="0"/>
              </a:rPr>
              <a:t> CW electron </a:t>
            </a:r>
            <a:r>
              <a:rPr lang="it-IT" dirty="0" err="1">
                <a:effectLst/>
                <a:latin typeface="Cambria" panose="02040503050406030204" pitchFamily="18" charset="0"/>
              </a:rPr>
              <a:t>beam</a:t>
            </a:r>
            <a:r>
              <a:rPr lang="it-IT" dirty="0">
                <a:effectLst/>
                <a:latin typeface="Cambria" panose="02040503050406030204" pitchFamily="18" charset="0"/>
              </a:rPr>
              <a:t> in </a:t>
            </a:r>
            <a:r>
              <a:rPr lang="it-IT" dirty="0" err="1">
                <a:effectLst/>
                <a:latin typeface="Cambria" panose="02040503050406030204" pitchFamily="18" charset="0"/>
              </a:rPr>
              <a:t>frontier</a:t>
            </a:r>
            <a:r>
              <a:rPr lang="it-IT" dirty="0">
                <a:effectLst/>
                <a:latin typeface="Cambria" panose="02040503050406030204" pitchFamily="18" charset="0"/>
              </a:rPr>
              <a:t> </a:t>
            </a:r>
            <a:r>
              <a:rPr lang="it-IT" dirty="0" err="1">
                <a:effectLst/>
                <a:latin typeface="Cambria" panose="02040503050406030204" pitchFamily="18" charset="0"/>
              </a:rPr>
              <a:t>areas</a:t>
            </a:r>
            <a:r>
              <a:rPr lang="it-IT" dirty="0">
                <a:effectLst/>
                <a:latin typeface="Cambria" panose="02040503050406030204" pitchFamily="18" charset="0"/>
              </a:rPr>
              <a:t> of </a:t>
            </a:r>
            <a:r>
              <a:rPr lang="it-IT" dirty="0" err="1">
                <a:effectLst/>
                <a:latin typeface="Cambria" panose="02040503050406030204" pitchFamily="18" charset="0"/>
              </a:rPr>
              <a:t>accelerator</a:t>
            </a:r>
            <a:r>
              <a:rPr lang="it-IT" dirty="0">
                <a:effectLst/>
                <a:latin typeface="Cambria" panose="02040503050406030204" pitchFamily="18" charset="0"/>
              </a:rPr>
              <a:t> </a:t>
            </a:r>
            <a:r>
              <a:rPr lang="it-IT" dirty="0" err="1">
                <a:effectLst/>
                <a:latin typeface="Cambria" panose="02040503050406030204" pitchFamily="18" charset="0"/>
              </a:rPr>
              <a:t>physics</a:t>
            </a:r>
            <a:r>
              <a:rPr lang="it-IT" dirty="0">
                <a:effectLst/>
                <a:latin typeface="Cambria" panose="02040503050406030204" pitchFamily="18" charset="0"/>
              </a:rPr>
              <a:t>. The Test Facility setup </a:t>
            </a:r>
            <a:r>
              <a:rPr lang="it-IT" dirty="0" err="1">
                <a:effectLst/>
                <a:latin typeface="Cambria" panose="02040503050406030204" pitchFamily="18" charset="0"/>
              </a:rPr>
              <a:t>will</a:t>
            </a:r>
            <a:r>
              <a:rPr lang="it-IT" dirty="0">
                <a:effectLst/>
                <a:latin typeface="Cambria" panose="02040503050406030204" pitchFamily="18" charset="0"/>
              </a:rPr>
              <a:t> </a:t>
            </a:r>
            <a:r>
              <a:rPr lang="it-IT" dirty="0" err="1">
                <a:effectLst/>
                <a:latin typeface="Cambria" panose="02040503050406030204" pitchFamily="18" charset="0"/>
              </a:rPr>
              <a:t>comprise</a:t>
            </a:r>
            <a:r>
              <a:rPr lang="it-IT" dirty="0">
                <a:effectLst/>
                <a:latin typeface="Cambria" panose="02040503050406030204" pitchFamily="18" charset="0"/>
              </a:rPr>
              <a:t> a high-performance laser </a:t>
            </a:r>
            <a:r>
              <a:rPr lang="it-IT" dirty="0" err="1">
                <a:effectLst/>
                <a:latin typeface="Cambria" panose="02040503050406030204" pitchFamily="18" charset="0"/>
              </a:rPr>
              <a:t>driven</a:t>
            </a:r>
            <a:r>
              <a:rPr lang="it-IT" dirty="0">
                <a:effectLst/>
                <a:latin typeface="Cambria" panose="02040503050406030204" pitchFamily="18" charset="0"/>
              </a:rPr>
              <a:t> DC Gun </a:t>
            </a:r>
            <a:r>
              <a:rPr lang="it-IT" dirty="0" err="1">
                <a:effectLst/>
                <a:latin typeface="Cambria" panose="02040503050406030204" pitchFamily="18" charset="0"/>
              </a:rPr>
              <a:t>followed</a:t>
            </a:r>
            <a:r>
              <a:rPr lang="it-IT" dirty="0">
                <a:effectLst/>
                <a:latin typeface="Cambria" panose="02040503050406030204" pitchFamily="18" charset="0"/>
              </a:rPr>
              <a:t> by a </a:t>
            </a:r>
            <a:r>
              <a:rPr lang="it-IT" dirty="0" err="1">
                <a:effectLst/>
                <a:latin typeface="Cambria" panose="02040503050406030204" pitchFamily="18" charset="0"/>
              </a:rPr>
              <a:t>normal</a:t>
            </a:r>
            <a:r>
              <a:rPr lang="it-IT" dirty="0">
                <a:effectLst/>
                <a:latin typeface="Cambria" panose="02040503050406030204" pitchFamily="18" charset="0"/>
              </a:rPr>
              <a:t> </a:t>
            </a:r>
            <a:r>
              <a:rPr lang="it-IT" dirty="0" err="1">
                <a:effectLst/>
                <a:latin typeface="Cambria" panose="02040503050406030204" pitchFamily="18" charset="0"/>
              </a:rPr>
              <a:t>conducting</a:t>
            </a:r>
            <a:r>
              <a:rPr lang="it-IT" dirty="0">
                <a:effectLst/>
                <a:latin typeface="Cambria" panose="02040503050406030204" pitchFamily="18" charset="0"/>
              </a:rPr>
              <a:t> RF </a:t>
            </a:r>
            <a:r>
              <a:rPr lang="it-IT" dirty="0" err="1">
                <a:effectLst/>
                <a:latin typeface="Cambria" panose="02040503050406030204" pitchFamily="18" charset="0"/>
              </a:rPr>
              <a:t>buncher-acceleration</a:t>
            </a:r>
            <a:r>
              <a:rPr lang="it-IT" dirty="0">
                <a:effectLst/>
                <a:latin typeface="Cambria" panose="02040503050406030204" pitchFamily="18" charset="0"/>
              </a:rPr>
              <a:t> </a:t>
            </a:r>
            <a:r>
              <a:rPr lang="it-IT" dirty="0" err="1">
                <a:effectLst/>
                <a:latin typeface="Cambria" panose="02040503050406030204" pitchFamily="18" charset="0"/>
              </a:rPr>
              <a:t>section</a:t>
            </a:r>
            <a:r>
              <a:rPr lang="it-IT" dirty="0">
                <a:effectLst/>
                <a:latin typeface="Cambria" panose="02040503050406030204" pitchFamily="18" charset="0"/>
              </a:rPr>
              <a:t> to </a:t>
            </a:r>
            <a:r>
              <a:rPr lang="it-IT" dirty="0" err="1">
                <a:effectLst/>
                <a:latin typeface="Cambria" panose="02040503050406030204" pitchFamily="18" charset="0"/>
              </a:rPr>
              <a:t>provide</a:t>
            </a:r>
            <a:r>
              <a:rPr lang="it-IT" dirty="0">
                <a:effectLst/>
                <a:latin typeface="Cambria" panose="02040503050406030204" pitchFamily="18" charset="0"/>
              </a:rPr>
              <a:t> 1 MeV 5 </a:t>
            </a:r>
            <a:r>
              <a:rPr lang="it-IT" dirty="0" err="1">
                <a:effectLst/>
                <a:latin typeface="Cambria" panose="02040503050406030204" pitchFamily="18" charset="0"/>
              </a:rPr>
              <a:t>mA</a:t>
            </a:r>
            <a:r>
              <a:rPr lang="it-IT" dirty="0">
                <a:effectLst/>
                <a:latin typeface="Cambria" panose="02040503050406030204" pitchFamily="18" charset="0"/>
              </a:rPr>
              <a:t> CW electron </a:t>
            </a:r>
            <a:r>
              <a:rPr lang="it-IT" dirty="0" err="1">
                <a:effectLst/>
                <a:latin typeface="Cambria" panose="02040503050406030204" pitchFamily="18" charset="0"/>
              </a:rPr>
              <a:t>beam</a:t>
            </a:r>
            <a:r>
              <a:rPr lang="it-IT" dirty="0">
                <a:effectLst/>
                <a:latin typeface="Cambria" panose="02040503050406030204" pitchFamily="18" charset="0"/>
              </a:rPr>
              <a:t> </a:t>
            </a:r>
          </a:p>
          <a:p>
            <a:endParaRPr lang="it-IT" dirty="0">
              <a:effectLst/>
              <a:latin typeface="Cambria" panose="02040503050406030204" pitchFamily="18" charset="0"/>
            </a:endParaRPr>
          </a:p>
          <a:p>
            <a:r>
              <a:rPr lang="it-IT" dirty="0">
                <a:effectLst/>
                <a:latin typeface="Cambria" panose="02040503050406030204" pitchFamily="18" charset="0"/>
              </a:rPr>
              <a:t>The WP3 of HB2TF </a:t>
            </a:r>
            <a:r>
              <a:rPr lang="it-IT" dirty="0" err="1">
                <a:effectLst/>
                <a:latin typeface="Cambria" panose="02040503050406030204" pitchFamily="18" charset="0"/>
              </a:rPr>
              <a:t>is</a:t>
            </a:r>
            <a:r>
              <a:rPr lang="it-IT" dirty="0">
                <a:effectLst/>
                <a:latin typeface="Cambria" panose="02040503050406030204" pitchFamily="18" charset="0"/>
              </a:rPr>
              <a:t> </a:t>
            </a:r>
            <a:r>
              <a:rPr lang="it-IT" dirty="0" err="1">
                <a:effectLst/>
                <a:latin typeface="Cambria" panose="02040503050406030204" pitchFamily="18" charset="0"/>
              </a:rPr>
              <a:t>devoted</a:t>
            </a:r>
            <a:r>
              <a:rPr lang="it-IT" dirty="0">
                <a:effectLst/>
                <a:latin typeface="Cambria" panose="02040503050406030204" pitchFamily="18" charset="0"/>
              </a:rPr>
              <a:t> to the design, </a:t>
            </a:r>
            <a:r>
              <a:rPr lang="it-IT" dirty="0" err="1">
                <a:effectLst/>
                <a:latin typeface="Cambria" panose="02040503050406030204" pitchFamily="18" charset="0"/>
              </a:rPr>
              <a:t>realization</a:t>
            </a:r>
            <a:r>
              <a:rPr lang="it-IT" dirty="0">
                <a:effectLst/>
                <a:latin typeface="Cambria" panose="02040503050406030204" pitchFamily="18" charset="0"/>
              </a:rPr>
              <a:t>, </a:t>
            </a:r>
            <a:r>
              <a:rPr lang="it-IT" dirty="0" err="1">
                <a:effectLst/>
                <a:latin typeface="Cambria" panose="02040503050406030204" pitchFamily="18" charset="0"/>
              </a:rPr>
              <a:t>installation</a:t>
            </a:r>
            <a:r>
              <a:rPr lang="it-IT" dirty="0">
                <a:effectLst/>
                <a:latin typeface="Cambria" panose="02040503050406030204" pitchFamily="18" charset="0"/>
              </a:rPr>
              <a:t> of </a:t>
            </a:r>
            <a:r>
              <a:rPr lang="it-IT" dirty="0" err="1">
                <a:effectLst/>
                <a:latin typeface="Cambria" panose="02040503050406030204" pitchFamily="18" charset="0"/>
              </a:rPr>
              <a:t>all</a:t>
            </a:r>
            <a:r>
              <a:rPr lang="it-IT" dirty="0">
                <a:effectLst/>
                <a:latin typeface="Cambria" panose="02040503050406030204" pitchFamily="18" charset="0"/>
              </a:rPr>
              <a:t> the </a:t>
            </a:r>
            <a:r>
              <a:rPr lang="it-IT" dirty="0" err="1">
                <a:effectLst/>
                <a:latin typeface="Cambria" panose="02040503050406030204" pitchFamily="18" charset="0"/>
              </a:rPr>
              <a:t>warm</a:t>
            </a:r>
            <a:r>
              <a:rPr lang="it-IT" dirty="0">
                <a:effectLst/>
                <a:latin typeface="Cambria" panose="02040503050406030204" pitchFamily="18" charset="0"/>
              </a:rPr>
              <a:t> radio-frequency systems in the test facility. The core </a:t>
            </a:r>
            <a:r>
              <a:rPr lang="it-IT" dirty="0" err="1">
                <a:effectLst/>
                <a:latin typeface="Cambria" panose="02040503050406030204" pitchFamily="18" charset="0"/>
              </a:rPr>
              <a:t>being</a:t>
            </a:r>
            <a:r>
              <a:rPr lang="it-IT" dirty="0">
                <a:effectLst/>
                <a:latin typeface="Cambria" panose="02040503050406030204" pitchFamily="18" charset="0"/>
              </a:rPr>
              <a:t> the </a:t>
            </a:r>
            <a:r>
              <a:rPr lang="it-IT" dirty="0" err="1">
                <a:effectLst/>
                <a:latin typeface="Cambria" panose="02040503050406030204" pitchFamily="18" charset="0"/>
              </a:rPr>
              <a:t>two</a:t>
            </a:r>
            <a:r>
              <a:rPr lang="it-IT" dirty="0">
                <a:effectLst/>
                <a:latin typeface="Cambria" panose="02040503050406030204" pitchFamily="18" charset="0"/>
              </a:rPr>
              <a:t> </a:t>
            </a:r>
            <a:r>
              <a:rPr lang="it-IT" dirty="0" err="1">
                <a:effectLst/>
                <a:latin typeface="Cambria" panose="02040503050406030204" pitchFamily="18" charset="0"/>
              </a:rPr>
              <a:t>normal-conducting</a:t>
            </a:r>
            <a:r>
              <a:rPr lang="it-IT" dirty="0">
                <a:effectLst/>
                <a:latin typeface="Cambria" panose="02040503050406030204" pitchFamily="18" charset="0"/>
              </a:rPr>
              <a:t> RF, 650 MHz </a:t>
            </a:r>
            <a:r>
              <a:rPr lang="it-IT" dirty="0" err="1">
                <a:effectLst/>
                <a:latin typeface="Cambria" panose="02040503050406030204" pitchFamily="18" charset="0"/>
              </a:rPr>
              <a:t>buncher</a:t>
            </a:r>
            <a:r>
              <a:rPr lang="it-IT" dirty="0">
                <a:effectLst/>
                <a:latin typeface="Cambria" panose="02040503050406030204" pitchFamily="18" charset="0"/>
              </a:rPr>
              <a:t> </a:t>
            </a:r>
            <a:r>
              <a:rPr lang="it-IT" dirty="0" err="1">
                <a:effectLst/>
                <a:latin typeface="Cambria" panose="02040503050406030204" pitchFamily="18" charset="0"/>
              </a:rPr>
              <a:t>cavities</a:t>
            </a:r>
            <a:r>
              <a:rPr lang="it-IT" dirty="0">
                <a:effectLst/>
                <a:latin typeface="Cambria" panose="02040503050406030204" pitchFamily="18" charset="0"/>
              </a:rPr>
              <a:t> with </a:t>
            </a:r>
            <a:r>
              <a:rPr lang="it-IT" dirty="0" err="1">
                <a:effectLst/>
                <a:latin typeface="Cambria" panose="02040503050406030204" pitchFamily="18" charset="0"/>
              </a:rPr>
              <a:t>all</a:t>
            </a:r>
            <a:r>
              <a:rPr lang="it-IT" dirty="0">
                <a:effectLst/>
                <a:latin typeface="Cambria" panose="02040503050406030204" pitchFamily="18" charset="0"/>
              </a:rPr>
              <a:t> the </a:t>
            </a:r>
            <a:r>
              <a:rPr lang="it-IT" dirty="0" err="1">
                <a:effectLst/>
                <a:latin typeface="Cambria" panose="02040503050406030204" pitchFamily="18" charset="0"/>
              </a:rPr>
              <a:t>ancillaries</a:t>
            </a:r>
            <a:r>
              <a:rPr lang="it-IT" dirty="0">
                <a:effectLst/>
                <a:latin typeface="Cambria" panose="02040503050406030204" pitchFamily="18" charset="0"/>
              </a:rPr>
              <a:t> </a:t>
            </a:r>
            <a:r>
              <a:rPr lang="it-IT" dirty="0" err="1">
                <a:effectLst/>
                <a:latin typeface="Cambria" panose="02040503050406030204" pitchFamily="18" charset="0"/>
              </a:rPr>
              <a:t>required</a:t>
            </a:r>
            <a:r>
              <a:rPr lang="it-IT" dirty="0">
                <a:effectLst/>
                <a:latin typeface="Cambria" panose="02040503050406030204" pitchFamily="18" charset="0"/>
              </a:rPr>
              <a:t> to </a:t>
            </a:r>
            <a:r>
              <a:rPr lang="it-IT" dirty="0" err="1">
                <a:effectLst/>
                <a:latin typeface="Cambria" panose="02040503050406030204" pitchFamily="18" charset="0"/>
              </a:rPr>
              <a:t>provide</a:t>
            </a:r>
            <a:r>
              <a:rPr lang="it-IT" dirty="0">
                <a:effectLst/>
                <a:latin typeface="Cambria" panose="02040503050406030204" pitchFamily="18" charset="0"/>
              </a:rPr>
              <a:t> the design </a:t>
            </a:r>
            <a:r>
              <a:rPr lang="it-IT" dirty="0" err="1">
                <a:effectLst/>
                <a:latin typeface="Cambria" panose="02040503050406030204" pitchFamily="18" charset="0"/>
              </a:rPr>
              <a:t>bunching</a:t>
            </a:r>
            <a:r>
              <a:rPr lang="it-IT" dirty="0">
                <a:effectLst/>
                <a:latin typeface="Cambria" panose="02040503050406030204" pitchFamily="18" charset="0"/>
              </a:rPr>
              <a:t> and </a:t>
            </a:r>
            <a:r>
              <a:rPr lang="it-IT" dirty="0" err="1">
                <a:effectLst/>
                <a:latin typeface="Cambria" panose="02040503050406030204" pitchFamily="18" charset="0"/>
              </a:rPr>
              <a:t>acceleration</a:t>
            </a:r>
            <a:r>
              <a:rPr lang="it-IT" dirty="0">
                <a:effectLst/>
                <a:latin typeface="Cambria" panose="02040503050406030204" pitchFamily="18" charset="0"/>
              </a:rPr>
              <a:t> of the </a:t>
            </a:r>
            <a:r>
              <a:rPr lang="it-IT" dirty="0" err="1">
                <a:effectLst/>
                <a:latin typeface="Cambria" panose="02040503050406030204" pitchFamily="18" charset="0"/>
              </a:rPr>
              <a:t>about</a:t>
            </a:r>
            <a:r>
              <a:rPr lang="it-IT" dirty="0">
                <a:effectLst/>
                <a:latin typeface="Cambria" panose="02040503050406030204" pitchFamily="18" charset="0"/>
              </a:rPr>
              <a:t> 1 MeV, 5 </a:t>
            </a:r>
            <a:r>
              <a:rPr lang="it-IT" dirty="0" err="1">
                <a:effectLst/>
                <a:latin typeface="Cambria" panose="02040503050406030204" pitchFamily="18" charset="0"/>
              </a:rPr>
              <a:t>mA</a:t>
            </a:r>
            <a:r>
              <a:rPr lang="it-IT" dirty="0">
                <a:effectLst/>
                <a:latin typeface="Cambria" panose="02040503050406030204" pitchFamily="18" charset="0"/>
              </a:rPr>
              <a:t>, CW electron </a:t>
            </a:r>
            <a:r>
              <a:rPr lang="it-IT" dirty="0" err="1">
                <a:effectLst/>
                <a:latin typeface="Cambria" panose="02040503050406030204" pitchFamily="18" charset="0"/>
              </a:rPr>
              <a:t>beam</a:t>
            </a:r>
            <a:r>
              <a:rPr lang="it-IT" dirty="0">
                <a:effectLst/>
                <a:latin typeface="Cambria" panose="02040503050406030204" pitchFamily="18" charset="0"/>
              </a:rPr>
              <a:t> and </a:t>
            </a:r>
            <a:r>
              <a:rPr lang="it-IT" dirty="0" err="1">
                <a:effectLst/>
                <a:latin typeface="Cambria" panose="02040503050406030204" pitchFamily="18" charset="0"/>
              </a:rPr>
              <a:t>namely</a:t>
            </a:r>
            <a:r>
              <a:rPr lang="it-IT" dirty="0">
                <a:effectLst/>
                <a:latin typeface="Cambria" panose="02040503050406030204" pitchFamily="18" charset="0"/>
              </a:rPr>
              <a:t>: • 80 kW in </a:t>
            </a:r>
            <a:r>
              <a:rPr lang="it-IT" dirty="0" err="1">
                <a:effectLst/>
                <a:latin typeface="Cambria" panose="02040503050406030204" pitchFamily="18" charset="0"/>
              </a:rPr>
              <a:t>total</a:t>
            </a:r>
            <a:r>
              <a:rPr lang="it-IT" dirty="0">
                <a:effectLst/>
                <a:latin typeface="Cambria" panose="02040503050406030204" pitchFamily="18" charset="0"/>
              </a:rPr>
              <a:t>, 650 MHz RF power </a:t>
            </a:r>
            <a:r>
              <a:rPr lang="it-IT" dirty="0" err="1">
                <a:effectLst/>
                <a:latin typeface="Cambria" panose="02040503050406030204" pitchFamily="18" charset="0"/>
              </a:rPr>
              <a:t>amplifier</a:t>
            </a:r>
            <a:r>
              <a:rPr lang="it-IT" dirty="0">
                <a:effectLst/>
                <a:latin typeface="Cambria" panose="02040503050406030204" pitchFamily="18" charset="0"/>
              </a:rPr>
              <a:t> • </a:t>
            </a:r>
            <a:r>
              <a:rPr lang="it-IT" dirty="0" err="1">
                <a:effectLst/>
                <a:latin typeface="Cambria" panose="02040503050406030204" pitchFamily="18" charset="0"/>
              </a:rPr>
              <a:t>Waveguides</a:t>
            </a:r>
            <a:r>
              <a:rPr lang="it-IT" dirty="0">
                <a:effectLst/>
                <a:latin typeface="Cambria" panose="02040503050406030204" pitchFamily="18" charset="0"/>
              </a:rPr>
              <a:t>, </a:t>
            </a:r>
            <a:r>
              <a:rPr lang="it-IT" dirty="0" err="1">
                <a:effectLst/>
                <a:latin typeface="Cambria" panose="02040503050406030204" pitchFamily="18" charset="0"/>
              </a:rPr>
              <a:t>circulator</a:t>
            </a:r>
            <a:r>
              <a:rPr lang="it-IT" dirty="0">
                <a:effectLst/>
                <a:latin typeface="Cambria" panose="02040503050406030204" pitchFamily="18" charset="0"/>
              </a:rPr>
              <a:t>, RF load • RF field </a:t>
            </a:r>
            <a:r>
              <a:rPr lang="it-IT" dirty="0" err="1">
                <a:effectLst/>
                <a:latin typeface="Cambria" panose="02040503050406030204" pitchFamily="18" charset="0"/>
              </a:rPr>
              <a:t>amplitude</a:t>
            </a:r>
            <a:r>
              <a:rPr lang="it-IT" dirty="0">
                <a:effectLst/>
                <a:latin typeface="Cambria" panose="02040503050406030204" pitchFamily="18" charset="0"/>
              </a:rPr>
              <a:t> and </a:t>
            </a:r>
            <a:r>
              <a:rPr lang="it-IT" dirty="0" err="1">
                <a:effectLst/>
                <a:latin typeface="Cambria" panose="02040503050406030204" pitchFamily="18" charset="0"/>
              </a:rPr>
              <a:t>phase</a:t>
            </a:r>
            <a:r>
              <a:rPr lang="it-IT" dirty="0">
                <a:effectLst/>
                <a:latin typeface="Cambria" panose="02040503050406030204" pitchFamily="18" charset="0"/>
              </a:rPr>
              <a:t> control systems </a:t>
            </a:r>
          </a:p>
          <a:p>
            <a:endParaRPr lang="it-IT" dirty="0">
              <a:effectLst/>
              <a:latin typeface="Cambria" panose="02040503050406030204" pitchFamily="18" charset="0"/>
            </a:endParaRPr>
          </a:p>
        </p:txBody>
      </p:sp>
    </p:spTree>
    <p:extLst>
      <p:ext uri="{BB962C8B-B14F-4D97-AF65-F5344CB8AC3E}">
        <p14:creationId xmlns:p14="http://schemas.microsoft.com/office/powerpoint/2010/main" val="2987653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169EEC0F-A4E8-5728-5935-A235536D4FF3}"/>
              </a:ext>
            </a:extLst>
          </p:cNvPr>
          <p:cNvPicPr>
            <a:picLocks noChangeAspect="1"/>
          </p:cNvPicPr>
          <p:nvPr/>
        </p:nvPicPr>
        <p:blipFill rotWithShape="1">
          <a:blip r:embed="rId2"/>
          <a:srcRect l="19660" t="22265" r="9490" b="20647"/>
          <a:stretch/>
        </p:blipFill>
        <p:spPr>
          <a:xfrm>
            <a:off x="89386" y="3851057"/>
            <a:ext cx="3641557" cy="2942949"/>
          </a:xfrm>
          <a:prstGeom prst="rect">
            <a:avLst/>
          </a:prstGeom>
        </p:spPr>
      </p:pic>
      <p:graphicFrame>
        <p:nvGraphicFramePr>
          <p:cNvPr id="4" name="Tabella 4">
            <a:extLst>
              <a:ext uri="{FF2B5EF4-FFF2-40B4-BE49-F238E27FC236}">
                <a16:creationId xmlns:a16="http://schemas.microsoft.com/office/drawing/2014/main" id="{FF1C321C-9221-FE02-9CF2-18794B4BA586}"/>
              </a:ext>
            </a:extLst>
          </p:cNvPr>
          <p:cNvGraphicFramePr>
            <a:graphicFrameLocks noGrp="1"/>
          </p:cNvGraphicFramePr>
          <p:nvPr/>
        </p:nvGraphicFramePr>
        <p:xfrm>
          <a:off x="3831830" y="3784107"/>
          <a:ext cx="5133658" cy="2961640"/>
        </p:xfrm>
        <a:graphic>
          <a:graphicData uri="http://schemas.openxmlformats.org/drawingml/2006/table">
            <a:tbl>
              <a:tblPr firstRow="1" bandRow="1">
                <a:tableStyleId>{5C22544A-7EE6-4342-B048-85BDC9FD1C3A}</a:tableStyleId>
              </a:tblPr>
              <a:tblGrid>
                <a:gridCol w="2196148">
                  <a:extLst>
                    <a:ext uri="{9D8B030D-6E8A-4147-A177-3AD203B41FA5}">
                      <a16:colId xmlns:a16="http://schemas.microsoft.com/office/drawing/2014/main" val="1299546081"/>
                    </a:ext>
                  </a:extLst>
                </a:gridCol>
                <a:gridCol w="1468755">
                  <a:extLst>
                    <a:ext uri="{9D8B030D-6E8A-4147-A177-3AD203B41FA5}">
                      <a16:colId xmlns:a16="http://schemas.microsoft.com/office/drawing/2014/main" val="20002360"/>
                    </a:ext>
                  </a:extLst>
                </a:gridCol>
                <a:gridCol w="1468755">
                  <a:extLst>
                    <a:ext uri="{9D8B030D-6E8A-4147-A177-3AD203B41FA5}">
                      <a16:colId xmlns:a16="http://schemas.microsoft.com/office/drawing/2014/main" val="2887803509"/>
                    </a:ext>
                  </a:extLst>
                </a:gridCol>
              </a:tblGrid>
              <a:tr h="0">
                <a:tc>
                  <a:txBody>
                    <a:bodyPr/>
                    <a:lstStyle/>
                    <a:p>
                      <a:endParaRPr lang="it-IT"/>
                    </a:p>
                  </a:txBody>
                  <a:tcPr/>
                </a:tc>
                <a:tc>
                  <a:txBody>
                    <a:bodyPr/>
                    <a:lstStyle/>
                    <a:p>
                      <a:r>
                        <a:rPr lang="it-IT" dirty="0"/>
                        <a:t>SF/Luigi</a:t>
                      </a:r>
                    </a:p>
                  </a:txBody>
                  <a:tcPr/>
                </a:tc>
                <a:tc>
                  <a:txBody>
                    <a:bodyPr/>
                    <a:lstStyle/>
                    <a:p>
                      <a:r>
                        <a:rPr lang="it-IT" dirty="0"/>
                        <a:t>CST</a:t>
                      </a:r>
                    </a:p>
                  </a:txBody>
                  <a:tcPr/>
                </a:tc>
                <a:extLst>
                  <a:ext uri="{0D108BD9-81ED-4DB2-BD59-A6C34878D82A}">
                    <a16:rowId xmlns:a16="http://schemas.microsoft.com/office/drawing/2014/main" val="1104089829"/>
                  </a:ext>
                </a:extLst>
              </a:tr>
              <a:tr h="370840">
                <a:tc>
                  <a:txBody>
                    <a:bodyPr/>
                    <a:lstStyle/>
                    <a:p>
                      <a:r>
                        <a:rPr lang="it-IT" dirty="0"/>
                        <a:t>Frequency</a:t>
                      </a:r>
                    </a:p>
                  </a:txBody>
                  <a:tcPr/>
                </a:tc>
                <a:tc>
                  <a:txBody>
                    <a:bodyPr/>
                    <a:lstStyle/>
                    <a:p>
                      <a:r>
                        <a:rPr lang="it-IT" dirty="0"/>
                        <a:t>650.372 MHz</a:t>
                      </a:r>
                    </a:p>
                  </a:txBody>
                  <a:tcPr/>
                </a:tc>
                <a:tc>
                  <a:txBody>
                    <a:bodyPr/>
                    <a:lstStyle/>
                    <a:p>
                      <a:r>
                        <a:rPr lang="it-IT" dirty="0"/>
                        <a:t>650.180 MHz</a:t>
                      </a:r>
                    </a:p>
                  </a:txBody>
                  <a:tcPr/>
                </a:tc>
                <a:extLst>
                  <a:ext uri="{0D108BD9-81ED-4DB2-BD59-A6C34878D82A}">
                    <a16:rowId xmlns:a16="http://schemas.microsoft.com/office/drawing/2014/main" val="1337837814"/>
                  </a:ext>
                </a:extLst>
              </a:tr>
              <a:tr h="370840">
                <a:tc>
                  <a:txBody>
                    <a:bodyPr/>
                    <a:lstStyle/>
                    <a:p>
                      <a:r>
                        <a:rPr lang="it-IT" dirty="0"/>
                        <a:t>Quality </a:t>
                      </a:r>
                      <a:r>
                        <a:rPr lang="it-IT" dirty="0" err="1"/>
                        <a:t>Factor</a:t>
                      </a:r>
                      <a:r>
                        <a:rPr lang="it-IT" dirty="0"/>
                        <a:t> Q</a:t>
                      </a:r>
                      <a:r>
                        <a:rPr lang="it-IT" baseline="-25000" dirty="0"/>
                        <a:t>0</a:t>
                      </a:r>
                    </a:p>
                  </a:txBody>
                  <a:tcPr/>
                </a:tc>
                <a:tc>
                  <a:txBody>
                    <a:bodyPr/>
                    <a:lstStyle/>
                    <a:p>
                      <a:r>
                        <a:rPr lang="it-IT" dirty="0"/>
                        <a:t>31,710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31,699</a:t>
                      </a:r>
                    </a:p>
                  </a:txBody>
                  <a:tcPr/>
                </a:tc>
                <a:extLst>
                  <a:ext uri="{0D108BD9-81ED-4DB2-BD59-A6C34878D82A}">
                    <a16:rowId xmlns:a16="http://schemas.microsoft.com/office/drawing/2014/main" val="3720117968"/>
                  </a:ext>
                </a:extLst>
              </a:tr>
              <a:tr h="370840">
                <a:tc>
                  <a:txBody>
                    <a:bodyPr/>
                    <a:lstStyle/>
                    <a:p>
                      <a:r>
                        <a:rPr lang="it-IT" dirty="0" err="1"/>
                        <a:t>Eff</a:t>
                      </a:r>
                      <a:r>
                        <a:rPr lang="it-IT" dirty="0"/>
                        <a:t>. Shunt </a:t>
                      </a:r>
                      <a:r>
                        <a:rPr lang="it-IT" dirty="0" err="1"/>
                        <a:t>impedance</a:t>
                      </a:r>
                      <a:endParaRPr lang="it-IT" dirty="0"/>
                    </a:p>
                  </a:txBody>
                  <a:tcPr/>
                </a:tc>
                <a:tc>
                  <a:txBody>
                    <a:bodyPr/>
                    <a:lstStyle/>
                    <a:p>
                      <a:r>
                        <a:rPr lang="it-IT" dirty="0"/>
                        <a:t>6.209 </a:t>
                      </a:r>
                      <a:r>
                        <a:rPr lang="it-IT" dirty="0" err="1"/>
                        <a:t>MOhm</a:t>
                      </a:r>
                      <a:endParaRPr lang="it-IT" dirty="0"/>
                    </a:p>
                  </a:txBody>
                  <a:tcPr/>
                </a:tc>
                <a:tc>
                  <a:txBody>
                    <a:bodyPr/>
                    <a:lstStyle/>
                    <a:p>
                      <a:r>
                        <a:rPr lang="it-IT" dirty="0"/>
                        <a:t>6.210 </a:t>
                      </a:r>
                      <a:r>
                        <a:rPr lang="it-IT" dirty="0" err="1"/>
                        <a:t>MOhm</a:t>
                      </a:r>
                      <a:endParaRPr lang="it-IT" dirty="0"/>
                    </a:p>
                  </a:txBody>
                  <a:tcPr/>
                </a:tc>
                <a:extLst>
                  <a:ext uri="{0D108BD9-81ED-4DB2-BD59-A6C34878D82A}">
                    <a16:rowId xmlns:a16="http://schemas.microsoft.com/office/drawing/2014/main" val="3764370871"/>
                  </a:ext>
                </a:extLst>
              </a:tr>
              <a:tr h="370840">
                <a:tc>
                  <a:txBody>
                    <a:bodyPr/>
                    <a:lstStyle/>
                    <a:p>
                      <a:r>
                        <a:rPr lang="it-IT" dirty="0"/>
                        <a:t>On-</a:t>
                      </a:r>
                      <a:r>
                        <a:rPr lang="it-IT" dirty="0" err="1"/>
                        <a:t>axis</a:t>
                      </a:r>
                      <a:r>
                        <a:rPr lang="it-IT" dirty="0"/>
                        <a:t> </a:t>
                      </a:r>
                      <a:r>
                        <a:rPr lang="it-IT" dirty="0" err="1"/>
                        <a:t>E</a:t>
                      </a:r>
                      <a:r>
                        <a:rPr lang="it-IT" baseline="-25000" dirty="0" err="1"/>
                        <a:t>peak</a:t>
                      </a:r>
                      <a:endParaRPr lang="it-IT" baseline="-25000" dirty="0"/>
                    </a:p>
                  </a:txBody>
                  <a:tcPr/>
                </a:tc>
                <a:tc>
                  <a:txBody>
                    <a:bodyPr/>
                    <a:lstStyle/>
                    <a:p>
                      <a:r>
                        <a:rPr lang="it-IT" dirty="0"/>
                        <a:t>2.7 MV/m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2.7 MV/m</a:t>
                      </a:r>
                    </a:p>
                  </a:txBody>
                  <a:tcPr/>
                </a:tc>
                <a:extLst>
                  <a:ext uri="{0D108BD9-81ED-4DB2-BD59-A6C34878D82A}">
                    <a16:rowId xmlns:a16="http://schemas.microsoft.com/office/drawing/2014/main" val="2384537115"/>
                  </a:ext>
                </a:extLst>
              </a:tr>
              <a:tr h="370840">
                <a:tc>
                  <a:txBody>
                    <a:bodyPr/>
                    <a:lstStyle/>
                    <a:p>
                      <a:r>
                        <a:rPr lang="it-IT" dirty="0" err="1"/>
                        <a:t>E</a:t>
                      </a:r>
                      <a:r>
                        <a:rPr lang="it-IT" baseline="-25000" dirty="0" err="1"/>
                        <a:t>peak</a:t>
                      </a:r>
                      <a:endParaRPr lang="it-IT" baseline="-25000" dirty="0"/>
                    </a:p>
                  </a:txBody>
                  <a:tcPr/>
                </a:tc>
                <a:tc>
                  <a:txBody>
                    <a:bodyPr/>
                    <a:lstStyle/>
                    <a:p>
                      <a:r>
                        <a:rPr lang="it-IT" dirty="0"/>
                        <a:t>6.13 MV/m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6.29 MV/m</a:t>
                      </a:r>
                    </a:p>
                  </a:txBody>
                  <a:tcPr/>
                </a:tc>
                <a:extLst>
                  <a:ext uri="{0D108BD9-81ED-4DB2-BD59-A6C34878D82A}">
                    <a16:rowId xmlns:a16="http://schemas.microsoft.com/office/drawing/2014/main" val="2704685009"/>
                  </a:ext>
                </a:extLst>
              </a:tr>
              <a:tr h="370840">
                <a:tc>
                  <a:txBody>
                    <a:bodyPr/>
                    <a:lstStyle/>
                    <a:p>
                      <a:r>
                        <a:rPr lang="it-IT" dirty="0"/>
                        <a:t>H</a:t>
                      </a:r>
                      <a:r>
                        <a:rPr lang="it-IT" baseline="-25000" dirty="0"/>
                        <a:t>peak</a:t>
                      </a:r>
                    </a:p>
                  </a:txBody>
                  <a:tcPr/>
                </a:tc>
                <a:tc>
                  <a:txBody>
                    <a:bodyPr/>
                    <a:lstStyle/>
                    <a:p>
                      <a:r>
                        <a:rPr lang="it-IT" dirty="0"/>
                        <a:t>4.66 </a:t>
                      </a:r>
                      <a:r>
                        <a:rPr lang="it-IT" dirty="0" err="1"/>
                        <a:t>kA</a:t>
                      </a:r>
                      <a:r>
                        <a:rPr lang="it-IT" dirty="0"/>
                        <a:t>/m</a:t>
                      </a:r>
                    </a:p>
                  </a:txBody>
                  <a:tcPr/>
                </a:tc>
                <a:tc>
                  <a:txBody>
                    <a:bodyPr/>
                    <a:lstStyle/>
                    <a:p>
                      <a:r>
                        <a:rPr lang="it-IT" dirty="0"/>
                        <a:t>4.66 </a:t>
                      </a:r>
                      <a:r>
                        <a:rPr lang="it-IT" dirty="0" err="1"/>
                        <a:t>kA</a:t>
                      </a:r>
                      <a:r>
                        <a:rPr lang="it-IT" dirty="0"/>
                        <a:t>/m</a:t>
                      </a:r>
                    </a:p>
                  </a:txBody>
                  <a:tcPr/>
                </a:tc>
                <a:extLst>
                  <a:ext uri="{0D108BD9-81ED-4DB2-BD59-A6C34878D82A}">
                    <a16:rowId xmlns:a16="http://schemas.microsoft.com/office/drawing/2014/main" val="842129471"/>
                  </a:ext>
                </a:extLst>
              </a:tr>
              <a:tr h="370840">
                <a:tc>
                  <a:txBody>
                    <a:bodyPr/>
                    <a:lstStyle/>
                    <a:p>
                      <a:r>
                        <a:rPr lang="it-IT" dirty="0"/>
                        <a:t>P</a:t>
                      </a:r>
                      <a:r>
                        <a:rPr lang="it-IT" baseline="-25000" dirty="0"/>
                        <a:t>RF</a:t>
                      </a:r>
                    </a:p>
                  </a:txBody>
                  <a:tcPr/>
                </a:tc>
                <a:tc>
                  <a:txBody>
                    <a:bodyPr/>
                    <a:lstStyle/>
                    <a:p>
                      <a:r>
                        <a:rPr lang="it-IT" dirty="0"/>
                        <a:t>10.28 kW</a:t>
                      </a:r>
                    </a:p>
                  </a:txBody>
                  <a:tcPr/>
                </a:tc>
                <a:tc>
                  <a:txBody>
                    <a:bodyPr/>
                    <a:lstStyle/>
                    <a:p>
                      <a:r>
                        <a:rPr lang="it-IT" dirty="0"/>
                        <a:t>10.26 kW</a:t>
                      </a:r>
                    </a:p>
                  </a:txBody>
                  <a:tcPr/>
                </a:tc>
                <a:extLst>
                  <a:ext uri="{0D108BD9-81ED-4DB2-BD59-A6C34878D82A}">
                    <a16:rowId xmlns:a16="http://schemas.microsoft.com/office/drawing/2014/main" val="3865838677"/>
                  </a:ext>
                </a:extLst>
              </a:tr>
            </a:tbl>
          </a:graphicData>
        </a:graphic>
      </p:graphicFrame>
      <p:pic>
        <p:nvPicPr>
          <p:cNvPr id="7" name="Immagine 6">
            <a:extLst>
              <a:ext uri="{FF2B5EF4-FFF2-40B4-BE49-F238E27FC236}">
                <a16:creationId xmlns:a16="http://schemas.microsoft.com/office/drawing/2014/main" id="{73E9B364-3D5C-EAE6-51F9-936779356CCC}"/>
              </a:ext>
            </a:extLst>
          </p:cNvPr>
          <p:cNvPicPr>
            <a:picLocks noChangeAspect="1"/>
          </p:cNvPicPr>
          <p:nvPr/>
        </p:nvPicPr>
        <p:blipFill rotWithShape="1">
          <a:blip r:embed="rId3"/>
          <a:srcRect l="44563" t="21877" r="26030" b="24789"/>
          <a:stretch/>
        </p:blipFill>
        <p:spPr>
          <a:xfrm>
            <a:off x="4303376" y="0"/>
            <a:ext cx="3585248" cy="3657600"/>
          </a:xfrm>
          <a:prstGeom prst="rect">
            <a:avLst/>
          </a:prstGeom>
        </p:spPr>
      </p:pic>
      <p:pic>
        <p:nvPicPr>
          <p:cNvPr id="9" name="Immagine 8">
            <a:extLst>
              <a:ext uri="{FF2B5EF4-FFF2-40B4-BE49-F238E27FC236}">
                <a16:creationId xmlns:a16="http://schemas.microsoft.com/office/drawing/2014/main" id="{D772E007-54E4-E5E0-B260-5CC68BED06CF}"/>
              </a:ext>
            </a:extLst>
          </p:cNvPr>
          <p:cNvPicPr>
            <a:picLocks noChangeAspect="1"/>
          </p:cNvPicPr>
          <p:nvPr/>
        </p:nvPicPr>
        <p:blipFill rotWithShape="1">
          <a:blip r:embed="rId4"/>
          <a:srcRect l="43835" t="21230" r="25947" b="25437"/>
          <a:stretch/>
        </p:blipFill>
        <p:spPr>
          <a:xfrm>
            <a:off x="8198728" y="0"/>
            <a:ext cx="3684233" cy="3657600"/>
          </a:xfrm>
          <a:prstGeom prst="rect">
            <a:avLst/>
          </a:prstGeom>
        </p:spPr>
      </p:pic>
      <p:pic>
        <p:nvPicPr>
          <p:cNvPr id="11" name="Immagine 10">
            <a:extLst>
              <a:ext uri="{FF2B5EF4-FFF2-40B4-BE49-F238E27FC236}">
                <a16:creationId xmlns:a16="http://schemas.microsoft.com/office/drawing/2014/main" id="{F382BBEF-8E9D-8D3F-F630-390FED00619B}"/>
              </a:ext>
            </a:extLst>
          </p:cNvPr>
          <p:cNvPicPr>
            <a:picLocks noChangeAspect="1"/>
          </p:cNvPicPr>
          <p:nvPr/>
        </p:nvPicPr>
        <p:blipFill rotWithShape="1">
          <a:blip r:embed="rId5"/>
          <a:srcRect l="40995" t="21101" r="25072" b="20777"/>
          <a:stretch/>
        </p:blipFill>
        <p:spPr>
          <a:xfrm>
            <a:off x="180119" y="0"/>
            <a:ext cx="3796083" cy="3657600"/>
          </a:xfrm>
          <a:prstGeom prst="rect">
            <a:avLst/>
          </a:prstGeom>
        </p:spPr>
      </p:pic>
      <p:pic>
        <p:nvPicPr>
          <p:cNvPr id="13" name="Immagine 12">
            <a:extLst>
              <a:ext uri="{FF2B5EF4-FFF2-40B4-BE49-F238E27FC236}">
                <a16:creationId xmlns:a16="http://schemas.microsoft.com/office/drawing/2014/main" id="{B74874B7-5BA3-0EBD-9ADD-891FF01F5F48}"/>
              </a:ext>
            </a:extLst>
          </p:cNvPr>
          <p:cNvPicPr>
            <a:picLocks noChangeAspect="1"/>
          </p:cNvPicPr>
          <p:nvPr/>
        </p:nvPicPr>
        <p:blipFill rotWithShape="1">
          <a:blip r:embed="rId6"/>
          <a:srcRect l="19005" t="18771" r="57893" b="66472"/>
          <a:stretch/>
        </p:blipFill>
        <p:spPr>
          <a:xfrm>
            <a:off x="9066375" y="3784107"/>
            <a:ext cx="2816586" cy="1012055"/>
          </a:xfrm>
          <a:prstGeom prst="rect">
            <a:avLst/>
          </a:prstGeom>
        </p:spPr>
      </p:pic>
      <p:sp>
        <p:nvSpPr>
          <p:cNvPr id="16" name="CasellaDiTesto 15">
            <a:extLst>
              <a:ext uri="{FF2B5EF4-FFF2-40B4-BE49-F238E27FC236}">
                <a16:creationId xmlns:a16="http://schemas.microsoft.com/office/drawing/2014/main" id="{2468A599-2A1B-9719-24B4-7E0B4899BA3D}"/>
              </a:ext>
            </a:extLst>
          </p:cNvPr>
          <p:cNvSpPr txBox="1"/>
          <p:nvPr/>
        </p:nvSpPr>
        <p:spPr>
          <a:xfrm>
            <a:off x="6885447" y="63547"/>
            <a:ext cx="1003177" cy="369332"/>
          </a:xfrm>
          <a:prstGeom prst="rect">
            <a:avLst/>
          </a:prstGeom>
          <a:noFill/>
        </p:spPr>
        <p:txBody>
          <a:bodyPr wrap="square" rtlCol="0">
            <a:spAutoFit/>
          </a:bodyPr>
          <a:lstStyle/>
          <a:p>
            <a:r>
              <a:rPr lang="it-IT" b="1" dirty="0"/>
              <a:t>E-field</a:t>
            </a:r>
          </a:p>
        </p:txBody>
      </p:sp>
      <p:sp>
        <p:nvSpPr>
          <p:cNvPr id="17" name="CasellaDiTesto 16">
            <a:extLst>
              <a:ext uri="{FF2B5EF4-FFF2-40B4-BE49-F238E27FC236}">
                <a16:creationId xmlns:a16="http://schemas.microsoft.com/office/drawing/2014/main" id="{0E44405D-3B11-B7D0-90B7-87E91CB4A00E}"/>
              </a:ext>
            </a:extLst>
          </p:cNvPr>
          <p:cNvSpPr txBox="1"/>
          <p:nvPr/>
        </p:nvSpPr>
        <p:spPr>
          <a:xfrm>
            <a:off x="10924796" y="63547"/>
            <a:ext cx="1003177" cy="369332"/>
          </a:xfrm>
          <a:prstGeom prst="rect">
            <a:avLst/>
          </a:prstGeom>
          <a:noFill/>
        </p:spPr>
        <p:txBody>
          <a:bodyPr wrap="square" rtlCol="0">
            <a:spAutoFit/>
          </a:bodyPr>
          <a:lstStyle/>
          <a:p>
            <a:r>
              <a:rPr lang="it-IT" b="1" dirty="0"/>
              <a:t>H-field</a:t>
            </a:r>
          </a:p>
        </p:txBody>
      </p:sp>
      <p:sp>
        <p:nvSpPr>
          <p:cNvPr id="18" name="CasellaDiTesto 17">
            <a:extLst>
              <a:ext uri="{FF2B5EF4-FFF2-40B4-BE49-F238E27FC236}">
                <a16:creationId xmlns:a16="http://schemas.microsoft.com/office/drawing/2014/main" id="{5D040796-A02D-5735-5CAC-6EEF1B06789E}"/>
              </a:ext>
            </a:extLst>
          </p:cNvPr>
          <p:cNvSpPr txBox="1"/>
          <p:nvPr/>
        </p:nvSpPr>
        <p:spPr>
          <a:xfrm>
            <a:off x="856079" y="3666391"/>
            <a:ext cx="2773977" cy="369332"/>
          </a:xfrm>
          <a:prstGeom prst="rect">
            <a:avLst/>
          </a:prstGeom>
          <a:noFill/>
        </p:spPr>
        <p:txBody>
          <a:bodyPr wrap="square" rtlCol="0">
            <a:spAutoFit/>
          </a:bodyPr>
          <a:lstStyle/>
          <a:p>
            <a:r>
              <a:rPr lang="it-IT" b="1" dirty="0"/>
              <a:t>On-</a:t>
            </a:r>
            <a:r>
              <a:rPr lang="it-IT" b="1" dirty="0" err="1"/>
              <a:t>axis</a:t>
            </a:r>
            <a:r>
              <a:rPr lang="it-IT" b="1" dirty="0"/>
              <a:t> E-field (</a:t>
            </a:r>
            <a:r>
              <a:rPr lang="it-IT" b="1" dirty="0" err="1"/>
              <a:t>a.u</a:t>
            </a:r>
            <a:r>
              <a:rPr lang="it-IT" b="1" dirty="0"/>
              <a:t>.)</a:t>
            </a:r>
          </a:p>
        </p:txBody>
      </p:sp>
      <p:sp>
        <p:nvSpPr>
          <p:cNvPr id="22" name="CasellaDiTesto 21">
            <a:extLst>
              <a:ext uri="{FF2B5EF4-FFF2-40B4-BE49-F238E27FC236}">
                <a16:creationId xmlns:a16="http://schemas.microsoft.com/office/drawing/2014/main" id="{7E580B71-1D0C-DA6F-F502-61BEBD7380C4}"/>
              </a:ext>
            </a:extLst>
          </p:cNvPr>
          <p:cNvSpPr txBox="1"/>
          <p:nvPr/>
        </p:nvSpPr>
        <p:spPr>
          <a:xfrm>
            <a:off x="1424757" y="4852075"/>
            <a:ext cx="2057400" cy="369332"/>
          </a:xfrm>
          <a:prstGeom prst="rect">
            <a:avLst/>
          </a:prstGeom>
          <a:noFill/>
        </p:spPr>
        <p:txBody>
          <a:bodyPr wrap="square">
            <a:spAutoFit/>
          </a:bodyPr>
          <a:lstStyle/>
          <a:p>
            <a:r>
              <a:rPr lang="it-IT" sz="1800" dirty="0"/>
              <a:t>g ≈ 17cm </a:t>
            </a:r>
            <a:endParaRPr lang="it-IT" dirty="0"/>
          </a:p>
        </p:txBody>
      </p:sp>
      <p:cxnSp>
        <p:nvCxnSpPr>
          <p:cNvPr id="23" name="Connettore 2 22">
            <a:extLst>
              <a:ext uri="{FF2B5EF4-FFF2-40B4-BE49-F238E27FC236}">
                <a16:creationId xmlns:a16="http://schemas.microsoft.com/office/drawing/2014/main" id="{A2462FB8-463E-5D89-7978-B175A5C43891}"/>
              </a:ext>
            </a:extLst>
          </p:cNvPr>
          <p:cNvCxnSpPr/>
          <p:nvPr/>
        </p:nvCxnSpPr>
        <p:spPr>
          <a:xfrm flipV="1">
            <a:off x="5541145" y="1660124"/>
            <a:ext cx="1109709" cy="6436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308BEB6B-388D-22E9-B143-315733EA0868}"/>
              </a:ext>
            </a:extLst>
          </p:cNvPr>
          <p:cNvSpPr txBox="1"/>
          <p:nvPr/>
        </p:nvSpPr>
        <p:spPr>
          <a:xfrm>
            <a:off x="5982220" y="1076480"/>
            <a:ext cx="45719" cy="584775"/>
          </a:xfrm>
          <a:prstGeom prst="rect">
            <a:avLst/>
          </a:prstGeom>
          <a:noFill/>
        </p:spPr>
        <p:txBody>
          <a:bodyPr wrap="square" rtlCol="0">
            <a:spAutoFit/>
          </a:bodyPr>
          <a:lstStyle/>
          <a:p>
            <a:r>
              <a:rPr lang="it-IT" sz="3200" b="1" dirty="0">
                <a:solidFill>
                  <a:schemeClr val="accent1"/>
                </a:solidFill>
              </a:rPr>
              <a:t>g</a:t>
            </a:r>
          </a:p>
        </p:txBody>
      </p:sp>
    </p:spTree>
    <p:extLst>
      <p:ext uri="{BB962C8B-B14F-4D97-AF65-F5344CB8AC3E}">
        <p14:creationId xmlns:p14="http://schemas.microsoft.com/office/powerpoint/2010/main" val="109991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a:extLst>
              <a:ext uri="{FF2B5EF4-FFF2-40B4-BE49-F238E27FC236}">
                <a16:creationId xmlns:a16="http://schemas.microsoft.com/office/drawing/2014/main" id="{865577E3-338C-2618-0368-5508A5063760}"/>
              </a:ext>
            </a:extLst>
          </p:cNvPr>
          <p:cNvGraphicFramePr>
            <a:graphicFrameLocks noChangeAspect="1"/>
          </p:cNvGraphicFramePr>
          <p:nvPr/>
        </p:nvGraphicFramePr>
        <p:xfrm>
          <a:off x="63609" y="272768"/>
          <a:ext cx="4394480" cy="3106536"/>
        </p:xfrm>
        <a:graphic>
          <a:graphicData uri="http://schemas.openxmlformats.org/presentationml/2006/ole">
            <mc:AlternateContent xmlns:mc="http://schemas.openxmlformats.org/markup-compatibility/2006">
              <mc:Choice xmlns:v="urn:schemas-microsoft-com:vml" Requires="v">
                <p:oleObj name="Acrobat Document" r:id="rId2" imgW="11343840" imgH="8020014" progId="Acrobat.Document.DC">
                  <p:embed/>
                </p:oleObj>
              </mc:Choice>
              <mc:Fallback>
                <p:oleObj name="Acrobat Document" r:id="rId2" imgW="11343840" imgH="8020014" progId="Acrobat.Document.DC">
                  <p:embed/>
                  <p:pic>
                    <p:nvPicPr>
                      <p:cNvPr id="4" name="Oggetto 3">
                        <a:extLst>
                          <a:ext uri="{FF2B5EF4-FFF2-40B4-BE49-F238E27FC236}">
                            <a16:creationId xmlns:a16="http://schemas.microsoft.com/office/drawing/2014/main" id="{865577E3-338C-2618-0368-5508A5063760}"/>
                          </a:ext>
                        </a:extLst>
                      </p:cNvPr>
                      <p:cNvPicPr/>
                      <p:nvPr/>
                    </p:nvPicPr>
                    <p:blipFill>
                      <a:blip r:embed="rId3"/>
                      <a:stretch>
                        <a:fillRect/>
                      </a:stretch>
                    </p:blipFill>
                    <p:spPr>
                      <a:xfrm>
                        <a:off x="63609" y="272768"/>
                        <a:ext cx="4394480" cy="3106536"/>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FE48755E-8FC5-C865-AF49-95B115447B33}"/>
              </a:ext>
            </a:extLst>
          </p:cNvPr>
          <p:cNvSpPr txBox="1"/>
          <p:nvPr/>
        </p:nvSpPr>
        <p:spPr>
          <a:xfrm>
            <a:off x="4738823" y="890701"/>
            <a:ext cx="5915924" cy="2031325"/>
          </a:xfrm>
          <a:prstGeom prst="rect">
            <a:avLst/>
          </a:prstGeom>
          <a:noFill/>
        </p:spPr>
        <p:txBody>
          <a:bodyPr wrap="square" rtlCol="0">
            <a:spAutoFit/>
          </a:bodyPr>
          <a:lstStyle/>
          <a:p>
            <a:pPr marL="285750" indent="-285750">
              <a:buFontTx/>
              <a:buChar char="-"/>
            </a:pPr>
            <a:r>
              <a:rPr lang="it-IT" dirty="0" err="1"/>
              <a:t>Cavity</a:t>
            </a:r>
            <a:r>
              <a:rPr lang="it-IT" dirty="0"/>
              <a:t> made of </a:t>
            </a:r>
            <a:r>
              <a:rPr lang="it-IT" dirty="0" err="1"/>
              <a:t>of</a:t>
            </a:r>
            <a:r>
              <a:rPr lang="it-IT" dirty="0"/>
              <a:t> bulk </a:t>
            </a:r>
            <a:r>
              <a:rPr lang="it-IT" dirty="0" err="1"/>
              <a:t>copper</a:t>
            </a:r>
            <a:endParaRPr lang="it-IT" dirty="0"/>
          </a:p>
          <a:p>
            <a:pPr marL="285750" indent="-285750">
              <a:buFontTx/>
              <a:buChar char="-"/>
            </a:pPr>
            <a:endParaRPr lang="it-IT" dirty="0"/>
          </a:p>
          <a:p>
            <a:pPr marL="285750" indent="-285750">
              <a:buFontTx/>
              <a:buChar char="-"/>
            </a:pPr>
            <a:r>
              <a:rPr lang="it-IT" dirty="0" err="1"/>
              <a:t>Possible</a:t>
            </a:r>
            <a:r>
              <a:rPr lang="it-IT" dirty="0"/>
              <a:t> </a:t>
            </a:r>
            <a:r>
              <a:rPr lang="it-IT" dirty="0" err="1"/>
              <a:t>fabrication</a:t>
            </a:r>
            <a:r>
              <a:rPr lang="it-IT" dirty="0"/>
              <a:t> in </a:t>
            </a:r>
            <a:r>
              <a:rPr lang="it-IT" dirty="0" err="1"/>
              <a:t>two</a:t>
            </a:r>
            <a:r>
              <a:rPr lang="it-IT" dirty="0"/>
              <a:t> </a:t>
            </a:r>
            <a:r>
              <a:rPr lang="it-IT" dirty="0" err="1"/>
              <a:t>halves</a:t>
            </a:r>
            <a:r>
              <a:rPr lang="it-IT" dirty="0"/>
              <a:t> with </a:t>
            </a:r>
            <a:r>
              <a:rPr lang="it-IT" dirty="0" err="1"/>
              <a:t>lathe</a:t>
            </a:r>
            <a:r>
              <a:rPr lang="it-IT" dirty="0"/>
              <a:t> machine</a:t>
            </a:r>
          </a:p>
          <a:p>
            <a:pPr marL="285750" indent="-285750">
              <a:buFontTx/>
              <a:buChar char="-"/>
            </a:pPr>
            <a:endParaRPr lang="it-IT" dirty="0"/>
          </a:p>
          <a:p>
            <a:pPr marL="285750" indent="-285750">
              <a:buFontTx/>
              <a:buChar char="-"/>
            </a:pPr>
            <a:r>
              <a:rPr lang="it-IT" dirty="0"/>
              <a:t>Two parts are </a:t>
            </a:r>
            <a:r>
              <a:rPr lang="it-IT" dirty="0" err="1"/>
              <a:t>brazed</a:t>
            </a:r>
            <a:endParaRPr lang="it-IT" dirty="0"/>
          </a:p>
          <a:p>
            <a:pPr marL="285750" indent="-285750">
              <a:buFontTx/>
              <a:buChar char="-"/>
            </a:pPr>
            <a:endParaRPr lang="it-IT" dirty="0"/>
          </a:p>
          <a:p>
            <a:pPr marL="285750" indent="-285750">
              <a:buFontTx/>
              <a:buChar char="-"/>
            </a:pPr>
            <a:r>
              <a:rPr lang="it-IT" dirty="0" err="1"/>
              <a:t>Cooling</a:t>
            </a:r>
            <a:r>
              <a:rPr lang="it-IT" dirty="0"/>
              <a:t> </a:t>
            </a:r>
            <a:r>
              <a:rPr lang="it-IT" dirty="0" err="1"/>
              <a:t>channels</a:t>
            </a:r>
            <a:r>
              <a:rPr lang="it-IT" dirty="0"/>
              <a:t> </a:t>
            </a:r>
            <a:r>
              <a:rPr lang="it-IT" dirty="0" err="1"/>
              <a:t>inserted</a:t>
            </a:r>
            <a:r>
              <a:rPr lang="it-IT" dirty="0"/>
              <a:t> on </a:t>
            </a:r>
            <a:r>
              <a:rPr lang="it-IT" dirty="0" err="1"/>
              <a:t>outer</a:t>
            </a:r>
            <a:r>
              <a:rPr lang="it-IT" dirty="0"/>
              <a:t> shell</a:t>
            </a:r>
          </a:p>
        </p:txBody>
      </p:sp>
      <p:sp>
        <p:nvSpPr>
          <p:cNvPr id="6" name="CasellaDiTesto 5">
            <a:extLst>
              <a:ext uri="{FF2B5EF4-FFF2-40B4-BE49-F238E27FC236}">
                <a16:creationId xmlns:a16="http://schemas.microsoft.com/office/drawing/2014/main" id="{5DE5429E-16E3-DA45-DD98-0BEABC37D560}"/>
              </a:ext>
            </a:extLst>
          </p:cNvPr>
          <p:cNvSpPr txBox="1"/>
          <p:nvPr/>
        </p:nvSpPr>
        <p:spPr>
          <a:xfrm>
            <a:off x="0" y="18661"/>
            <a:ext cx="12192000" cy="400110"/>
          </a:xfrm>
          <a:prstGeom prst="rect">
            <a:avLst/>
          </a:prstGeom>
          <a:noFill/>
        </p:spPr>
        <p:txBody>
          <a:bodyPr wrap="square" rtlCol="0">
            <a:spAutoFit/>
          </a:bodyPr>
          <a:lstStyle/>
          <a:p>
            <a:pPr algn="ctr"/>
            <a:r>
              <a:rPr lang="it-IT" sz="2000" b="1" dirty="0" err="1">
                <a:solidFill>
                  <a:srgbClr val="FF0000"/>
                </a:solidFill>
              </a:rPr>
              <a:t>Buncher</a:t>
            </a:r>
            <a:r>
              <a:rPr lang="it-IT" sz="2000" b="1" dirty="0">
                <a:solidFill>
                  <a:srgbClr val="FF0000"/>
                </a:solidFill>
              </a:rPr>
              <a:t> </a:t>
            </a:r>
            <a:r>
              <a:rPr lang="it-IT" sz="2000" b="1" dirty="0" err="1">
                <a:solidFill>
                  <a:srgbClr val="FF0000"/>
                </a:solidFill>
              </a:rPr>
              <a:t>Machining</a:t>
            </a:r>
            <a:r>
              <a:rPr lang="it-IT" sz="2000" b="1" dirty="0">
                <a:solidFill>
                  <a:srgbClr val="FF0000"/>
                </a:solidFill>
              </a:rPr>
              <a:t> Options and Preliminary Thermal Analysis</a:t>
            </a:r>
          </a:p>
        </p:txBody>
      </p:sp>
      <p:pic>
        <p:nvPicPr>
          <p:cNvPr id="2" name="Immagine 4">
            <a:extLst>
              <a:ext uri="{FF2B5EF4-FFF2-40B4-BE49-F238E27FC236}">
                <a16:creationId xmlns:a16="http://schemas.microsoft.com/office/drawing/2014/main" id="{C7882EF7-2B17-C874-8DB9-3BE3C16D0B30}"/>
              </a:ext>
            </a:extLst>
          </p:cNvPr>
          <p:cNvPicPr>
            <a:picLocks noChangeAspect="1"/>
          </p:cNvPicPr>
          <p:nvPr/>
        </p:nvPicPr>
        <p:blipFill rotWithShape="1">
          <a:blip r:embed="rId4"/>
          <a:srcRect l="60611" t="17551" r="587" b="20272"/>
          <a:stretch/>
        </p:blipFill>
        <p:spPr>
          <a:xfrm>
            <a:off x="535019" y="3348151"/>
            <a:ext cx="3893858" cy="3509849"/>
          </a:xfrm>
          <a:prstGeom prst="rect">
            <a:avLst/>
          </a:prstGeom>
        </p:spPr>
      </p:pic>
      <p:pic>
        <p:nvPicPr>
          <p:cNvPr id="3" name="Immagine 6">
            <a:extLst>
              <a:ext uri="{FF2B5EF4-FFF2-40B4-BE49-F238E27FC236}">
                <a16:creationId xmlns:a16="http://schemas.microsoft.com/office/drawing/2014/main" id="{E65B28E3-B625-DCDF-D67E-3265DC9574B1}"/>
              </a:ext>
            </a:extLst>
          </p:cNvPr>
          <p:cNvPicPr>
            <a:picLocks noChangeAspect="1"/>
          </p:cNvPicPr>
          <p:nvPr/>
        </p:nvPicPr>
        <p:blipFill rotWithShape="1">
          <a:blip r:embed="rId5"/>
          <a:srcRect l="61760" t="17551" b="20272"/>
          <a:stretch/>
        </p:blipFill>
        <p:spPr>
          <a:xfrm>
            <a:off x="5398934" y="3202045"/>
            <a:ext cx="3880237" cy="3548903"/>
          </a:xfrm>
          <a:prstGeom prst="rect">
            <a:avLst/>
          </a:prstGeom>
        </p:spPr>
      </p:pic>
      <p:sp>
        <p:nvSpPr>
          <p:cNvPr id="7" name="CasellaDiTesto 8">
            <a:extLst>
              <a:ext uri="{FF2B5EF4-FFF2-40B4-BE49-F238E27FC236}">
                <a16:creationId xmlns:a16="http://schemas.microsoft.com/office/drawing/2014/main" id="{CB6CF9D6-2B4B-2B8D-CB3D-E112D8B84A96}"/>
              </a:ext>
            </a:extLst>
          </p:cNvPr>
          <p:cNvSpPr txBox="1"/>
          <p:nvPr/>
        </p:nvSpPr>
        <p:spPr>
          <a:xfrm>
            <a:off x="9271247" y="5791546"/>
            <a:ext cx="2920753" cy="923330"/>
          </a:xfrm>
          <a:prstGeom prst="rect">
            <a:avLst/>
          </a:prstGeom>
          <a:noFill/>
        </p:spPr>
        <p:txBody>
          <a:bodyPr wrap="square" rtlCol="0">
            <a:spAutoFit/>
          </a:bodyPr>
          <a:lstStyle/>
          <a:p>
            <a:r>
              <a:rPr lang="it-IT" dirty="0"/>
              <a:t>Channel </a:t>
            </a:r>
            <a:r>
              <a:rPr lang="it-IT" dirty="0" err="1"/>
              <a:t>radius</a:t>
            </a:r>
            <a:r>
              <a:rPr lang="it-IT" dirty="0"/>
              <a:t> = 7.5 mm</a:t>
            </a:r>
          </a:p>
          <a:p>
            <a:r>
              <a:rPr lang="it-IT" dirty="0"/>
              <a:t>Water Temperature = 30 C</a:t>
            </a:r>
          </a:p>
          <a:p>
            <a:r>
              <a:rPr lang="it-IT" dirty="0"/>
              <a:t>Water </a:t>
            </a:r>
            <a:r>
              <a:rPr lang="it-IT" dirty="0" err="1"/>
              <a:t>flux</a:t>
            </a:r>
            <a:r>
              <a:rPr lang="it-IT" dirty="0"/>
              <a:t> = 10 l/min</a:t>
            </a:r>
          </a:p>
        </p:txBody>
      </p:sp>
      <p:sp>
        <p:nvSpPr>
          <p:cNvPr id="8" name="CasellaDiTesto 9">
            <a:extLst>
              <a:ext uri="{FF2B5EF4-FFF2-40B4-BE49-F238E27FC236}">
                <a16:creationId xmlns:a16="http://schemas.microsoft.com/office/drawing/2014/main" id="{7ED60C7C-AFDE-AF41-2667-FA7225639529}"/>
              </a:ext>
            </a:extLst>
          </p:cNvPr>
          <p:cNvSpPr txBox="1"/>
          <p:nvPr/>
        </p:nvSpPr>
        <p:spPr>
          <a:xfrm>
            <a:off x="3310246" y="5694834"/>
            <a:ext cx="2096642" cy="923330"/>
          </a:xfrm>
          <a:prstGeom prst="rect">
            <a:avLst/>
          </a:prstGeom>
          <a:noFill/>
        </p:spPr>
        <p:txBody>
          <a:bodyPr wrap="square" rtlCol="0">
            <a:spAutoFit/>
          </a:bodyPr>
          <a:lstStyle/>
          <a:p>
            <a:r>
              <a:rPr lang="it-IT" dirty="0"/>
              <a:t>RF power = 10.3 kW</a:t>
            </a:r>
          </a:p>
          <a:p>
            <a:r>
              <a:rPr lang="it-IT" dirty="0"/>
              <a:t>No </a:t>
            </a:r>
            <a:r>
              <a:rPr lang="it-IT" dirty="0" err="1"/>
              <a:t>cooling</a:t>
            </a:r>
            <a:r>
              <a:rPr lang="it-IT" dirty="0"/>
              <a:t>, </a:t>
            </a:r>
            <a:r>
              <a:rPr lang="it-IT" dirty="0" err="1"/>
              <a:t>only</a:t>
            </a:r>
            <a:r>
              <a:rPr lang="it-IT" dirty="0"/>
              <a:t> Ambient</a:t>
            </a:r>
          </a:p>
        </p:txBody>
      </p:sp>
      <p:sp>
        <p:nvSpPr>
          <p:cNvPr id="9" name="Freccia a destra 10">
            <a:extLst>
              <a:ext uri="{FF2B5EF4-FFF2-40B4-BE49-F238E27FC236}">
                <a16:creationId xmlns:a16="http://schemas.microsoft.com/office/drawing/2014/main" id="{86503CF7-CCCC-4805-6E51-72BDEA5D8630}"/>
              </a:ext>
            </a:extLst>
          </p:cNvPr>
          <p:cNvSpPr/>
          <p:nvPr/>
        </p:nvSpPr>
        <p:spPr>
          <a:xfrm>
            <a:off x="4631494" y="4425547"/>
            <a:ext cx="675849" cy="843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20663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88800BD7-05B2-5763-A8E1-259FB885A693}"/>
              </a:ext>
            </a:extLst>
          </p:cNvPr>
          <p:cNvPicPr>
            <a:picLocks noChangeAspect="1"/>
          </p:cNvPicPr>
          <p:nvPr/>
        </p:nvPicPr>
        <p:blipFill>
          <a:blip r:embed="rId2"/>
          <a:stretch>
            <a:fillRect/>
          </a:stretch>
        </p:blipFill>
        <p:spPr>
          <a:xfrm>
            <a:off x="238506" y="240030"/>
            <a:ext cx="7796821" cy="5438281"/>
          </a:xfrm>
          <a:prstGeom prst="rect">
            <a:avLst/>
          </a:prstGeom>
        </p:spPr>
      </p:pic>
      <p:pic>
        <p:nvPicPr>
          <p:cNvPr id="6" name="Immagine 5">
            <a:extLst>
              <a:ext uri="{FF2B5EF4-FFF2-40B4-BE49-F238E27FC236}">
                <a16:creationId xmlns:a16="http://schemas.microsoft.com/office/drawing/2014/main" id="{D9F03AC6-BB28-ABEF-85F9-2C976FC9F87B}"/>
              </a:ext>
            </a:extLst>
          </p:cNvPr>
          <p:cNvPicPr>
            <a:picLocks noChangeAspect="1"/>
          </p:cNvPicPr>
          <p:nvPr/>
        </p:nvPicPr>
        <p:blipFill rotWithShape="1">
          <a:blip r:embed="rId3"/>
          <a:srcRect l="4104" t="22174" r="26214" b="9050"/>
          <a:stretch/>
        </p:blipFill>
        <p:spPr>
          <a:xfrm>
            <a:off x="7756335" y="3725332"/>
            <a:ext cx="4197159" cy="2892637"/>
          </a:xfrm>
          <a:prstGeom prst="rect">
            <a:avLst/>
          </a:prstGeom>
        </p:spPr>
      </p:pic>
    </p:spTree>
    <p:extLst>
      <p:ext uri="{BB962C8B-B14F-4D97-AF65-F5344CB8AC3E}">
        <p14:creationId xmlns:p14="http://schemas.microsoft.com/office/powerpoint/2010/main" val="4062719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4D351964-8D73-EF45-576A-37A9AD636734}"/>
              </a:ext>
            </a:extLst>
          </p:cNvPr>
          <p:cNvPicPr>
            <a:picLocks noChangeAspect="1"/>
          </p:cNvPicPr>
          <p:nvPr/>
        </p:nvPicPr>
        <p:blipFill>
          <a:blip r:embed="rId2"/>
          <a:stretch>
            <a:fillRect/>
          </a:stretch>
        </p:blipFill>
        <p:spPr>
          <a:xfrm>
            <a:off x="1634616" y="313798"/>
            <a:ext cx="8922768" cy="6230404"/>
          </a:xfrm>
          <a:prstGeom prst="rect">
            <a:avLst/>
          </a:prstGeom>
        </p:spPr>
      </p:pic>
    </p:spTree>
    <p:extLst>
      <p:ext uri="{BB962C8B-B14F-4D97-AF65-F5344CB8AC3E}">
        <p14:creationId xmlns:p14="http://schemas.microsoft.com/office/powerpoint/2010/main" val="1960963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7714" y="166308"/>
            <a:ext cx="8987246" cy="950231"/>
          </a:xfrm>
          <a:solidFill>
            <a:srgbClr val="FF0000"/>
          </a:solidFill>
        </p:spPr>
        <p:txBody>
          <a:bodyPr>
            <a:normAutofit/>
          </a:bodyPr>
          <a:lstStyle/>
          <a:p>
            <a:r>
              <a:rPr lang="it-IT" sz="3000" b="1" dirty="0">
                <a:solidFill>
                  <a:schemeClr val="bg1"/>
                </a:solidFill>
                <a:latin typeface="Century Gothic"/>
                <a:cs typeface="Century Gothic"/>
              </a:rPr>
              <a:t>SAMADHA</a:t>
            </a:r>
            <a:br>
              <a:rPr lang="it-IT" sz="3000" b="1" dirty="0">
                <a:solidFill>
                  <a:schemeClr val="bg1"/>
                </a:solidFill>
                <a:latin typeface="Century Gothic"/>
                <a:cs typeface="Century Gothic"/>
              </a:rPr>
            </a:br>
            <a:r>
              <a:rPr lang="it-IT" sz="2400" i="1" dirty="0">
                <a:solidFill>
                  <a:schemeClr val="bg1"/>
                </a:solidFill>
                <a:latin typeface="Century Gothic"/>
                <a:cs typeface="Century Gothic"/>
              </a:rPr>
              <a:t>2021-2023 + prolungamento 2024</a:t>
            </a:r>
            <a:r>
              <a:rPr lang="it-IT" sz="3000" i="1" dirty="0">
                <a:solidFill>
                  <a:schemeClr val="bg1"/>
                </a:solidFill>
                <a:latin typeface="Century Gothic"/>
                <a:cs typeface="Century Gothic"/>
              </a:rPr>
              <a:t>	</a:t>
            </a:r>
            <a:endParaRPr lang="it-IT" sz="3000" b="1" dirty="0">
              <a:solidFill>
                <a:schemeClr val="bg1"/>
              </a:solidFill>
              <a:latin typeface="Century Gothic"/>
              <a:cs typeface="Century Gothic"/>
            </a:endParaRPr>
          </a:p>
        </p:txBody>
      </p:sp>
      <p:pic>
        <p:nvPicPr>
          <p:cNvPr id="4" name="Picture 3"/>
          <p:cNvPicPr>
            <a:picLocks noChangeAspect="1"/>
          </p:cNvPicPr>
          <p:nvPr/>
        </p:nvPicPr>
        <p:blipFill>
          <a:blip r:embed="rId2"/>
          <a:stretch>
            <a:fillRect/>
          </a:stretch>
        </p:blipFill>
        <p:spPr>
          <a:xfrm>
            <a:off x="10554788" y="135107"/>
            <a:ext cx="1348377" cy="981432"/>
          </a:xfrm>
          <a:prstGeom prst="rect">
            <a:avLst/>
          </a:prstGeom>
        </p:spPr>
      </p:pic>
      <p:sp>
        <p:nvSpPr>
          <p:cNvPr id="5" name="CasellaDiTesto 4"/>
          <p:cNvSpPr txBox="1"/>
          <p:nvPr/>
        </p:nvSpPr>
        <p:spPr>
          <a:xfrm>
            <a:off x="217713" y="1184980"/>
            <a:ext cx="9802587"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0000"/>
                </a:solidFill>
                <a:effectLst/>
                <a:uLnTx/>
                <a:uFillTx/>
                <a:latin typeface="Century Gothic"/>
                <a:ea typeface="+mn-ea"/>
                <a:cs typeface="Century Gothic"/>
              </a:rPr>
              <a:t>South Atlantic </a:t>
            </a:r>
            <a:r>
              <a:rPr kumimoji="0" lang="it-IT" sz="2400" b="1" i="0" u="none" strike="noStrike" kern="1200" cap="none" spc="0" normalizeH="0" baseline="0" noProof="0" dirty="0" err="1">
                <a:ln>
                  <a:noFill/>
                </a:ln>
                <a:solidFill>
                  <a:srgbClr val="FF0000"/>
                </a:solidFill>
                <a:effectLst/>
                <a:uLnTx/>
                <a:uFillTx/>
                <a:latin typeface="Century Gothic"/>
                <a:ea typeface="+mn-ea"/>
                <a:cs typeface="Century Gothic"/>
              </a:rPr>
              <a:t>Magnetic</a:t>
            </a:r>
            <a:r>
              <a:rPr kumimoji="0" lang="it-IT" sz="2400" b="1" i="0" u="none" strike="noStrike" kern="1200" cap="none" spc="0" normalizeH="0" baseline="0" noProof="0" dirty="0">
                <a:ln>
                  <a:noFill/>
                </a:ln>
                <a:solidFill>
                  <a:srgbClr val="FF0000"/>
                </a:solidFill>
                <a:effectLst/>
                <a:uLnTx/>
                <a:uFillTx/>
                <a:latin typeface="Century Gothic"/>
                <a:ea typeface="+mn-ea"/>
                <a:cs typeface="Century Gothic"/>
              </a:rPr>
              <a:t> </a:t>
            </a:r>
            <a:r>
              <a:rPr kumimoji="0" lang="it-IT" sz="2400" b="1" i="0" u="none" strike="noStrike" kern="1200" cap="none" spc="0" normalizeH="0" baseline="0" noProof="0" dirty="0" err="1">
                <a:ln>
                  <a:noFill/>
                </a:ln>
                <a:solidFill>
                  <a:srgbClr val="FF0000"/>
                </a:solidFill>
                <a:effectLst/>
                <a:uLnTx/>
                <a:uFillTx/>
                <a:latin typeface="Century Gothic"/>
                <a:ea typeface="+mn-ea"/>
                <a:cs typeface="Century Gothic"/>
              </a:rPr>
              <a:t>Anomaly</a:t>
            </a:r>
            <a:r>
              <a:rPr kumimoji="0" lang="it-IT" sz="2400" b="1" i="0" u="none" strike="noStrike" kern="1200" cap="none" spc="0" normalizeH="0" baseline="0" noProof="0" dirty="0">
                <a:ln>
                  <a:noFill/>
                </a:ln>
                <a:solidFill>
                  <a:srgbClr val="FF0000"/>
                </a:solidFill>
                <a:effectLst/>
                <a:uLnTx/>
                <a:uFillTx/>
                <a:latin typeface="Century Gothic"/>
                <a:ea typeface="+mn-ea"/>
                <a:cs typeface="Century Gothic"/>
              </a:rPr>
              <a:t> Dosimetry </a:t>
            </a:r>
            <a:r>
              <a:rPr kumimoji="0" lang="it-IT" sz="2400" b="1" i="0" u="none" strike="noStrike" kern="1200" cap="none" spc="0" normalizeH="0" baseline="0" noProof="0" dirty="0" err="1">
                <a:ln>
                  <a:noFill/>
                </a:ln>
                <a:solidFill>
                  <a:srgbClr val="FF0000"/>
                </a:solidFill>
                <a:effectLst/>
                <a:uLnTx/>
                <a:uFillTx/>
                <a:latin typeface="Century Gothic"/>
                <a:ea typeface="+mn-ea"/>
                <a:cs typeface="Century Gothic"/>
              </a:rPr>
              <a:t>at</a:t>
            </a:r>
            <a:r>
              <a:rPr kumimoji="0" lang="it-IT" sz="2400" b="1" i="0" u="none" strike="noStrike" kern="1200" cap="none" spc="0" normalizeH="0" baseline="0" noProof="0" dirty="0">
                <a:ln>
                  <a:noFill/>
                </a:ln>
                <a:solidFill>
                  <a:srgbClr val="FF0000"/>
                </a:solidFill>
                <a:effectLst/>
                <a:uLnTx/>
                <a:uFillTx/>
                <a:latin typeface="Century Gothic"/>
                <a:ea typeface="+mn-ea"/>
                <a:cs typeface="Century Gothic"/>
              </a:rPr>
              <a:t> High </a:t>
            </a:r>
            <a:r>
              <a:rPr kumimoji="0" lang="it-IT" sz="2400" b="1" i="0" u="none" strike="noStrike" kern="1200" cap="none" spc="0" normalizeH="0" baseline="0" noProof="0" dirty="0" err="1">
                <a:ln>
                  <a:noFill/>
                </a:ln>
                <a:solidFill>
                  <a:srgbClr val="FF0000"/>
                </a:solidFill>
                <a:effectLst/>
                <a:uLnTx/>
                <a:uFillTx/>
                <a:latin typeface="Century Gothic"/>
                <a:ea typeface="+mn-ea"/>
                <a:cs typeface="Century Gothic"/>
              </a:rPr>
              <a:t>Altitude</a:t>
            </a:r>
            <a:endParaRPr kumimoji="0" lang="it-IT" sz="2400" b="1" i="0" u="none" strike="noStrike" kern="1200" cap="none" spc="0" normalizeH="0" baseline="0" noProof="0" dirty="0">
              <a:ln>
                <a:noFill/>
              </a:ln>
              <a:solidFill>
                <a:srgbClr val="FF0000"/>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1" u="none" strike="noStrike" kern="1200" cap="none" spc="0" normalizeH="0" baseline="0" noProof="0" dirty="0">
              <a:ln>
                <a:noFill/>
              </a:ln>
              <a:solidFill>
                <a:srgbClr val="FF0000"/>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entury Gothic"/>
                <a:ea typeface="+mn-ea"/>
                <a:cs typeface="Century Gothic"/>
              </a:rPr>
              <a:t>26 </a:t>
            </a:r>
            <a:r>
              <a:rPr kumimoji="0" lang="it-IT" sz="2400" b="0" i="0" u="none" strike="noStrike" kern="1200" cap="none" spc="0" normalizeH="0" baseline="0" noProof="0" dirty="0" err="1">
                <a:ln>
                  <a:noFill/>
                </a:ln>
                <a:solidFill>
                  <a:prstClr val="black"/>
                </a:solidFill>
                <a:effectLst/>
                <a:uLnTx/>
                <a:uFillTx/>
                <a:latin typeface="Century Gothic"/>
                <a:ea typeface="+mn-ea"/>
                <a:cs typeface="Century Gothic"/>
              </a:rPr>
              <a:t>participants</a:t>
            </a:r>
            <a:r>
              <a:rPr kumimoji="0" lang="it-IT" sz="2400" b="0" i="0" u="none" strike="noStrike" kern="1200" cap="none" spc="0" normalizeH="0" baseline="0" noProof="0" dirty="0">
                <a:ln>
                  <a:noFill/>
                </a:ln>
                <a:solidFill>
                  <a:prstClr val="black"/>
                </a:solidFill>
                <a:effectLst/>
                <a:uLnTx/>
                <a:uFillTx/>
                <a:latin typeface="Century Gothic"/>
                <a:ea typeface="+mn-ea"/>
                <a:cs typeface="Century Gothic"/>
              </a:rPr>
              <a:t> in 5 </a:t>
            </a:r>
            <a:r>
              <a:rPr kumimoji="0" lang="it-IT" sz="2400" b="0" i="0" u="none" strike="noStrike" kern="1200" cap="none" spc="0" normalizeH="0" baseline="0" noProof="0" dirty="0" err="1">
                <a:ln>
                  <a:noFill/>
                </a:ln>
                <a:solidFill>
                  <a:prstClr val="black"/>
                </a:solidFill>
                <a:effectLst/>
                <a:uLnTx/>
                <a:uFillTx/>
                <a:latin typeface="Century Gothic"/>
                <a:ea typeface="+mn-ea"/>
                <a:cs typeface="Century Gothic"/>
              </a:rPr>
              <a:t>Labs</a:t>
            </a:r>
            <a:r>
              <a:rPr kumimoji="0" lang="it-IT" sz="2400" b="0" i="0" u="none" strike="noStrike" kern="1200" cap="none" spc="0" normalizeH="0" baseline="0" noProof="0" dirty="0">
                <a:ln>
                  <a:noFill/>
                </a:ln>
                <a:solidFill>
                  <a:prstClr val="black"/>
                </a:solidFill>
                <a:effectLst/>
                <a:uLnTx/>
                <a:uFillTx/>
                <a:latin typeface="Century Gothic"/>
                <a:ea typeface="+mn-ea"/>
                <a:cs typeface="Century Gothic"/>
              </a:rPr>
              <a:t>/</a:t>
            </a:r>
            <a:r>
              <a:rPr kumimoji="0" lang="it-IT" sz="2400" b="0" i="0" u="none" strike="noStrike" kern="1200" cap="none" spc="0" normalizeH="0" baseline="0" noProof="0" dirty="0" err="1">
                <a:ln>
                  <a:noFill/>
                </a:ln>
                <a:solidFill>
                  <a:prstClr val="black"/>
                </a:solidFill>
                <a:effectLst/>
                <a:uLnTx/>
                <a:uFillTx/>
                <a:latin typeface="Century Gothic"/>
                <a:ea typeface="+mn-ea"/>
                <a:cs typeface="Century Gothic"/>
              </a:rPr>
              <a:t>sections</a:t>
            </a:r>
            <a:endParaRPr kumimoji="0" lang="it-IT" sz="2400" b="0" i="0" u="none" strike="noStrike" kern="1200" cap="none" spc="0" normalizeH="0" baseline="0" noProof="0" dirty="0">
              <a:ln>
                <a:noFill/>
              </a:ln>
              <a:solidFill>
                <a:prstClr val="black"/>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entury Gothic"/>
                <a:ea typeface="+mn-ea"/>
                <a:cs typeface="Century Gothic"/>
              </a:rPr>
              <a:t>Torino, Trieste, Frascati, Firenze, Napoli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0000FF"/>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FF"/>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0000"/>
                </a:solidFill>
                <a:effectLst/>
                <a:uLnTx/>
                <a:uFillTx/>
                <a:latin typeface="Century Gothic"/>
                <a:ea typeface="+mn-ea"/>
                <a:cs typeface="Century Gothic"/>
              </a:rPr>
              <a:t>Si richiede prolungamento al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FF"/>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sng" strike="noStrike" kern="1200" cap="none" spc="0" normalizeH="0" baseline="0" noProof="0" dirty="0">
                <a:ln>
                  <a:noFill/>
                </a:ln>
                <a:solidFill>
                  <a:srgbClr val="0000FF"/>
                </a:solidFill>
                <a:effectLst/>
                <a:uLnTx/>
                <a:uFillTx/>
                <a:latin typeface="Century Gothic"/>
                <a:ea typeface="+mn-ea"/>
                <a:cs typeface="Century Gothic"/>
              </a:rPr>
              <a:t>Anagrafica LNF 2024 (1.0 FTE)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0000FF"/>
              </a:solidFill>
              <a:effectLst/>
              <a:uLnTx/>
              <a:uFillTx/>
              <a:latin typeface="Century Gothic"/>
              <a:ea typeface="+mn-ea"/>
              <a:cs typeface="Century Gothic"/>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Roberto Bedogni (0.1 FTE, </a:t>
            </a:r>
            <a:r>
              <a:rPr kumimoji="0" lang="it-IT" sz="2000" b="0" i="0" u="none" strike="noStrike" kern="1200" cap="none" spc="0" normalizeH="0" baseline="0" noProof="0" dirty="0" err="1">
                <a:ln>
                  <a:noFill/>
                </a:ln>
                <a:solidFill>
                  <a:srgbClr val="0000FF"/>
                </a:solidFill>
                <a:effectLst/>
                <a:uLnTx/>
                <a:uFillTx/>
                <a:latin typeface="Century Gothic"/>
                <a:ea typeface="+mn-ea"/>
                <a:cs typeface="Century Gothic"/>
              </a:rPr>
              <a:t>resp</a:t>
            </a: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 </a:t>
            </a:r>
            <a:r>
              <a:rPr kumimoji="0" lang="it-IT" sz="2000" b="0" i="0" u="none" strike="noStrike" kern="1200" cap="none" spc="0" normalizeH="0" baseline="0" noProof="0" dirty="0" err="1">
                <a:ln>
                  <a:noFill/>
                </a:ln>
                <a:solidFill>
                  <a:srgbClr val="0000FF"/>
                </a:solidFill>
                <a:effectLst/>
                <a:uLnTx/>
                <a:uFillTx/>
                <a:latin typeface="Century Gothic"/>
                <a:ea typeface="+mn-ea"/>
                <a:cs typeface="Century Gothic"/>
              </a:rPr>
              <a:t>loc</a:t>
            </a: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Claudio Cantone (0.2 FTE)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Antonino Pietropaolo (0.2 FTE)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José Maria Gomez Ros (0.2 FTE, </a:t>
            </a:r>
            <a:r>
              <a:rPr kumimoji="0" lang="it-IT" sz="2000" b="0" i="0" u="none" strike="noStrike" kern="1200" cap="none" spc="0" normalizeH="0" baseline="0" noProof="0" dirty="0" err="1">
                <a:ln>
                  <a:noFill/>
                </a:ln>
                <a:solidFill>
                  <a:srgbClr val="0000FF"/>
                </a:solidFill>
                <a:effectLst/>
                <a:uLnTx/>
                <a:uFillTx/>
                <a:latin typeface="Century Gothic"/>
                <a:ea typeface="+mn-ea"/>
                <a:cs typeface="Century Gothic"/>
              </a:rPr>
              <a:t>ass</a:t>
            </a: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Carlos Domingo Miralles (0.3 FTE, </a:t>
            </a:r>
            <a:r>
              <a:rPr kumimoji="0" lang="it-IT" sz="2000" b="0" i="0" u="none" strike="noStrike" kern="1200" cap="none" spc="0" normalizeH="0" baseline="0" noProof="0" dirty="0" err="1">
                <a:ln>
                  <a:noFill/>
                </a:ln>
                <a:solidFill>
                  <a:srgbClr val="0000FF"/>
                </a:solidFill>
                <a:effectLst/>
                <a:uLnTx/>
                <a:uFillTx/>
                <a:latin typeface="Century Gothic"/>
                <a:ea typeface="+mn-ea"/>
                <a:cs typeface="Century Gothic"/>
              </a:rPr>
              <a:t>ass</a:t>
            </a:r>
            <a:r>
              <a:rPr kumimoji="0" lang="it-IT" sz="2000" b="0" i="0" u="none" strike="noStrike" kern="1200" cap="none" spc="0" normalizeH="0" baseline="0" noProof="0" dirty="0">
                <a:ln>
                  <a:noFill/>
                </a:ln>
                <a:solidFill>
                  <a:srgbClr val="0000FF"/>
                </a:solidFill>
                <a:effectLst/>
                <a:uLnTx/>
                <a:uFillTx/>
                <a:latin typeface="Century Gothic"/>
                <a:ea typeface="+mn-ea"/>
                <a:cs typeface="Century Gothic"/>
              </a:rPr>
              <a:t>.)</a:t>
            </a:r>
          </a:p>
        </p:txBody>
      </p:sp>
      <p:pic>
        <p:nvPicPr>
          <p:cNvPr id="1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4786" y="1552228"/>
            <a:ext cx="2947393" cy="1902172"/>
          </a:xfrm>
          <a:prstGeom prst="rect">
            <a:avLst/>
          </a:prstGeom>
        </p:spPr>
      </p:pic>
      <p:pic>
        <p:nvPicPr>
          <p:cNvPr id="3" name="Picture 2"/>
          <p:cNvPicPr>
            <a:picLocks noChangeAspect="1"/>
          </p:cNvPicPr>
          <p:nvPr/>
        </p:nvPicPr>
        <p:blipFill rotWithShape="1">
          <a:blip r:embed="rId4"/>
          <a:srcRect t="24074" r="3750"/>
          <a:stretch/>
        </p:blipFill>
        <p:spPr>
          <a:xfrm>
            <a:off x="6985000" y="3721100"/>
            <a:ext cx="5023067" cy="2971800"/>
          </a:xfrm>
          <a:prstGeom prst="rect">
            <a:avLst/>
          </a:prstGeom>
        </p:spPr>
      </p:pic>
    </p:spTree>
    <p:extLst>
      <p:ext uri="{BB962C8B-B14F-4D97-AF65-F5344CB8AC3E}">
        <p14:creationId xmlns:p14="http://schemas.microsoft.com/office/powerpoint/2010/main" val="3017442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7714" y="166308"/>
            <a:ext cx="8987246" cy="950231"/>
          </a:xfrm>
          <a:solidFill>
            <a:srgbClr val="FF0000"/>
          </a:solidFill>
        </p:spPr>
        <p:txBody>
          <a:bodyPr>
            <a:normAutofit/>
          </a:bodyPr>
          <a:lstStyle/>
          <a:p>
            <a:r>
              <a:rPr lang="en-GB" sz="3000" b="1" dirty="0">
                <a:solidFill>
                  <a:schemeClr val="bg1"/>
                </a:solidFill>
                <a:latin typeface="Century Gothic"/>
                <a:cs typeface="Century Gothic"/>
              </a:rPr>
              <a:t>SAMADHA</a:t>
            </a:r>
            <a:br>
              <a:rPr lang="en-GB" sz="3000" b="1" dirty="0">
                <a:solidFill>
                  <a:schemeClr val="bg1"/>
                </a:solidFill>
                <a:latin typeface="Century Gothic"/>
                <a:cs typeface="Century Gothic"/>
              </a:rPr>
            </a:br>
            <a:r>
              <a:rPr lang="en-GB" sz="2400" i="1" dirty="0">
                <a:solidFill>
                  <a:schemeClr val="bg1"/>
                </a:solidFill>
                <a:latin typeface="Century Gothic"/>
                <a:cs typeface="Century Gothic"/>
              </a:rPr>
              <a:t>2021-2023 + </a:t>
            </a:r>
            <a:r>
              <a:rPr lang="en-GB" sz="2400" i="1" dirty="0" err="1">
                <a:solidFill>
                  <a:schemeClr val="bg1"/>
                </a:solidFill>
                <a:latin typeface="Century Gothic"/>
                <a:cs typeface="Century Gothic"/>
              </a:rPr>
              <a:t>prolungamento</a:t>
            </a:r>
            <a:r>
              <a:rPr lang="en-GB" sz="2400" i="1" dirty="0">
                <a:solidFill>
                  <a:schemeClr val="bg1"/>
                </a:solidFill>
                <a:latin typeface="Century Gothic"/>
                <a:cs typeface="Century Gothic"/>
              </a:rPr>
              <a:t> 2024</a:t>
            </a:r>
            <a:r>
              <a:rPr lang="en-GB" sz="3000" i="1" dirty="0">
                <a:solidFill>
                  <a:schemeClr val="bg1"/>
                </a:solidFill>
                <a:latin typeface="Century Gothic"/>
                <a:cs typeface="Century Gothic"/>
              </a:rPr>
              <a:t>	</a:t>
            </a:r>
            <a:endParaRPr lang="en-GB" sz="3000" b="1" dirty="0">
              <a:solidFill>
                <a:schemeClr val="bg1"/>
              </a:solidFill>
              <a:latin typeface="Century Gothic"/>
              <a:cs typeface="Century Gothic"/>
            </a:endParaRPr>
          </a:p>
        </p:txBody>
      </p:sp>
      <p:pic>
        <p:nvPicPr>
          <p:cNvPr id="4" name="Picture 3"/>
          <p:cNvPicPr>
            <a:picLocks noChangeAspect="1"/>
          </p:cNvPicPr>
          <p:nvPr/>
        </p:nvPicPr>
        <p:blipFill>
          <a:blip r:embed="rId2"/>
          <a:stretch>
            <a:fillRect/>
          </a:stretch>
        </p:blipFill>
        <p:spPr>
          <a:xfrm>
            <a:off x="10554788" y="135107"/>
            <a:ext cx="1348377" cy="981432"/>
          </a:xfrm>
          <a:prstGeom prst="rect">
            <a:avLst/>
          </a:prstGeom>
        </p:spPr>
      </p:pic>
      <p:sp>
        <p:nvSpPr>
          <p:cNvPr id="5" name="CasellaDiTesto 4"/>
          <p:cNvSpPr txBox="1"/>
          <p:nvPr/>
        </p:nvSpPr>
        <p:spPr>
          <a:xfrm>
            <a:off x="217713" y="1184980"/>
            <a:ext cx="11847287" cy="5447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Century Gothic"/>
                <a:ea typeface="+mn-ea"/>
                <a:cs typeface="Century Gothic"/>
              </a:rPr>
              <a:t>Scientific case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dirty="0">
              <a:ln>
                <a:noFill/>
              </a:ln>
              <a:solidFill>
                <a:srgbClr val="0000FF"/>
              </a:solidFill>
              <a:effectLst/>
              <a:uLnTx/>
              <a:uFillTx/>
              <a:latin typeface="Century Gothic"/>
              <a:ea typeface="+mn-ea"/>
              <a:cs typeface="Century Gothic"/>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FF"/>
                </a:solidFill>
                <a:effectLst/>
                <a:uLnTx/>
                <a:uFillTx/>
                <a:latin typeface="Century Gothic"/>
                <a:ea typeface="+mn-ea"/>
                <a:cs typeface="Century Gothic"/>
              </a:rPr>
              <a:t>Secondary neutrons produced by the interaction of cosmic particles in atmosphere </a:t>
            </a:r>
            <a:r>
              <a:rPr kumimoji="0" lang="en-US" sz="1800" b="1" i="0" u="none" strike="noStrike" kern="1200" cap="none" spc="0" normalizeH="0" baseline="0" noProof="0" dirty="0">
                <a:ln>
                  <a:noFill/>
                </a:ln>
                <a:solidFill>
                  <a:srgbClr val="0000FF"/>
                </a:solidFill>
                <a:effectLst/>
                <a:uLnTx/>
                <a:uFillTx/>
                <a:latin typeface="Century Gothic"/>
                <a:ea typeface="+mn-ea"/>
                <a:cs typeface="Century Gothic"/>
              </a:rPr>
              <a:t>account for about one half of the effective dose </a:t>
            </a:r>
            <a:r>
              <a:rPr kumimoji="0" lang="en-US" sz="1800" b="0" i="0" u="none" strike="noStrike" kern="1200" cap="none" spc="0" normalizeH="0" baseline="0" noProof="0" dirty="0">
                <a:ln>
                  <a:noFill/>
                </a:ln>
                <a:solidFill>
                  <a:srgbClr val="0000FF"/>
                </a:solidFill>
                <a:effectLst/>
                <a:uLnTx/>
                <a:uFillTx/>
                <a:latin typeface="Century Gothic"/>
                <a:ea typeface="+mn-ea"/>
                <a:cs typeface="Century Gothic"/>
              </a:rPr>
              <a:t>received by humans at high-altitudes (ex. commercial flights 5-7 km).</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00FF"/>
                </a:solidFill>
                <a:effectLst/>
                <a:uLnTx/>
                <a:uFillTx/>
                <a:latin typeface="Century Gothic"/>
                <a:ea typeface="+mn-ea"/>
                <a:cs typeface="Century Gothic"/>
              </a:rPr>
              <a:t>Van Allen belts are regions where the geomagnetic field traps cosmic electrons and protons (GeV) in “bouncing” periodical trajectories.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00FF"/>
                </a:solidFill>
                <a:effectLst/>
                <a:uLnTx/>
                <a:uFillTx/>
                <a:latin typeface="Century Gothic"/>
                <a:ea typeface="+mn-ea"/>
                <a:cs typeface="Century Gothic"/>
              </a:rPr>
              <a:t>Magnetic storms cause trapped protons to precipitate, increasing ground level neutron doses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00FF"/>
                </a:solidFill>
                <a:effectLst/>
                <a:uLnTx/>
                <a:uFillTx/>
                <a:latin typeface="Century Gothic"/>
                <a:ea typeface="+mn-ea"/>
                <a:cs typeface="Century Gothic"/>
              </a:rPr>
              <a:t>In SAA the elevation of the belts is minimum: only 200 km. Here, higher astronauts doses and damage to the instrumentation were observed during space missions.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00FF"/>
                </a:solidFill>
                <a:effectLst/>
                <a:uLnTx/>
                <a:uFillTx/>
                <a:latin typeface="Century Gothic"/>
                <a:ea typeface="+mn-ea"/>
                <a:cs typeface="Century Gothic"/>
              </a:rPr>
              <a:t>Increased neutron doses were also observed during thunderstorms, but very few data are available, especially at high elevation (no data above 4 km).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FF"/>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8000"/>
                </a:solidFill>
                <a:effectLst/>
                <a:uLnTx/>
                <a:uFillTx/>
                <a:latin typeface="Century Gothic"/>
                <a:ea typeface="+mn-ea"/>
                <a:cs typeface="Century Gothic"/>
              </a:rPr>
              <a:t>SAMADHA Objectives</a:t>
            </a:r>
            <a:endParaRPr kumimoji="0" lang="en-GB" sz="1000" b="0" i="0" u="none" strike="noStrike" kern="1200" cap="none" spc="0" normalizeH="0" baseline="0" noProof="0" dirty="0">
              <a:ln>
                <a:noFill/>
              </a:ln>
              <a:solidFill>
                <a:srgbClr val="008000"/>
              </a:solidFill>
              <a:effectLst/>
              <a:uLnTx/>
              <a:uFillTx/>
              <a:latin typeface="Century Gothic"/>
              <a:ea typeface="+mn-ea"/>
              <a:cs typeface="Century Gothic"/>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Study the dependence of neutron dose from space weather and thunderstorms in “privileged” condition: SAA + high elevation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Compare neutron doses in SAA + high elevation with similar condition outside the SAA.</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GB" sz="1000" b="0" i="0" u="none" strike="noStrike" kern="1200" cap="none" spc="0" normalizeH="0" baseline="0" noProof="0" dirty="0">
              <a:ln>
                <a:noFill/>
              </a:ln>
              <a:solidFill>
                <a:srgbClr val="0000FF"/>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entury Gothic"/>
                <a:ea typeface="+mn-ea"/>
                <a:cs typeface="Century Gothic"/>
              </a:rPr>
              <a:t>LNF task</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Century Gothic"/>
              </a:rPr>
              <a:t>Developing a Bonner sphere neutron spectrometer for atmospheric neutron measurements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Century Gothic"/>
              </a:rPr>
              <a:t>Deploying the spectrometer in SAA + high elevation (</a:t>
            </a:r>
            <a:r>
              <a:rPr kumimoji="0" lang="en-GB" sz="2000" b="0" i="0" u="none" strike="noStrike" kern="1200" cap="none" spc="0" normalizeH="0" baseline="0" noProof="0" dirty="0" err="1">
                <a:ln>
                  <a:noFill/>
                </a:ln>
                <a:solidFill>
                  <a:srgbClr val="FF0000"/>
                </a:solidFill>
                <a:effectLst/>
                <a:uLnTx/>
                <a:uFillTx/>
                <a:latin typeface="Century Gothic"/>
                <a:ea typeface="+mn-ea"/>
                <a:cs typeface="Century Gothic"/>
              </a:rPr>
              <a:t>Chacaltaya</a:t>
            </a:r>
            <a:r>
              <a:rPr kumimoji="0" lang="en-GB" sz="2000" b="0" i="0" u="none" strike="noStrike" kern="1200" cap="none" spc="0" normalizeH="0" baseline="0" noProof="0" dirty="0">
                <a:ln>
                  <a:noFill/>
                </a:ln>
                <a:solidFill>
                  <a:srgbClr val="FF0000"/>
                </a:solidFill>
                <a:effectLst/>
                <a:uLnTx/>
                <a:uFillTx/>
                <a:latin typeface="Century Gothic"/>
                <a:ea typeface="+mn-ea"/>
                <a:cs typeface="Century Gothic"/>
              </a:rPr>
              <a:t> lab, 5.4 km, Bolivia)</a:t>
            </a:r>
          </a:p>
        </p:txBody>
      </p:sp>
    </p:spTree>
    <p:extLst>
      <p:ext uri="{BB962C8B-B14F-4D97-AF65-F5344CB8AC3E}">
        <p14:creationId xmlns:p14="http://schemas.microsoft.com/office/powerpoint/2010/main" val="3046473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7714" y="166308"/>
            <a:ext cx="8987246" cy="950231"/>
          </a:xfrm>
          <a:solidFill>
            <a:srgbClr val="FF0000"/>
          </a:solidFill>
        </p:spPr>
        <p:txBody>
          <a:bodyPr>
            <a:normAutofit/>
          </a:bodyPr>
          <a:lstStyle/>
          <a:p>
            <a:r>
              <a:rPr lang="en-GB" sz="3000" b="1" dirty="0">
                <a:solidFill>
                  <a:schemeClr val="bg1"/>
                </a:solidFill>
                <a:latin typeface="Century Gothic"/>
                <a:cs typeface="Century Gothic"/>
              </a:rPr>
              <a:t>SAMADHA</a:t>
            </a:r>
            <a:br>
              <a:rPr lang="en-GB" sz="3000" b="1" dirty="0">
                <a:solidFill>
                  <a:schemeClr val="bg1"/>
                </a:solidFill>
                <a:latin typeface="Century Gothic"/>
                <a:cs typeface="Century Gothic"/>
              </a:rPr>
            </a:br>
            <a:r>
              <a:rPr lang="en-GB" sz="2400" i="1" dirty="0">
                <a:solidFill>
                  <a:schemeClr val="bg1"/>
                </a:solidFill>
                <a:latin typeface="Century Gothic"/>
                <a:cs typeface="Century Gothic"/>
              </a:rPr>
              <a:t>2021-2023 + </a:t>
            </a:r>
            <a:r>
              <a:rPr lang="en-GB" sz="2400" i="1" dirty="0" err="1">
                <a:solidFill>
                  <a:schemeClr val="bg1"/>
                </a:solidFill>
                <a:latin typeface="Century Gothic"/>
                <a:cs typeface="Century Gothic"/>
              </a:rPr>
              <a:t>prolungamento</a:t>
            </a:r>
            <a:r>
              <a:rPr lang="en-GB" sz="2400" i="1" dirty="0">
                <a:solidFill>
                  <a:schemeClr val="bg1"/>
                </a:solidFill>
                <a:latin typeface="Century Gothic"/>
                <a:cs typeface="Century Gothic"/>
              </a:rPr>
              <a:t> 2024</a:t>
            </a:r>
            <a:r>
              <a:rPr lang="en-GB" sz="3000" i="1" dirty="0">
                <a:solidFill>
                  <a:schemeClr val="bg1"/>
                </a:solidFill>
                <a:latin typeface="Century Gothic"/>
                <a:cs typeface="Century Gothic"/>
              </a:rPr>
              <a:t>	</a:t>
            </a:r>
            <a:endParaRPr lang="en-GB" sz="3000" b="1" dirty="0">
              <a:solidFill>
                <a:schemeClr val="bg1"/>
              </a:solidFill>
              <a:latin typeface="Century Gothic"/>
              <a:cs typeface="Century Gothic"/>
            </a:endParaRPr>
          </a:p>
        </p:txBody>
      </p:sp>
      <p:pic>
        <p:nvPicPr>
          <p:cNvPr id="4" name="Picture 3"/>
          <p:cNvPicPr>
            <a:picLocks noChangeAspect="1"/>
          </p:cNvPicPr>
          <p:nvPr/>
        </p:nvPicPr>
        <p:blipFill>
          <a:blip r:embed="rId2"/>
          <a:stretch>
            <a:fillRect/>
          </a:stretch>
        </p:blipFill>
        <p:spPr>
          <a:xfrm>
            <a:off x="10554788" y="135107"/>
            <a:ext cx="1348377" cy="981432"/>
          </a:xfrm>
          <a:prstGeom prst="rect">
            <a:avLst/>
          </a:prstGeom>
        </p:spPr>
      </p:pic>
      <p:sp>
        <p:nvSpPr>
          <p:cNvPr id="5" name="CasellaDiTesto 4"/>
          <p:cNvSpPr txBox="1"/>
          <p:nvPr/>
        </p:nvSpPr>
        <p:spPr>
          <a:xfrm>
            <a:off x="217713" y="1184980"/>
            <a:ext cx="11847287" cy="55092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Century Gothic"/>
              </a:rPr>
              <a:t>LNF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Century Gothic"/>
              </a:rPr>
              <a:t>First Semester 2023</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dirty="0">
                <a:ln>
                  <a:noFill/>
                </a:ln>
                <a:solidFill>
                  <a:srgbClr val="FF6600"/>
                </a:solidFill>
                <a:effectLst/>
                <a:uLnTx/>
                <a:uFillTx/>
                <a:latin typeface="Century Gothic"/>
                <a:ea typeface="+mn-ea"/>
                <a:cs typeface="Century Gothic"/>
              </a:rPr>
              <a:t>March 2023: Spectrometer installed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6600"/>
                </a:solidFill>
                <a:effectLst/>
                <a:uLnTx/>
                <a:uFillTx/>
                <a:latin typeface="Century Gothic"/>
                <a:ea typeface="+mn-ea"/>
                <a:cs typeface="Century Gothic"/>
              </a:rPr>
              <a:t>	</a:t>
            </a:r>
            <a:r>
              <a:rPr kumimoji="0" lang="en-GB" sz="2000" b="0" i="0" u="none" strike="noStrike" kern="1200" cap="none" spc="0" normalizeH="0" baseline="0" noProof="0" dirty="0" err="1">
                <a:ln>
                  <a:noFill/>
                </a:ln>
                <a:solidFill>
                  <a:srgbClr val="FF6600"/>
                </a:solidFill>
                <a:effectLst/>
                <a:uLnTx/>
                <a:uFillTx/>
                <a:latin typeface="Century Gothic"/>
                <a:ea typeface="+mn-ea"/>
                <a:cs typeface="Century Gothic"/>
              </a:rPr>
              <a:t>Chacaltaya</a:t>
            </a:r>
            <a:r>
              <a:rPr kumimoji="0" lang="en-GB" sz="2000" b="0" i="0" u="none" strike="noStrike" kern="1200" cap="none" spc="0" normalizeH="0" baseline="0" noProof="0" dirty="0">
                <a:ln>
                  <a:noFill/>
                </a:ln>
                <a:solidFill>
                  <a:srgbClr val="FF6600"/>
                </a:solidFill>
                <a:effectLst/>
                <a:uLnTx/>
                <a:uFillTx/>
                <a:latin typeface="Century Gothic"/>
                <a:ea typeface="+mn-ea"/>
                <a:cs typeface="Century Gothic"/>
              </a:rPr>
              <a:t> lab (5300 m)</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dirty="0">
                <a:ln>
                  <a:noFill/>
                </a:ln>
                <a:solidFill>
                  <a:srgbClr val="FF6600"/>
                </a:solidFill>
                <a:effectLst/>
                <a:uLnTx/>
                <a:uFillTx/>
                <a:latin typeface="Century Gothic"/>
                <a:ea typeface="+mn-ea"/>
                <a:cs typeface="Century Gothic"/>
              </a:rPr>
              <a:t>Since then, uninterrupted data taking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6600"/>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entury Gothic"/>
                <a:ea typeface="+mn-ea"/>
                <a:cs typeface="Century Gothic"/>
              </a:rPr>
              <a:t>Second semester 2023</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dirty="0">
                <a:ln>
                  <a:noFill/>
                </a:ln>
                <a:solidFill>
                  <a:srgbClr val="FF6600"/>
                </a:solidFill>
                <a:effectLst/>
                <a:uLnTx/>
                <a:uFillTx/>
                <a:latin typeface="Century Gothic"/>
                <a:ea typeface="+mn-ea"/>
                <a:cs typeface="Century Gothic"/>
              </a:rPr>
              <a:t>Data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FF"/>
              </a:solidFill>
              <a:effectLst/>
              <a:uLnTx/>
              <a:uFillTx/>
              <a:latin typeface="Century Gothic"/>
              <a:ea typeface="+mn-ea"/>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8000"/>
                </a:solidFill>
                <a:effectLst/>
                <a:uLnTx/>
                <a:uFillTx/>
                <a:latin typeface="Century Gothic"/>
                <a:ea typeface="+mn-ea"/>
                <a:cs typeface="Century Gothic"/>
              </a:rPr>
              <a:t>Why extending to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8000"/>
              </a:solidFill>
              <a:effectLst/>
              <a:uLnTx/>
              <a:uFillTx/>
              <a:latin typeface="Century Gothic"/>
              <a:ea typeface="+mn-ea"/>
              <a:cs typeface="Century Gothic"/>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Solar activity expected to reach a max</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	from late 2024 to 2025</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err="1">
                <a:ln>
                  <a:noFill/>
                </a:ln>
                <a:solidFill>
                  <a:srgbClr val="008000"/>
                </a:solidFill>
                <a:effectLst/>
                <a:uLnTx/>
                <a:uFillTx/>
                <a:latin typeface="Century Gothic"/>
                <a:ea typeface="+mn-ea"/>
                <a:cs typeface="Century Gothic"/>
              </a:rPr>
              <a:t>Samadha</a:t>
            </a: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 is the </a:t>
            </a:r>
            <a:r>
              <a:rPr kumimoji="0" lang="en-GB" sz="1800" b="1" i="0" u="none" strike="noStrike" kern="1200" cap="none" spc="0" normalizeH="0" baseline="0" noProof="0" dirty="0">
                <a:ln>
                  <a:noFill/>
                </a:ln>
                <a:solidFill>
                  <a:srgbClr val="008000"/>
                </a:solidFill>
                <a:effectLst/>
                <a:uLnTx/>
                <a:uFillTx/>
                <a:latin typeface="Century Gothic"/>
                <a:ea typeface="+mn-ea"/>
                <a:cs typeface="Century Gothic"/>
              </a:rPr>
              <a:t>highest</a:t>
            </a: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 neutron </a:t>
            </a:r>
          </a:p>
          <a:p>
            <a:pPr marL="342900" marR="0" lvl="1" indent="-34290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 	monitoring and spectrometry station</a:t>
            </a:r>
          </a:p>
          <a:p>
            <a:pPr marL="3429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Synergy with FLYDOS (grant A. </a:t>
            </a:r>
            <a:r>
              <a:rPr kumimoji="0" lang="en-GB" sz="1800" b="0" i="0" u="none" strike="noStrike" kern="1200" cap="none" spc="0" normalizeH="0" baseline="0" noProof="0" dirty="0" err="1">
                <a:ln>
                  <a:noFill/>
                </a:ln>
                <a:solidFill>
                  <a:srgbClr val="008000"/>
                </a:solidFill>
                <a:effectLst/>
                <a:uLnTx/>
                <a:uFillTx/>
                <a:latin typeface="Century Gothic"/>
                <a:ea typeface="+mn-ea"/>
                <a:cs typeface="Century Gothic"/>
              </a:rPr>
              <a:t>Calamida</a:t>
            </a: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Limited fund request: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	- 4 k€ </a:t>
            </a:r>
            <a:r>
              <a:rPr kumimoji="0" lang="en-GB" sz="1800" b="0" i="0" u="none" strike="noStrike" kern="1200" cap="none" spc="0" normalizeH="0" baseline="0" noProof="0" dirty="0" err="1">
                <a:ln>
                  <a:noFill/>
                </a:ln>
                <a:solidFill>
                  <a:srgbClr val="008000"/>
                </a:solidFill>
                <a:effectLst/>
                <a:uLnTx/>
                <a:uFillTx/>
                <a:latin typeface="Century Gothic"/>
                <a:ea typeface="+mn-ea"/>
                <a:cs typeface="Century Gothic"/>
              </a:rPr>
              <a:t>sj</a:t>
            </a: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 </a:t>
            </a:r>
            <a:r>
              <a:rPr kumimoji="0" lang="en-GB" sz="1800" b="0" i="0" u="none" strike="noStrike" kern="1200" cap="none" spc="0" normalizeH="0" baseline="0" noProof="0" dirty="0" err="1">
                <a:ln>
                  <a:noFill/>
                </a:ln>
                <a:solidFill>
                  <a:srgbClr val="008000"/>
                </a:solidFill>
                <a:effectLst/>
                <a:uLnTx/>
                <a:uFillTx/>
                <a:latin typeface="Century Gothic"/>
                <a:ea typeface="+mn-ea"/>
                <a:cs typeface="Century Gothic"/>
              </a:rPr>
              <a:t>missioni</a:t>
            </a: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 for maintenance (if needed)</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000"/>
                </a:solidFill>
                <a:effectLst/>
                <a:uLnTx/>
                <a:uFillTx/>
                <a:latin typeface="Century Gothic"/>
                <a:ea typeface="+mn-ea"/>
                <a:cs typeface="Century Gothic"/>
              </a:rPr>
              <a:t>	- 2 k€ extend the temporary export to Bolivia  </a:t>
            </a:r>
          </a:p>
        </p:txBody>
      </p:sp>
      <p:pic>
        <p:nvPicPr>
          <p:cNvPr id="3" name="Picture 2"/>
          <p:cNvPicPr>
            <a:picLocks noChangeAspect="1"/>
          </p:cNvPicPr>
          <p:nvPr/>
        </p:nvPicPr>
        <p:blipFill>
          <a:blip r:embed="rId3"/>
          <a:stretch>
            <a:fillRect/>
          </a:stretch>
        </p:blipFill>
        <p:spPr>
          <a:xfrm>
            <a:off x="5638611" y="3213100"/>
            <a:ext cx="6400989" cy="3509429"/>
          </a:xfrm>
          <a:prstGeom prst="rect">
            <a:avLst/>
          </a:prstGeom>
        </p:spPr>
      </p:pic>
      <p:sp>
        <p:nvSpPr>
          <p:cNvPr id="6" name="Rectangle 5"/>
          <p:cNvSpPr/>
          <p:nvPr/>
        </p:nvSpPr>
        <p:spPr>
          <a:xfrm>
            <a:off x="5725458" y="4260334"/>
            <a:ext cx="15317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entury Gothic"/>
                <a:ea typeface="+mn-ea"/>
                <a:cs typeface="Century Gothic"/>
              </a:rPr>
              <a:t>BSS location</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rotWithShape="1">
          <a:blip r:embed="rId4"/>
          <a:srcRect b="18519"/>
          <a:stretch/>
        </p:blipFill>
        <p:spPr>
          <a:xfrm>
            <a:off x="5651500" y="94559"/>
            <a:ext cx="4838700" cy="3004241"/>
          </a:xfrm>
          <a:prstGeom prst="rect">
            <a:avLst/>
          </a:prstGeom>
        </p:spPr>
      </p:pic>
    </p:spTree>
    <p:extLst>
      <p:ext uri="{BB962C8B-B14F-4D97-AF65-F5344CB8AC3E}">
        <p14:creationId xmlns:p14="http://schemas.microsoft.com/office/powerpoint/2010/main" val="25251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olo 1">
            <a:extLst>
              <a:ext uri="{FF2B5EF4-FFF2-40B4-BE49-F238E27FC236}">
                <a16:creationId xmlns:a16="http://schemas.microsoft.com/office/drawing/2014/main" id="{D88D9503-C32F-7844-84C4-6608CAC2B9F0}"/>
              </a:ext>
            </a:extLst>
          </p:cNvPr>
          <p:cNvSpPr>
            <a:spLocks noGrp="1"/>
          </p:cNvSpPr>
          <p:nvPr>
            <p:ph type="title"/>
          </p:nvPr>
        </p:nvSpPr>
        <p:spPr>
          <a:xfrm>
            <a:off x="5991225" y="279400"/>
            <a:ext cx="5362576" cy="1892300"/>
          </a:xfrm>
        </p:spPr>
        <p:txBody>
          <a:bodyPr>
            <a:normAutofit/>
          </a:bodyPr>
          <a:lstStyle/>
          <a:p>
            <a:r>
              <a:rPr lang="en-GB"/>
              <a:t>CSN5 update</a:t>
            </a:r>
          </a:p>
        </p:txBody>
      </p:sp>
      <p:graphicFrame>
        <p:nvGraphicFramePr>
          <p:cNvPr id="13" name="Segnaposto contenuto 2">
            <a:extLst>
              <a:ext uri="{FF2B5EF4-FFF2-40B4-BE49-F238E27FC236}">
                <a16:creationId xmlns:a16="http://schemas.microsoft.com/office/drawing/2014/main" id="{69C6EA68-E8BC-2629-32BD-9F9DC3890881}"/>
              </a:ext>
            </a:extLst>
          </p:cNvPr>
          <p:cNvGraphicFramePr>
            <a:graphicFrameLocks noGrp="1"/>
          </p:cNvGraphicFramePr>
          <p:nvPr>
            <p:ph idx="1"/>
            <p:extLst>
              <p:ext uri="{D42A27DB-BD31-4B8C-83A1-F6EECF244321}">
                <p14:modId xmlns:p14="http://schemas.microsoft.com/office/powerpoint/2010/main" val="3059290701"/>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631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80" name="Rectangle 79">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Immagine che contiene Policromia, modello, schermata, linea&#10;&#10;Descrizione generata automaticamente">
            <a:extLst>
              <a:ext uri="{FF2B5EF4-FFF2-40B4-BE49-F238E27FC236}">
                <a16:creationId xmlns:a16="http://schemas.microsoft.com/office/drawing/2014/main" id="{A9453BF6-8722-CB25-6CA8-FF5B9EE72545}"/>
              </a:ext>
            </a:extLst>
          </p:cNvPr>
          <p:cNvPicPr>
            <a:picLocks noChangeAspect="1"/>
          </p:cNvPicPr>
          <p:nvPr/>
        </p:nvPicPr>
        <p:blipFill rotWithShape="1">
          <a:blip r:embed="rId2"/>
          <a:srcRect t="18773"/>
          <a:stretch/>
        </p:blipFill>
        <p:spPr>
          <a:xfrm>
            <a:off x="20" y="10"/>
            <a:ext cx="12191980" cy="6857990"/>
          </a:xfrm>
          <a:prstGeom prst="rect">
            <a:avLst/>
          </a:prstGeom>
          <a:noFill/>
        </p:spPr>
      </p:pic>
      <p:sp>
        <p:nvSpPr>
          <p:cNvPr id="82" name="Graphic 1">
            <a:extLst>
              <a:ext uri="{FF2B5EF4-FFF2-40B4-BE49-F238E27FC236}">
                <a16:creationId xmlns:a16="http://schemas.microsoft.com/office/drawing/2014/main" id="{96C5B42E-2B67-4A58-B9AF-78E133889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30000"/>
            </a:schemeClr>
          </a:solidFill>
          <a:ln w="32707" cap="flat">
            <a:noFill/>
            <a:prstDash val="solid"/>
            <a:miter/>
          </a:ln>
          <a:effectLst>
            <a:outerShdw blurRad="50800" dist="50800" dir="2700000" algn="tl" rotWithShape="0">
              <a:prstClr val="black">
                <a:alpha val="25000"/>
              </a:prstClr>
            </a:outerShdw>
          </a:effectLst>
        </p:spPr>
        <p:txBody>
          <a:bodyPr rtlCol="0" anchor="ctr"/>
          <a:lstStyle/>
          <a:p>
            <a:endParaRPr lang="en-US" dirty="0"/>
          </a:p>
        </p:txBody>
      </p:sp>
      <p:sp>
        <p:nvSpPr>
          <p:cNvPr id="75" name="Graphic 1">
            <a:extLst>
              <a:ext uri="{FF2B5EF4-FFF2-40B4-BE49-F238E27FC236}">
                <a16:creationId xmlns:a16="http://schemas.microsoft.com/office/drawing/2014/main" id="{8C9B5468-C837-4FF5-A94F-03C1BD52F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5"/>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rgbClr val="FF9E86">
              <a:alpha val="40000"/>
            </a:srgbClr>
          </a:solidFill>
          <a:ln w="32707" cap="flat">
            <a:noFill/>
            <a:prstDash val="solid"/>
            <a:miter/>
          </a:ln>
          <a:effectLst/>
        </p:spPr>
        <p:txBody>
          <a:bodyPr rtlCol="0" anchor="ctr"/>
          <a:lstStyle/>
          <a:p>
            <a:endParaRPr lang="en-US" dirty="0"/>
          </a:p>
        </p:txBody>
      </p:sp>
      <p:sp>
        <p:nvSpPr>
          <p:cNvPr id="4" name="Titolo 3">
            <a:extLst>
              <a:ext uri="{FF2B5EF4-FFF2-40B4-BE49-F238E27FC236}">
                <a16:creationId xmlns:a16="http://schemas.microsoft.com/office/drawing/2014/main" id="{68C6A0F2-72EE-79D1-D888-ABF4C230B137}"/>
              </a:ext>
            </a:extLst>
          </p:cNvPr>
          <p:cNvSpPr>
            <a:spLocks noGrp="1"/>
          </p:cNvSpPr>
          <p:nvPr>
            <p:ph type="title"/>
          </p:nvPr>
        </p:nvSpPr>
        <p:spPr>
          <a:xfrm>
            <a:off x="3325473" y="1998924"/>
            <a:ext cx="5541054" cy="2213621"/>
          </a:xfrm>
        </p:spPr>
        <p:txBody>
          <a:bodyPr vert="horz" lIns="91440" tIns="45720" rIns="91440" bIns="45720" rtlCol="0" anchor="b">
            <a:normAutofit/>
          </a:bodyPr>
          <a:lstStyle/>
          <a:p>
            <a:pPr algn="ctr"/>
            <a:r>
              <a:rPr lang="en-US" b="1" i="1" dirty="0"/>
              <a:t>2023 closing</a:t>
            </a:r>
            <a:br>
              <a:rPr lang="en-US" b="1" i="1" dirty="0"/>
            </a:br>
            <a:r>
              <a:rPr lang="en-US" b="1" i="1" dirty="0"/>
              <a:t>experiments</a:t>
            </a:r>
            <a:br>
              <a:rPr lang="en-US" b="1" i="1" dirty="0"/>
            </a:br>
            <a:endParaRPr lang="en-US" b="1" i="1" dirty="0"/>
          </a:p>
        </p:txBody>
      </p:sp>
      <p:sp>
        <p:nvSpPr>
          <p:cNvPr id="3" name="Segnaposto testo 4">
            <a:extLst>
              <a:ext uri="{FF2B5EF4-FFF2-40B4-BE49-F238E27FC236}">
                <a16:creationId xmlns:a16="http://schemas.microsoft.com/office/drawing/2014/main" id="{C5076C90-2511-0ACA-9011-4B2EE283E7CF}"/>
              </a:ext>
            </a:extLst>
          </p:cNvPr>
          <p:cNvSpPr>
            <a:spLocks noGrp="1"/>
          </p:cNvSpPr>
          <p:nvPr>
            <p:ph type="body" idx="1"/>
          </p:nvPr>
        </p:nvSpPr>
        <p:spPr>
          <a:xfrm>
            <a:off x="3068204" y="3749284"/>
            <a:ext cx="6523942" cy="1419063"/>
          </a:xfrm>
        </p:spPr>
        <p:txBody>
          <a:bodyPr vert="horz" lIns="91440" tIns="45720" rIns="91440" bIns="45720" rtlCol="0">
            <a:normAutofit lnSpcReduction="10000"/>
          </a:bodyPr>
          <a:lstStyle/>
          <a:p>
            <a:pPr marL="342900" indent="-342900">
              <a:lnSpc>
                <a:spcPct val="90000"/>
              </a:lnSpc>
              <a:buFont typeface="Arial" panose="020B0604020202020204" pitchFamily="34" charset="0"/>
              <a:buChar char="•"/>
            </a:pPr>
            <a:r>
              <a:rPr lang="en-US" sz="2000" b="1" dirty="0">
                <a:solidFill>
                  <a:srgbClr val="FFC000"/>
                </a:solidFill>
              </a:rPr>
              <a:t>ENTER_BNCT</a:t>
            </a:r>
            <a:r>
              <a:rPr lang="en-US" sz="2000" b="1" dirty="0"/>
              <a:t>, LLMCP, PEROV, </a:t>
            </a:r>
            <a:r>
              <a:rPr lang="en-US" sz="2000" b="1" dirty="0">
                <a:solidFill>
                  <a:srgbClr val="FFC000"/>
                </a:solidFill>
              </a:rPr>
              <a:t>URANIA_V</a:t>
            </a:r>
          </a:p>
          <a:p>
            <a:pPr marL="342900" indent="-342900">
              <a:lnSpc>
                <a:spcPct val="90000"/>
              </a:lnSpc>
              <a:buFont typeface="Arial" panose="020B0604020202020204" pitchFamily="34" charset="0"/>
              <a:buChar char="•"/>
            </a:pPr>
            <a:r>
              <a:rPr lang="en-US" sz="2000" b="1" dirty="0"/>
              <a:t>OLAGS, RESOLVE</a:t>
            </a:r>
          </a:p>
          <a:p>
            <a:pPr marL="342900" indent="-342900">
              <a:lnSpc>
                <a:spcPct val="90000"/>
              </a:lnSpc>
              <a:buFont typeface="Arial" panose="020B0604020202020204" pitchFamily="34" charset="0"/>
              <a:buChar char="•"/>
            </a:pPr>
            <a:r>
              <a:rPr lang="en-US" sz="2000" b="1" dirty="0">
                <a:solidFill>
                  <a:srgbClr val="FFC000"/>
                </a:solidFill>
              </a:rPr>
              <a:t>ARYA, IMPACT_CSN5</a:t>
            </a:r>
            <a:r>
              <a:rPr lang="en-US" sz="2000" b="1" dirty="0"/>
              <a:t>, SINGULARITY, </a:t>
            </a:r>
            <a:r>
              <a:rPr lang="en-US" sz="2000" b="1" dirty="0">
                <a:solidFill>
                  <a:srgbClr val="FFC000"/>
                </a:solidFill>
              </a:rPr>
              <a:t>SL_COMB2FEL</a:t>
            </a:r>
            <a:r>
              <a:rPr lang="en-US" sz="2000" b="1" dirty="0"/>
              <a:t>, TUAREG</a:t>
            </a:r>
          </a:p>
        </p:txBody>
      </p:sp>
    </p:spTree>
    <p:extLst>
      <p:ext uri="{BB962C8B-B14F-4D97-AF65-F5344CB8AC3E}">
        <p14:creationId xmlns:p14="http://schemas.microsoft.com/office/powerpoint/2010/main" val="198909403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7714" y="166308"/>
            <a:ext cx="8987246" cy="950231"/>
          </a:xfrm>
          <a:solidFill>
            <a:srgbClr val="FF0000"/>
          </a:solidFill>
        </p:spPr>
        <p:txBody>
          <a:bodyPr>
            <a:normAutofit/>
          </a:bodyPr>
          <a:lstStyle/>
          <a:p>
            <a:r>
              <a:rPr lang="it-IT" sz="3000" b="1" dirty="0">
                <a:solidFill>
                  <a:schemeClr val="bg1"/>
                </a:solidFill>
                <a:latin typeface="Century Gothic"/>
                <a:cs typeface="Century Gothic"/>
              </a:rPr>
              <a:t>ENTER_BNCT</a:t>
            </a:r>
            <a:br>
              <a:rPr lang="it-IT" sz="3000" b="1" dirty="0">
                <a:solidFill>
                  <a:schemeClr val="bg1"/>
                </a:solidFill>
                <a:latin typeface="Century Gothic"/>
                <a:cs typeface="Century Gothic"/>
              </a:rPr>
            </a:br>
            <a:r>
              <a:rPr lang="it-IT" sz="2400" i="1" dirty="0">
                <a:solidFill>
                  <a:schemeClr val="bg1"/>
                </a:solidFill>
                <a:latin typeface="Century Gothic"/>
                <a:cs typeface="Century Gothic"/>
              </a:rPr>
              <a:t>2020-2022 + prolungamento 2023</a:t>
            </a:r>
            <a:r>
              <a:rPr lang="it-IT" sz="3000" i="1" dirty="0">
                <a:solidFill>
                  <a:schemeClr val="bg1"/>
                </a:solidFill>
                <a:latin typeface="Century Gothic"/>
                <a:cs typeface="Century Gothic"/>
              </a:rPr>
              <a:t>	</a:t>
            </a:r>
            <a:endParaRPr lang="it-IT" sz="3000" b="1" dirty="0">
              <a:solidFill>
                <a:schemeClr val="bg1"/>
              </a:solidFill>
              <a:latin typeface="Century Gothic"/>
              <a:cs typeface="Century Gothic"/>
            </a:endParaRPr>
          </a:p>
        </p:txBody>
      </p:sp>
      <p:pic>
        <p:nvPicPr>
          <p:cNvPr id="4" name="Picture 3"/>
          <p:cNvPicPr>
            <a:picLocks noChangeAspect="1"/>
          </p:cNvPicPr>
          <p:nvPr/>
        </p:nvPicPr>
        <p:blipFill>
          <a:blip r:embed="rId2"/>
          <a:stretch>
            <a:fillRect/>
          </a:stretch>
        </p:blipFill>
        <p:spPr>
          <a:xfrm>
            <a:off x="10554788" y="135107"/>
            <a:ext cx="1348377" cy="981432"/>
          </a:xfrm>
          <a:prstGeom prst="rect">
            <a:avLst/>
          </a:prstGeom>
        </p:spPr>
      </p:pic>
      <p:sp>
        <p:nvSpPr>
          <p:cNvPr id="5" name="CasellaDiTesto 4"/>
          <p:cNvSpPr txBox="1"/>
          <p:nvPr/>
        </p:nvSpPr>
        <p:spPr>
          <a:xfrm>
            <a:off x="217713" y="1235780"/>
            <a:ext cx="9802587" cy="3724097"/>
          </a:xfrm>
          <a:prstGeom prst="rect">
            <a:avLst/>
          </a:prstGeom>
          <a:noFill/>
        </p:spPr>
        <p:txBody>
          <a:bodyPr wrap="square" rtlCol="0">
            <a:spAutoFit/>
          </a:bodyPr>
          <a:lstStyle/>
          <a:p>
            <a:r>
              <a:rPr lang="it-IT" sz="2400" b="1" dirty="0" err="1">
                <a:solidFill>
                  <a:srgbClr val="FF0000"/>
                </a:solidFill>
                <a:latin typeface="Century Gothic"/>
                <a:ea typeface="+mj-ea"/>
                <a:cs typeface="Century Gothic"/>
              </a:rPr>
              <a:t>Filling</a:t>
            </a:r>
            <a:r>
              <a:rPr lang="it-IT" sz="2400" b="1" dirty="0">
                <a:solidFill>
                  <a:srgbClr val="FF0000"/>
                </a:solidFill>
                <a:latin typeface="Century Gothic"/>
                <a:ea typeface="+mj-ea"/>
                <a:cs typeface="Century Gothic"/>
              </a:rPr>
              <a:t> the </a:t>
            </a:r>
            <a:r>
              <a:rPr lang="it-IT" sz="2400" b="1" dirty="0" err="1">
                <a:solidFill>
                  <a:srgbClr val="FF0000"/>
                </a:solidFill>
                <a:latin typeface="Century Gothic"/>
                <a:ea typeface="+mj-ea"/>
                <a:cs typeface="Century Gothic"/>
              </a:rPr>
              <a:t>technology</a:t>
            </a:r>
            <a:r>
              <a:rPr lang="it-IT" sz="2400" b="1" dirty="0">
                <a:solidFill>
                  <a:srgbClr val="FF0000"/>
                </a:solidFill>
                <a:latin typeface="Century Gothic"/>
                <a:ea typeface="+mj-ea"/>
                <a:cs typeface="Century Gothic"/>
              </a:rPr>
              <a:t> gap </a:t>
            </a:r>
            <a:r>
              <a:rPr lang="it-IT" sz="2400" b="1" dirty="0" err="1">
                <a:solidFill>
                  <a:srgbClr val="FF0000"/>
                </a:solidFill>
                <a:latin typeface="Century Gothic"/>
                <a:ea typeface="+mj-ea"/>
                <a:cs typeface="Century Gothic"/>
              </a:rPr>
              <a:t>between</a:t>
            </a:r>
            <a:r>
              <a:rPr lang="it-IT" sz="2400" b="1" dirty="0">
                <a:solidFill>
                  <a:srgbClr val="FF0000"/>
                </a:solidFill>
                <a:latin typeface="Century Gothic"/>
                <a:ea typeface="+mj-ea"/>
                <a:cs typeface="Century Gothic"/>
              </a:rPr>
              <a:t> </a:t>
            </a:r>
            <a:r>
              <a:rPr lang="it-IT" sz="2400" b="1" dirty="0" err="1">
                <a:solidFill>
                  <a:srgbClr val="FF0000"/>
                </a:solidFill>
                <a:latin typeface="Century Gothic"/>
                <a:ea typeface="+mj-ea"/>
                <a:cs typeface="Century Gothic"/>
              </a:rPr>
              <a:t>research</a:t>
            </a:r>
            <a:r>
              <a:rPr lang="it-IT" sz="2400" b="1" dirty="0">
                <a:solidFill>
                  <a:srgbClr val="FF0000"/>
                </a:solidFill>
                <a:latin typeface="Century Gothic"/>
                <a:ea typeface="+mj-ea"/>
                <a:cs typeface="Century Gothic"/>
              </a:rPr>
              <a:t> and </a:t>
            </a:r>
            <a:r>
              <a:rPr lang="it-IT" sz="2400" b="1" dirty="0" err="1">
                <a:solidFill>
                  <a:srgbClr val="FF0000"/>
                </a:solidFill>
                <a:latin typeface="Century Gothic"/>
                <a:ea typeface="+mj-ea"/>
                <a:cs typeface="Century Gothic"/>
              </a:rPr>
              <a:t>clinical</a:t>
            </a:r>
            <a:r>
              <a:rPr lang="it-IT" sz="2400" b="1" dirty="0">
                <a:solidFill>
                  <a:srgbClr val="FF0000"/>
                </a:solidFill>
                <a:latin typeface="Century Gothic"/>
                <a:ea typeface="+mj-ea"/>
                <a:cs typeface="Century Gothic"/>
              </a:rPr>
              <a:t> </a:t>
            </a:r>
            <a:r>
              <a:rPr lang="it-IT" sz="2400" b="1" dirty="0" err="1">
                <a:solidFill>
                  <a:srgbClr val="FF0000"/>
                </a:solidFill>
                <a:latin typeface="Century Gothic"/>
                <a:ea typeface="+mj-ea"/>
                <a:cs typeface="Century Gothic"/>
              </a:rPr>
              <a:t>application</a:t>
            </a:r>
            <a:r>
              <a:rPr lang="it-IT" sz="2400" b="1" dirty="0">
                <a:solidFill>
                  <a:srgbClr val="FF0000"/>
                </a:solidFill>
                <a:latin typeface="Century Gothic"/>
                <a:ea typeface="+mj-ea"/>
                <a:cs typeface="Century Gothic"/>
              </a:rPr>
              <a:t> of </a:t>
            </a:r>
            <a:r>
              <a:rPr lang="it-IT" sz="2400" b="1" dirty="0" err="1">
                <a:solidFill>
                  <a:srgbClr val="FF0000"/>
                </a:solidFill>
                <a:latin typeface="Century Gothic"/>
                <a:ea typeface="+mj-ea"/>
                <a:cs typeface="Century Gothic"/>
              </a:rPr>
              <a:t>Boron</a:t>
            </a:r>
            <a:r>
              <a:rPr lang="it-IT" sz="2400" b="1" dirty="0">
                <a:solidFill>
                  <a:srgbClr val="FF0000"/>
                </a:solidFill>
                <a:latin typeface="Century Gothic"/>
                <a:ea typeface="+mj-ea"/>
                <a:cs typeface="Century Gothic"/>
              </a:rPr>
              <a:t> </a:t>
            </a:r>
            <a:r>
              <a:rPr lang="it-IT" sz="2400" b="1" dirty="0" err="1">
                <a:solidFill>
                  <a:srgbClr val="FF0000"/>
                </a:solidFill>
                <a:latin typeface="Century Gothic"/>
                <a:ea typeface="+mj-ea"/>
                <a:cs typeface="Century Gothic"/>
              </a:rPr>
              <a:t>Neutron</a:t>
            </a:r>
            <a:r>
              <a:rPr lang="it-IT" sz="2400" b="1" dirty="0">
                <a:solidFill>
                  <a:srgbClr val="FF0000"/>
                </a:solidFill>
                <a:latin typeface="Century Gothic"/>
                <a:ea typeface="+mj-ea"/>
                <a:cs typeface="Century Gothic"/>
              </a:rPr>
              <a:t> </a:t>
            </a:r>
            <a:r>
              <a:rPr lang="it-IT" sz="2400" b="1" dirty="0" err="1">
                <a:solidFill>
                  <a:srgbClr val="FF0000"/>
                </a:solidFill>
                <a:latin typeface="Century Gothic"/>
                <a:ea typeface="+mj-ea"/>
                <a:cs typeface="Century Gothic"/>
              </a:rPr>
              <a:t>Capture</a:t>
            </a:r>
            <a:r>
              <a:rPr lang="it-IT" sz="2400" b="1" dirty="0">
                <a:solidFill>
                  <a:srgbClr val="FF0000"/>
                </a:solidFill>
                <a:latin typeface="Century Gothic"/>
                <a:ea typeface="+mj-ea"/>
                <a:cs typeface="Century Gothic"/>
              </a:rPr>
              <a:t> </a:t>
            </a:r>
            <a:r>
              <a:rPr lang="it-IT" sz="2400" b="1" dirty="0" err="1">
                <a:solidFill>
                  <a:srgbClr val="FF0000"/>
                </a:solidFill>
                <a:latin typeface="Century Gothic"/>
                <a:ea typeface="+mj-ea"/>
                <a:cs typeface="Century Gothic"/>
              </a:rPr>
              <a:t>oncologic</a:t>
            </a:r>
            <a:r>
              <a:rPr lang="it-IT" sz="2400" b="1" dirty="0">
                <a:solidFill>
                  <a:srgbClr val="FF0000"/>
                </a:solidFill>
                <a:latin typeface="Century Gothic"/>
                <a:ea typeface="+mj-ea"/>
                <a:cs typeface="Century Gothic"/>
              </a:rPr>
              <a:t> </a:t>
            </a:r>
            <a:r>
              <a:rPr lang="it-IT" sz="2400" b="1" dirty="0" err="1">
                <a:solidFill>
                  <a:srgbClr val="FF0000"/>
                </a:solidFill>
                <a:latin typeface="Century Gothic"/>
                <a:ea typeface="+mj-ea"/>
                <a:cs typeface="Century Gothic"/>
              </a:rPr>
              <a:t>Therapy</a:t>
            </a:r>
            <a:r>
              <a:rPr lang="it-IT" sz="2400" b="1" dirty="0">
                <a:solidFill>
                  <a:srgbClr val="FF0000"/>
                </a:solidFill>
                <a:latin typeface="Century Gothic"/>
                <a:ea typeface="+mj-ea"/>
                <a:cs typeface="Century Gothic"/>
              </a:rPr>
              <a:t> (BNCT)</a:t>
            </a:r>
            <a:endParaRPr lang="it-IT" sz="1000" i="1" dirty="0">
              <a:solidFill>
                <a:srgbClr val="FF0000"/>
              </a:solidFill>
              <a:latin typeface="Century Gothic"/>
              <a:ea typeface="+mj-ea"/>
              <a:cs typeface="Century Gothic"/>
            </a:endParaRPr>
          </a:p>
          <a:p>
            <a:endParaRPr lang="it-IT" sz="2400" dirty="0">
              <a:latin typeface="Century Gothic"/>
              <a:ea typeface="+mj-ea"/>
              <a:cs typeface="Century Gothic"/>
            </a:endParaRPr>
          </a:p>
          <a:p>
            <a:r>
              <a:rPr lang="it-IT" sz="2400" dirty="0">
                <a:latin typeface="Century Gothic"/>
                <a:cs typeface="Century Gothic"/>
              </a:rPr>
              <a:t>Pavia, Torino, LNL, LNF</a:t>
            </a:r>
          </a:p>
          <a:p>
            <a:r>
              <a:rPr lang="it-IT" sz="2400" dirty="0">
                <a:latin typeface="Century Gothic"/>
                <a:ea typeface="+mj-ea"/>
                <a:cs typeface="Century Gothic"/>
              </a:rPr>
              <a:t>R.N. Nicoletta Protti (PV)</a:t>
            </a:r>
          </a:p>
          <a:p>
            <a:endParaRPr lang="it-IT" sz="1000" dirty="0">
              <a:solidFill>
                <a:srgbClr val="0000FF"/>
              </a:solidFill>
              <a:latin typeface="Century Gothic"/>
              <a:ea typeface="+mj-ea"/>
              <a:cs typeface="Century Gothic"/>
            </a:endParaRPr>
          </a:p>
          <a:p>
            <a:endParaRPr lang="it-IT" sz="2400" dirty="0">
              <a:solidFill>
                <a:srgbClr val="0000FF"/>
              </a:solidFill>
              <a:latin typeface="Century Gothic"/>
              <a:ea typeface="+mj-ea"/>
              <a:cs typeface="Century Gothic"/>
            </a:endParaRPr>
          </a:p>
          <a:p>
            <a:r>
              <a:rPr lang="it-IT" sz="2400" u="sng" dirty="0">
                <a:solidFill>
                  <a:srgbClr val="0000FF"/>
                </a:solidFill>
                <a:latin typeface="Century Gothic"/>
                <a:ea typeface="+mj-ea"/>
                <a:cs typeface="Century Gothic"/>
              </a:rPr>
              <a:t>Anagrafica LNF 2023 1.7 FTE</a:t>
            </a:r>
          </a:p>
          <a:p>
            <a:endParaRPr lang="it-IT" sz="2400" dirty="0">
              <a:solidFill>
                <a:srgbClr val="0000FF"/>
              </a:solidFill>
              <a:latin typeface="Century Gothic"/>
              <a:ea typeface="+mj-ea"/>
              <a:cs typeface="Century Gothic"/>
            </a:endParaRPr>
          </a:p>
          <a:p>
            <a:r>
              <a:rPr lang="it-IT" sz="2400" b="1" dirty="0">
                <a:solidFill>
                  <a:srgbClr val="FF0000"/>
                </a:solidFill>
                <a:latin typeface="Century Gothic"/>
                <a:ea typeface="+mj-ea"/>
                <a:cs typeface="Century Gothic"/>
              </a:rPr>
              <a:t>Esperimento in chiusura</a:t>
            </a:r>
          </a:p>
          <a:p>
            <a:endParaRPr lang="it-IT" sz="1000" dirty="0">
              <a:solidFill>
                <a:srgbClr val="0000FF"/>
              </a:solidFill>
              <a:latin typeface="Century Gothic"/>
              <a:ea typeface="+mj-ea"/>
              <a:cs typeface="Century Gothic"/>
            </a:endParaRPr>
          </a:p>
        </p:txBody>
      </p:sp>
      <p:pic>
        <p:nvPicPr>
          <p:cNvPr id="3" name="Picture 2" descr="Screenshot 2022-06-30 at 05.08.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700" y="2139950"/>
            <a:ext cx="3989347" cy="2533650"/>
          </a:xfrm>
          <a:prstGeom prst="rect">
            <a:avLst/>
          </a:prstGeom>
        </p:spPr>
      </p:pic>
      <p:sp>
        <p:nvSpPr>
          <p:cNvPr id="6" name="Rectangle 5"/>
          <p:cNvSpPr/>
          <p:nvPr/>
        </p:nvSpPr>
        <p:spPr>
          <a:xfrm>
            <a:off x="6413197" y="6152634"/>
            <a:ext cx="5778803" cy="584776"/>
          </a:xfrm>
          <a:prstGeom prst="rect">
            <a:avLst/>
          </a:prstGeom>
        </p:spPr>
        <p:txBody>
          <a:bodyPr wrap="square">
            <a:spAutoFit/>
          </a:bodyPr>
          <a:lstStyle/>
          <a:p>
            <a:pPr algn="ctr"/>
            <a:r>
              <a:rPr lang="es-ES_tradnl" sz="1600" dirty="0" err="1">
                <a:solidFill>
                  <a:srgbClr val="008000"/>
                </a:solidFill>
                <a:latin typeface="Century Gothic"/>
                <a:cs typeface="Century Gothic"/>
              </a:rPr>
              <a:t>Alphabeam</a:t>
            </a:r>
            <a:r>
              <a:rPr lang="es-ES_tradnl" sz="1600" dirty="0">
                <a:solidFill>
                  <a:srgbClr val="008000"/>
                </a:solidFill>
                <a:latin typeface="Century Gothic"/>
                <a:cs typeface="Century Gothic"/>
              </a:rPr>
              <a:t> </a:t>
            </a:r>
            <a:r>
              <a:rPr lang="es-ES_tradnl" sz="1600" dirty="0" err="1">
                <a:solidFill>
                  <a:srgbClr val="008000"/>
                </a:solidFill>
                <a:latin typeface="Century Gothic"/>
                <a:cs typeface="Century Gothic"/>
              </a:rPr>
              <a:t>neutron</a:t>
            </a:r>
            <a:r>
              <a:rPr lang="es-ES_tradnl" sz="1600" dirty="0">
                <a:solidFill>
                  <a:srgbClr val="008000"/>
                </a:solidFill>
                <a:latin typeface="Century Gothic"/>
                <a:cs typeface="Century Gothic"/>
              </a:rPr>
              <a:t> </a:t>
            </a:r>
            <a:r>
              <a:rPr lang="es-ES_tradnl" sz="1600" dirty="0" err="1">
                <a:solidFill>
                  <a:srgbClr val="008000"/>
                </a:solidFill>
                <a:latin typeface="Century Gothic"/>
                <a:cs typeface="Century Gothic"/>
              </a:rPr>
              <a:t>system</a:t>
            </a:r>
            <a:r>
              <a:rPr lang="es-ES_tradnl" sz="1600" dirty="0">
                <a:solidFill>
                  <a:srgbClr val="008000"/>
                </a:solidFill>
                <a:latin typeface="Century Gothic"/>
                <a:cs typeface="Century Gothic"/>
              </a:rPr>
              <a:t> </a:t>
            </a:r>
            <a:r>
              <a:rPr lang="es-ES_tradnl" sz="1600" dirty="0" err="1">
                <a:solidFill>
                  <a:srgbClr val="008000"/>
                </a:solidFill>
                <a:latin typeface="Century Gothic"/>
                <a:cs typeface="Century Gothic"/>
              </a:rPr>
              <a:t>from</a:t>
            </a:r>
            <a:r>
              <a:rPr lang="es-ES_tradnl" sz="1600" dirty="0">
                <a:solidFill>
                  <a:srgbClr val="008000"/>
                </a:solidFill>
                <a:latin typeface="Century Gothic"/>
                <a:cs typeface="Century Gothic"/>
              </a:rPr>
              <a:t> TAE </a:t>
            </a:r>
            <a:r>
              <a:rPr lang="es-ES_tradnl" sz="1600" dirty="0" err="1">
                <a:solidFill>
                  <a:srgbClr val="008000"/>
                </a:solidFill>
                <a:latin typeface="Century Gothic"/>
                <a:cs typeface="Century Gothic"/>
              </a:rPr>
              <a:t>Life</a:t>
            </a:r>
            <a:r>
              <a:rPr lang="es-ES_tradnl" sz="1600" dirty="0">
                <a:solidFill>
                  <a:srgbClr val="008000"/>
                </a:solidFill>
                <a:latin typeface="Century Gothic"/>
                <a:cs typeface="Century Gothic"/>
              </a:rPr>
              <a:t> </a:t>
            </a:r>
            <a:r>
              <a:rPr lang="es-ES_tradnl" sz="1600" dirty="0" err="1">
                <a:solidFill>
                  <a:srgbClr val="008000"/>
                </a:solidFill>
                <a:latin typeface="Century Gothic"/>
                <a:cs typeface="Century Gothic"/>
              </a:rPr>
              <a:t>Sciences</a:t>
            </a:r>
            <a:r>
              <a:rPr lang="es-ES_tradnl" sz="1600" dirty="0">
                <a:solidFill>
                  <a:srgbClr val="008000"/>
                </a:solidFill>
                <a:latin typeface="Century Gothic"/>
                <a:cs typeface="Century Gothic"/>
              </a:rPr>
              <a:t> </a:t>
            </a:r>
          </a:p>
          <a:p>
            <a:pPr algn="ctr"/>
            <a:r>
              <a:rPr lang="es-ES_tradnl" sz="1600" dirty="0" err="1">
                <a:solidFill>
                  <a:srgbClr val="008000"/>
                </a:solidFill>
                <a:latin typeface="Century Gothic"/>
                <a:cs typeface="Century Gothic"/>
              </a:rPr>
              <a:t>for</a:t>
            </a:r>
            <a:r>
              <a:rPr lang="es-ES_tradnl" sz="1600" dirty="0">
                <a:solidFill>
                  <a:srgbClr val="008000"/>
                </a:solidFill>
                <a:latin typeface="Century Gothic"/>
                <a:cs typeface="Century Gothic"/>
              </a:rPr>
              <a:t> CNAO: </a:t>
            </a:r>
            <a:r>
              <a:rPr lang="es-ES_tradnl" sz="1600" dirty="0" err="1">
                <a:solidFill>
                  <a:srgbClr val="008000"/>
                </a:solidFill>
                <a:latin typeface="Century Gothic"/>
                <a:cs typeface="Century Gothic"/>
              </a:rPr>
              <a:t>Tandem</a:t>
            </a:r>
            <a:r>
              <a:rPr lang="es-ES_tradnl" sz="1600" dirty="0">
                <a:solidFill>
                  <a:srgbClr val="008000"/>
                </a:solidFill>
                <a:latin typeface="Century Gothic"/>
                <a:cs typeface="Century Gothic"/>
              </a:rPr>
              <a:t>, 10 </a:t>
            </a:r>
            <a:r>
              <a:rPr lang="es-ES_tradnl" sz="1600" dirty="0" err="1">
                <a:solidFill>
                  <a:srgbClr val="008000"/>
                </a:solidFill>
                <a:latin typeface="Century Gothic"/>
                <a:cs typeface="Century Gothic"/>
              </a:rPr>
              <a:t>mA</a:t>
            </a:r>
            <a:r>
              <a:rPr lang="es-ES_tradnl" sz="1600" dirty="0">
                <a:solidFill>
                  <a:srgbClr val="008000"/>
                </a:solidFill>
                <a:latin typeface="Century Gothic"/>
                <a:cs typeface="Century Gothic"/>
              </a:rPr>
              <a:t>, 2.5 </a:t>
            </a:r>
            <a:r>
              <a:rPr lang="es-ES_tradnl" sz="1600" dirty="0" err="1">
                <a:solidFill>
                  <a:srgbClr val="008000"/>
                </a:solidFill>
                <a:latin typeface="Century Gothic"/>
                <a:cs typeface="Century Gothic"/>
              </a:rPr>
              <a:t>MeV</a:t>
            </a:r>
            <a:r>
              <a:rPr lang="es-ES_tradnl" sz="1600" dirty="0">
                <a:solidFill>
                  <a:srgbClr val="008000"/>
                </a:solidFill>
                <a:latin typeface="Century Gothic"/>
                <a:cs typeface="Century Gothic"/>
              </a:rPr>
              <a:t> p+ </a:t>
            </a:r>
            <a:r>
              <a:rPr lang="es-ES_tradnl" sz="1600" dirty="0" err="1">
                <a:solidFill>
                  <a:srgbClr val="008000"/>
                </a:solidFill>
                <a:latin typeface="Century Gothic"/>
                <a:cs typeface="Century Gothic"/>
              </a:rPr>
              <a:t>on</a:t>
            </a:r>
            <a:r>
              <a:rPr lang="es-ES_tradnl" sz="1600" dirty="0">
                <a:solidFill>
                  <a:srgbClr val="008000"/>
                </a:solidFill>
                <a:latin typeface="Century Gothic"/>
                <a:cs typeface="Century Gothic"/>
              </a:rPr>
              <a:t> </a:t>
            </a:r>
            <a:r>
              <a:rPr lang="es-ES_tradnl" sz="1600" dirty="0" err="1">
                <a:solidFill>
                  <a:srgbClr val="008000"/>
                </a:solidFill>
                <a:latin typeface="Century Gothic"/>
                <a:cs typeface="Century Gothic"/>
              </a:rPr>
              <a:t>Litihium</a:t>
            </a:r>
            <a:r>
              <a:rPr lang="es-ES_tradnl" sz="1600" dirty="0">
                <a:solidFill>
                  <a:srgbClr val="008000"/>
                </a:solidFill>
                <a:latin typeface="Century Gothic"/>
                <a:cs typeface="Century Gothic"/>
              </a:rPr>
              <a:t> </a:t>
            </a:r>
          </a:p>
        </p:txBody>
      </p:sp>
      <p:pic>
        <p:nvPicPr>
          <p:cNvPr id="9" name="Immagine 3">
            <a:extLst>
              <a:ext uri="{FF2B5EF4-FFF2-40B4-BE49-F238E27FC236}">
                <a16:creationId xmlns:a16="http://schemas.microsoft.com/office/drawing/2014/main" id="{9E7F5BDD-1C49-BE43-A874-4C7E8056B799}"/>
              </a:ext>
            </a:extLst>
          </p:cNvPr>
          <p:cNvPicPr>
            <a:picLocks noChangeAspect="1"/>
          </p:cNvPicPr>
          <p:nvPr/>
        </p:nvPicPr>
        <p:blipFill rotWithShape="1">
          <a:blip r:embed="rId4"/>
          <a:srcRect r="10354"/>
          <a:stretch/>
        </p:blipFill>
        <p:spPr>
          <a:xfrm>
            <a:off x="8405961" y="4064178"/>
            <a:ext cx="3493939" cy="2145344"/>
          </a:xfrm>
          <a:prstGeom prst="rect">
            <a:avLst/>
          </a:prstGeom>
        </p:spPr>
      </p:pic>
      <p:sp>
        <p:nvSpPr>
          <p:cNvPr id="10" name="Rectangle 9"/>
          <p:cNvSpPr/>
          <p:nvPr/>
        </p:nvSpPr>
        <p:spPr>
          <a:xfrm>
            <a:off x="1780368" y="4638474"/>
            <a:ext cx="5510138" cy="369332"/>
          </a:xfrm>
          <a:prstGeom prst="rect">
            <a:avLst/>
          </a:prstGeom>
        </p:spPr>
        <p:txBody>
          <a:bodyPr wrap="square">
            <a:spAutoFit/>
          </a:bodyPr>
          <a:lstStyle/>
          <a:p>
            <a:pPr>
              <a:tabLst>
                <a:tab pos="458788" algn="l"/>
              </a:tabLst>
            </a:pPr>
            <a:r>
              <a:rPr lang="en-GB" dirty="0">
                <a:solidFill>
                  <a:srgbClr val="008000"/>
                </a:solidFill>
                <a:latin typeface="Century Gothic" charset="0"/>
              </a:rPr>
              <a:t> 	</a:t>
            </a:r>
          </a:p>
        </p:txBody>
      </p:sp>
    </p:spTree>
    <p:extLst>
      <p:ext uri="{BB962C8B-B14F-4D97-AF65-F5344CB8AC3E}">
        <p14:creationId xmlns:p14="http://schemas.microsoft.com/office/powerpoint/2010/main" val="2124319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4788" y="135107"/>
            <a:ext cx="1348377" cy="981432"/>
          </a:xfrm>
          <a:prstGeom prst="rect">
            <a:avLst/>
          </a:prstGeom>
        </p:spPr>
      </p:pic>
      <p:sp>
        <p:nvSpPr>
          <p:cNvPr id="5" name="CasellaDiTesto 4"/>
          <p:cNvSpPr txBox="1"/>
          <p:nvPr/>
        </p:nvSpPr>
        <p:spPr>
          <a:xfrm>
            <a:off x="217713" y="1184980"/>
            <a:ext cx="11847287" cy="3970318"/>
          </a:xfrm>
          <a:prstGeom prst="rect">
            <a:avLst/>
          </a:prstGeom>
          <a:noFill/>
        </p:spPr>
        <p:txBody>
          <a:bodyPr wrap="square" rtlCol="0">
            <a:spAutoFit/>
          </a:bodyPr>
          <a:lstStyle/>
          <a:p>
            <a:r>
              <a:rPr lang="en-GB" b="1" dirty="0">
                <a:solidFill>
                  <a:srgbClr val="0000FF"/>
                </a:solidFill>
                <a:latin typeface="Century Gothic"/>
                <a:ea typeface="+mj-ea"/>
                <a:cs typeface="Century Gothic"/>
              </a:rPr>
              <a:t>BNCT</a:t>
            </a:r>
            <a:endParaRPr lang="en-GB" sz="1000" i="1" dirty="0">
              <a:solidFill>
                <a:srgbClr val="0000FF"/>
              </a:solidFill>
              <a:latin typeface="Century Gothic"/>
              <a:ea typeface="+mj-ea"/>
              <a:cs typeface="Century Gothic"/>
            </a:endParaRPr>
          </a:p>
          <a:p>
            <a:pPr marL="342900" indent="-342900">
              <a:buFont typeface="Arial"/>
              <a:buChar char="•"/>
            </a:pPr>
            <a:r>
              <a:rPr lang="en-GB" dirty="0">
                <a:solidFill>
                  <a:srgbClr val="0000FF"/>
                </a:solidFill>
                <a:latin typeface="Century Gothic"/>
                <a:cs typeface="Century Gothic"/>
              </a:rPr>
              <a:t>Stable </a:t>
            </a:r>
            <a:r>
              <a:rPr lang="en-GB" baseline="30000" dirty="0">
                <a:solidFill>
                  <a:srgbClr val="0000FF"/>
                </a:solidFill>
                <a:latin typeface="Century Gothic"/>
                <a:cs typeface="Century Gothic"/>
              </a:rPr>
              <a:t>10</a:t>
            </a:r>
            <a:r>
              <a:rPr lang="en-GB" dirty="0">
                <a:solidFill>
                  <a:srgbClr val="0000FF"/>
                </a:solidFill>
                <a:latin typeface="Century Gothic"/>
                <a:cs typeface="Century Gothic"/>
              </a:rPr>
              <a:t>B in drug is injected to reach cancerous cells</a:t>
            </a:r>
          </a:p>
          <a:p>
            <a:pPr marL="342900" indent="-342900">
              <a:buFont typeface="Arial"/>
              <a:buChar char="•"/>
            </a:pPr>
            <a:r>
              <a:rPr lang="en-GB" dirty="0">
                <a:solidFill>
                  <a:srgbClr val="0000FF"/>
                </a:solidFill>
                <a:latin typeface="Century Gothic"/>
                <a:cs typeface="Century Gothic"/>
              </a:rPr>
              <a:t>a neutron beam induces </a:t>
            </a:r>
            <a:r>
              <a:rPr lang="en-GB" baseline="30000" dirty="0">
                <a:solidFill>
                  <a:srgbClr val="0000FF"/>
                </a:solidFill>
                <a:latin typeface="Century Gothic"/>
                <a:cs typeface="Century Gothic"/>
              </a:rPr>
              <a:t>10</a:t>
            </a:r>
            <a:r>
              <a:rPr lang="en-GB" dirty="0">
                <a:solidFill>
                  <a:srgbClr val="0000FF"/>
                </a:solidFill>
                <a:latin typeface="Century Gothic"/>
                <a:cs typeface="Century Gothic"/>
              </a:rPr>
              <a:t>B (n, </a:t>
            </a:r>
            <a:r>
              <a:rPr lang="en-GB" dirty="0">
                <a:solidFill>
                  <a:srgbClr val="0000FF"/>
                </a:solidFill>
                <a:latin typeface="Symbol" charset="2"/>
                <a:cs typeface="Symbol" charset="2"/>
              </a:rPr>
              <a:t>a</a:t>
            </a:r>
            <a:r>
              <a:rPr lang="en-GB" dirty="0">
                <a:solidFill>
                  <a:srgbClr val="0000FF"/>
                </a:solidFill>
                <a:latin typeface="Century Gothic"/>
                <a:cs typeface="Century Gothic"/>
              </a:rPr>
              <a:t>) </a:t>
            </a:r>
            <a:r>
              <a:rPr lang="en-GB" baseline="30000" dirty="0">
                <a:solidFill>
                  <a:srgbClr val="0000FF"/>
                </a:solidFill>
                <a:latin typeface="Century Gothic"/>
                <a:cs typeface="Century Gothic"/>
              </a:rPr>
              <a:t>7</a:t>
            </a:r>
            <a:r>
              <a:rPr lang="en-GB" dirty="0">
                <a:solidFill>
                  <a:srgbClr val="0000FF"/>
                </a:solidFill>
                <a:latin typeface="Century Gothic"/>
                <a:cs typeface="Century Gothic"/>
              </a:rPr>
              <a:t>Li reactions preferentially in </a:t>
            </a:r>
            <a:r>
              <a:rPr lang="en-GB" dirty="0" err="1">
                <a:solidFill>
                  <a:srgbClr val="0000FF"/>
                </a:solidFill>
                <a:latin typeface="Century Gothic"/>
                <a:cs typeface="Century Gothic"/>
              </a:rPr>
              <a:t>tumor</a:t>
            </a:r>
            <a:r>
              <a:rPr lang="en-GB" dirty="0">
                <a:solidFill>
                  <a:srgbClr val="0000FF"/>
                </a:solidFill>
                <a:latin typeface="Century Gothic"/>
                <a:cs typeface="Century Gothic"/>
              </a:rPr>
              <a:t> cells "</a:t>
            </a:r>
            <a:r>
              <a:rPr lang="en-GB" dirty="0" err="1">
                <a:solidFill>
                  <a:srgbClr val="0000FF"/>
                </a:solidFill>
                <a:latin typeface="Century Gothic"/>
                <a:cs typeface="Century Gothic"/>
              </a:rPr>
              <a:t>labeled</a:t>
            </a:r>
            <a:r>
              <a:rPr lang="en-GB" dirty="0">
                <a:solidFill>
                  <a:srgbClr val="0000FF"/>
                </a:solidFill>
                <a:latin typeface="Century Gothic"/>
                <a:cs typeface="Century Gothic"/>
              </a:rPr>
              <a:t>" with Boron</a:t>
            </a:r>
          </a:p>
          <a:p>
            <a:pPr marL="342900" indent="-342900">
              <a:buFont typeface="Arial"/>
              <a:buChar char="•"/>
            </a:pPr>
            <a:r>
              <a:rPr lang="en-GB" dirty="0">
                <a:solidFill>
                  <a:srgbClr val="0000FF"/>
                </a:solidFill>
                <a:latin typeface="Century Gothic"/>
                <a:cs typeface="Century Gothic"/>
              </a:rPr>
              <a:t>The </a:t>
            </a:r>
            <a:r>
              <a:rPr lang="en-GB" dirty="0">
                <a:solidFill>
                  <a:srgbClr val="0000FF"/>
                </a:solidFill>
                <a:latin typeface="Symbol" charset="2"/>
                <a:cs typeface="Symbol" charset="2"/>
              </a:rPr>
              <a:t>a</a:t>
            </a:r>
            <a:r>
              <a:rPr lang="en-GB" dirty="0">
                <a:solidFill>
                  <a:srgbClr val="0000FF"/>
                </a:solidFill>
                <a:latin typeface="Century Gothic"/>
                <a:cs typeface="Century Gothic"/>
              </a:rPr>
              <a:t> and </a:t>
            </a:r>
            <a:r>
              <a:rPr lang="en-GB" baseline="30000" dirty="0">
                <a:solidFill>
                  <a:srgbClr val="0000FF"/>
                </a:solidFill>
                <a:latin typeface="Century Gothic"/>
                <a:cs typeface="Century Gothic"/>
              </a:rPr>
              <a:t>7</a:t>
            </a:r>
            <a:r>
              <a:rPr lang="en-GB" dirty="0">
                <a:solidFill>
                  <a:srgbClr val="0000FF"/>
                </a:solidFill>
                <a:latin typeface="Century Gothic"/>
                <a:cs typeface="Century Gothic"/>
              </a:rPr>
              <a:t>Li secondary charged particles are densely ionizing (range 5-9 µm) and damage the tumour selectively and locally.</a:t>
            </a:r>
          </a:p>
          <a:p>
            <a:endParaRPr lang="en-GB" dirty="0">
              <a:solidFill>
                <a:srgbClr val="008000"/>
              </a:solidFill>
              <a:latin typeface="Century Gothic"/>
              <a:cs typeface="Century Gothic"/>
            </a:endParaRPr>
          </a:p>
          <a:p>
            <a:pPr marL="285750" indent="-285750">
              <a:buFontTx/>
              <a:buChar char="-"/>
            </a:pPr>
            <a:r>
              <a:rPr lang="en-GB" dirty="0">
                <a:solidFill>
                  <a:srgbClr val="008000"/>
                </a:solidFill>
                <a:latin typeface="Century Gothic"/>
                <a:cs typeface="Century Gothic"/>
              </a:rPr>
              <a:t>Finland is commissioning the first European BNCT hospital (exp. Autumn 2023)</a:t>
            </a:r>
          </a:p>
          <a:p>
            <a:pPr marL="285750" indent="-285750">
              <a:buFontTx/>
              <a:buChar char="-"/>
            </a:pPr>
            <a:r>
              <a:rPr lang="en-GB" dirty="0">
                <a:solidFill>
                  <a:srgbClr val="008000"/>
                </a:solidFill>
                <a:latin typeface="Century Gothic"/>
                <a:cs typeface="Century Gothic"/>
              </a:rPr>
              <a:t>CNAO will build an accelerator-based BNCT</a:t>
            </a:r>
          </a:p>
          <a:p>
            <a:pPr marL="285750" indent="-285750">
              <a:buFontTx/>
              <a:buChar char="-"/>
            </a:pPr>
            <a:endParaRPr lang="en-GB" dirty="0">
              <a:solidFill>
                <a:srgbClr val="0000FF"/>
              </a:solidFill>
              <a:latin typeface="Century Gothic"/>
              <a:cs typeface="Century Gothic"/>
            </a:endParaRPr>
          </a:p>
          <a:p>
            <a:r>
              <a:rPr lang="en-GB" b="1" dirty="0">
                <a:solidFill>
                  <a:srgbClr val="FF0000"/>
                </a:solidFill>
                <a:latin typeface="Century Gothic"/>
                <a:cs typeface="Century Gothic"/>
              </a:rPr>
              <a:t>ENTER_BNCT</a:t>
            </a:r>
            <a:endParaRPr lang="en-GB" sz="1000" dirty="0">
              <a:solidFill>
                <a:srgbClr val="FF0000"/>
              </a:solidFill>
              <a:latin typeface="Century Gothic"/>
              <a:cs typeface="Century Gothic"/>
            </a:endParaRPr>
          </a:p>
          <a:p>
            <a:pPr marL="285750" indent="-285750">
              <a:buFont typeface="Arial"/>
              <a:buChar char="•"/>
            </a:pPr>
            <a:r>
              <a:rPr lang="en-GB" dirty="0">
                <a:solidFill>
                  <a:srgbClr val="FF0000"/>
                </a:solidFill>
                <a:latin typeface="Century Gothic"/>
                <a:cs typeface="Century Gothic"/>
              </a:rPr>
              <a:t>LNL: Studying proton beams and neutron targets</a:t>
            </a:r>
          </a:p>
          <a:p>
            <a:pPr marL="285750" indent="-285750">
              <a:buFont typeface="Arial"/>
              <a:buChar char="•"/>
            </a:pPr>
            <a:r>
              <a:rPr lang="en-GB" dirty="0">
                <a:solidFill>
                  <a:srgbClr val="FF0000"/>
                </a:solidFill>
                <a:latin typeface="Century Gothic"/>
                <a:cs typeface="Century Gothic"/>
              </a:rPr>
              <a:t>PV:  Neutron Beam shaping, in-vivo boron measurements</a:t>
            </a:r>
          </a:p>
          <a:p>
            <a:pPr marL="285750" indent="-285750">
              <a:buFont typeface="Arial"/>
              <a:buChar char="•"/>
            </a:pPr>
            <a:r>
              <a:rPr lang="en-GB" dirty="0">
                <a:solidFill>
                  <a:srgbClr val="FF0000"/>
                </a:solidFill>
                <a:latin typeface="Century Gothic"/>
                <a:cs typeface="Century Gothic"/>
              </a:rPr>
              <a:t>LNF: developing </a:t>
            </a:r>
          </a:p>
          <a:p>
            <a:pPr lvl="1"/>
            <a:r>
              <a:rPr lang="en-GB" b="1" dirty="0">
                <a:solidFill>
                  <a:srgbClr val="FF0000"/>
                </a:solidFill>
                <a:latin typeface="Century Gothic"/>
                <a:cs typeface="Century Gothic"/>
              </a:rPr>
              <a:t>NCT-WES = eV - MeV single-moderator neutron spectrometer</a:t>
            </a:r>
          </a:p>
        </p:txBody>
      </p:sp>
      <p:sp>
        <p:nvSpPr>
          <p:cNvPr id="6" name="Titolo 1"/>
          <p:cNvSpPr>
            <a:spLocks noGrp="1"/>
          </p:cNvSpPr>
          <p:nvPr>
            <p:ph type="title"/>
          </p:nvPr>
        </p:nvSpPr>
        <p:spPr>
          <a:xfrm>
            <a:off x="217714" y="166308"/>
            <a:ext cx="8987246" cy="950231"/>
          </a:xfrm>
          <a:solidFill>
            <a:srgbClr val="FF0000"/>
          </a:solidFill>
        </p:spPr>
        <p:txBody>
          <a:bodyPr>
            <a:normAutofit/>
          </a:bodyPr>
          <a:lstStyle/>
          <a:p>
            <a:r>
              <a:rPr lang="it-IT" sz="3000" b="1" dirty="0">
                <a:solidFill>
                  <a:schemeClr val="bg1"/>
                </a:solidFill>
                <a:latin typeface="Century Gothic"/>
                <a:cs typeface="Century Gothic"/>
              </a:rPr>
              <a:t>ENTER_BNCT</a:t>
            </a:r>
            <a:br>
              <a:rPr lang="it-IT" sz="3000" b="1" dirty="0">
                <a:solidFill>
                  <a:schemeClr val="bg1"/>
                </a:solidFill>
                <a:latin typeface="Century Gothic"/>
                <a:cs typeface="Century Gothic"/>
              </a:rPr>
            </a:br>
            <a:r>
              <a:rPr lang="it-IT" sz="2400" i="1" dirty="0">
                <a:solidFill>
                  <a:schemeClr val="bg1"/>
                </a:solidFill>
                <a:latin typeface="Century Gothic"/>
                <a:cs typeface="Century Gothic"/>
              </a:rPr>
              <a:t>2020-2022 + prolungamento 2023</a:t>
            </a:r>
            <a:r>
              <a:rPr lang="it-IT" sz="3000" i="1" dirty="0">
                <a:solidFill>
                  <a:schemeClr val="bg1"/>
                </a:solidFill>
                <a:latin typeface="Century Gothic"/>
                <a:cs typeface="Century Gothic"/>
              </a:rPr>
              <a:t>	</a:t>
            </a:r>
            <a:endParaRPr lang="it-IT" sz="3000" b="1" dirty="0">
              <a:solidFill>
                <a:schemeClr val="bg1"/>
              </a:solidFill>
              <a:latin typeface="Century Gothic"/>
              <a:cs typeface="Century Gothic"/>
            </a:endParaRPr>
          </a:p>
        </p:txBody>
      </p:sp>
      <p:pic>
        <p:nvPicPr>
          <p:cNvPr id="7" name="Picture 6" descr="FIGUR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278" y="3302000"/>
            <a:ext cx="4179722" cy="1804196"/>
          </a:xfrm>
          <a:prstGeom prst="rect">
            <a:avLst/>
          </a:prstGeom>
        </p:spPr>
      </p:pic>
      <p:pic>
        <p:nvPicPr>
          <p:cNvPr id="8" name="Picture 7" descr="FIGURE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944" y="5423133"/>
            <a:ext cx="3981056" cy="1206267"/>
          </a:xfrm>
          <a:prstGeom prst="rect">
            <a:avLst/>
          </a:prstGeom>
        </p:spPr>
      </p:pic>
      <p:sp>
        <p:nvSpPr>
          <p:cNvPr id="9" name="Rectangle 8"/>
          <p:cNvSpPr/>
          <p:nvPr/>
        </p:nvSpPr>
        <p:spPr>
          <a:xfrm>
            <a:off x="9532736" y="2952234"/>
            <a:ext cx="1178327" cy="369332"/>
          </a:xfrm>
          <a:prstGeom prst="rect">
            <a:avLst/>
          </a:prstGeom>
        </p:spPr>
        <p:txBody>
          <a:bodyPr wrap="none">
            <a:spAutoFit/>
          </a:bodyPr>
          <a:lstStyle/>
          <a:p>
            <a:r>
              <a:rPr lang="en-GB" dirty="0">
                <a:solidFill>
                  <a:srgbClr val="0000FF"/>
                </a:solidFill>
                <a:latin typeface="Century Gothic"/>
                <a:cs typeface="Century Gothic"/>
              </a:rPr>
              <a:t>NCT-WES </a:t>
            </a:r>
            <a:endParaRPr lang="es-ES_tradnl" dirty="0"/>
          </a:p>
        </p:txBody>
      </p:sp>
    </p:spTree>
    <p:extLst>
      <p:ext uri="{BB962C8B-B14F-4D97-AF65-F5344CB8AC3E}">
        <p14:creationId xmlns:p14="http://schemas.microsoft.com/office/powerpoint/2010/main" val="786950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4788" y="135107"/>
            <a:ext cx="1348377" cy="981432"/>
          </a:xfrm>
          <a:prstGeom prst="rect">
            <a:avLst/>
          </a:prstGeom>
        </p:spPr>
      </p:pic>
      <p:sp>
        <p:nvSpPr>
          <p:cNvPr id="5" name="CasellaDiTesto 4"/>
          <p:cNvSpPr txBox="1"/>
          <p:nvPr/>
        </p:nvSpPr>
        <p:spPr>
          <a:xfrm>
            <a:off x="217713" y="1184980"/>
            <a:ext cx="11847287" cy="5632312"/>
          </a:xfrm>
          <a:prstGeom prst="rect">
            <a:avLst/>
          </a:prstGeom>
          <a:noFill/>
        </p:spPr>
        <p:txBody>
          <a:bodyPr wrap="square" rtlCol="0">
            <a:spAutoFit/>
          </a:bodyPr>
          <a:lstStyle/>
          <a:p>
            <a:r>
              <a:rPr lang="en-GB" b="1" dirty="0">
                <a:solidFill>
                  <a:srgbClr val="FF0000"/>
                </a:solidFill>
                <a:latin typeface="Century Gothic"/>
                <a:cs typeface="Century Gothic"/>
              </a:rPr>
              <a:t>LNF activity</a:t>
            </a:r>
            <a:r>
              <a:rPr lang="en-GB" sz="800" i="1" dirty="0">
                <a:solidFill>
                  <a:srgbClr val="FF0000"/>
                </a:solidFill>
                <a:latin typeface="Century Gothic"/>
                <a:cs typeface="Century Gothic"/>
              </a:rPr>
              <a:t>  </a:t>
            </a:r>
            <a:r>
              <a:rPr lang="en-GB" b="1" dirty="0">
                <a:solidFill>
                  <a:srgbClr val="FF0000"/>
                </a:solidFill>
                <a:latin typeface="Century Gothic"/>
                <a:cs typeface="Century Gothic"/>
              </a:rPr>
              <a:t>- First semester 2023 </a:t>
            </a:r>
          </a:p>
          <a:p>
            <a:r>
              <a:rPr lang="is-IS" dirty="0">
                <a:solidFill>
                  <a:srgbClr val="0000FF"/>
                </a:solidFill>
                <a:latin typeface="Century Gothic"/>
                <a:ea typeface="+mj-ea"/>
                <a:cs typeface="Century Gothic"/>
              </a:rPr>
              <a:t>Establishing the NCT-W</a:t>
            </a:r>
            <a:r>
              <a:rPr lang="en-US" dirty="0">
                <a:solidFill>
                  <a:srgbClr val="0000FF"/>
                </a:solidFill>
                <a:latin typeface="Century Gothic"/>
                <a:ea typeface="+mj-ea"/>
                <a:cs typeface="Century Gothic"/>
              </a:rPr>
              <a:t>e</a:t>
            </a:r>
            <a:r>
              <a:rPr lang="is-IS" dirty="0">
                <a:solidFill>
                  <a:srgbClr val="0000FF"/>
                </a:solidFill>
                <a:latin typeface="Century Gothic"/>
                <a:ea typeface="+mj-ea"/>
                <a:cs typeface="Century Gothic"/>
              </a:rPr>
              <a:t>s spectrometer in:</a:t>
            </a:r>
          </a:p>
          <a:p>
            <a:pPr marL="723900" indent="-279400">
              <a:buFont typeface="Wingdings" charset="2"/>
              <a:buChar char="q"/>
            </a:pPr>
            <a:r>
              <a:rPr lang="is-IS" dirty="0">
                <a:solidFill>
                  <a:srgbClr val="0000FF"/>
                </a:solidFill>
                <a:latin typeface="Century Gothic"/>
                <a:ea typeface="+mj-ea"/>
                <a:cs typeface="Century Gothic"/>
              </a:rPr>
              <a:t>Reference mono-energetic fields (published: Eur. Phys. J. Plus (2023) 138:270</a:t>
            </a:r>
            <a:r>
              <a:rPr lang="en-GB" dirty="0">
                <a:solidFill>
                  <a:srgbClr val="0000FF"/>
                </a:solidFill>
                <a:latin typeface="Century Gothic"/>
                <a:ea typeface="+mj-ea"/>
                <a:cs typeface="Century Gothic"/>
              </a:rPr>
              <a:t>)</a:t>
            </a:r>
          </a:p>
          <a:p>
            <a:pPr marL="723900" indent="-279400">
              <a:buFont typeface="Wingdings" charset="2"/>
              <a:buChar char="q"/>
            </a:pPr>
            <a:r>
              <a:rPr lang="en-GB" dirty="0">
                <a:solidFill>
                  <a:srgbClr val="0000FF"/>
                </a:solidFill>
                <a:latin typeface="Century Gothic"/>
                <a:ea typeface="+mj-ea"/>
                <a:cs typeface="Century Gothic"/>
              </a:rPr>
              <a:t>Reference continuous spectrum epithermal fields: the D</a:t>
            </a:r>
            <a:r>
              <a:rPr lang="en-GB" baseline="-25000" dirty="0">
                <a:solidFill>
                  <a:srgbClr val="0000FF"/>
                </a:solidFill>
                <a:latin typeface="Century Gothic"/>
                <a:ea typeface="+mj-ea"/>
                <a:cs typeface="Century Gothic"/>
              </a:rPr>
              <a:t>2</a:t>
            </a:r>
            <a:r>
              <a:rPr lang="en-GB" dirty="0">
                <a:solidFill>
                  <a:srgbClr val="0000FF"/>
                </a:solidFill>
                <a:latin typeface="Century Gothic"/>
                <a:ea typeface="+mj-ea"/>
                <a:cs typeface="Century Gothic"/>
              </a:rPr>
              <a:t>O-moderated-</a:t>
            </a:r>
            <a:r>
              <a:rPr lang="en-GB" baseline="30000" dirty="0">
                <a:solidFill>
                  <a:srgbClr val="0000FF"/>
                </a:solidFill>
                <a:latin typeface="Century Gothic"/>
                <a:ea typeface="+mj-ea"/>
                <a:cs typeface="Century Gothic"/>
              </a:rPr>
              <a:t>252</a:t>
            </a:r>
            <a:r>
              <a:rPr lang="en-GB" dirty="0">
                <a:solidFill>
                  <a:srgbClr val="0000FF"/>
                </a:solidFill>
                <a:latin typeface="Century Gothic"/>
                <a:ea typeface="+mj-ea"/>
                <a:cs typeface="Century Gothic"/>
              </a:rPr>
              <a:t>Cf ISO at ENEA Bologna (Jan - May 2023 </a:t>
            </a:r>
            <a:r>
              <a:rPr lang="mr-IN" dirty="0">
                <a:solidFill>
                  <a:srgbClr val="0000FF"/>
                </a:solidFill>
                <a:latin typeface="Century Gothic"/>
                <a:ea typeface="+mj-ea"/>
                <a:cs typeface="Century Gothic"/>
              </a:rPr>
              <a:t>–</a:t>
            </a:r>
            <a:r>
              <a:rPr lang="en-GB" dirty="0">
                <a:solidFill>
                  <a:srgbClr val="0000FF"/>
                </a:solidFill>
                <a:latin typeface="Century Gothic"/>
                <a:ea typeface="+mj-ea"/>
                <a:cs typeface="Century Gothic"/>
              </a:rPr>
              <a:t> measured data agree with expected ones within few %)</a:t>
            </a: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pPr marL="723900" indent="-279400">
              <a:buFont typeface="Wingdings" charset="2"/>
              <a:buChar char="q"/>
            </a:pPr>
            <a:endParaRPr lang="en-GB" i="1" dirty="0">
              <a:solidFill>
                <a:srgbClr val="0000FF"/>
              </a:solidFill>
              <a:latin typeface="Century Gothic"/>
              <a:ea typeface="+mj-ea"/>
              <a:cs typeface="Century Gothic"/>
            </a:endParaRPr>
          </a:p>
          <a:p>
            <a:r>
              <a:rPr lang="en-GB" b="1" dirty="0">
                <a:solidFill>
                  <a:srgbClr val="FF0000"/>
                </a:solidFill>
                <a:latin typeface="Century Gothic"/>
                <a:cs typeface="Century Gothic"/>
              </a:rPr>
              <a:t>Second semester 2023 - planning </a:t>
            </a:r>
            <a:endParaRPr lang="en-GB" i="1" dirty="0">
              <a:solidFill>
                <a:srgbClr val="FF0000"/>
              </a:solidFill>
              <a:latin typeface="Century Gothic"/>
              <a:cs typeface="Century Gothic"/>
            </a:endParaRPr>
          </a:p>
          <a:p>
            <a:pPr marL="342900" indent="-342900">
              <a:buFont typeface="Arial"/>
              <a:buChar char="•"/>
            </a:pPr>
            <a:r>
              <a:rPr lang="it-IT" dirty="0">
                <a:solidFill>
                  <a:srgbClr val="0000FF"/>
                </a:solidFill>
                <a:latin typeface="Century Gothic"/>
                <a:cs typeface="Century Gothic"/>
              </a:rPr>
              <a:t>10-14 </a:t>
            </a:r>
            <a:r>
              <a:rPr lang="it-IT" dirty="0" err="1">
                <a:solidFill>
                  <a:srgbClr val="0000FF"/>
                </a:solidFill>
                <a:latin typeface="Century Gothic"/>
                <a:cs typeface="Century Gothic"/>
              </a:rPr>
              <a:t>July</a:t>
            </a:r>
            <a:r>
              <a:rPr lang="it-IT" dirty="0">
                <a:solidFill>
                  <a:srgbClr val="0000FF"/>
                </a:solidFill>
                <a:latin typeface="Century Gothic"/>
                <a:cs typeface="Century Gothic"/>
              </a:rPr>
              <a:t> 2023 </a:t>
            </a:r>
            <a:r>
              <a:rPr lang="mr-IN" dirty="0">
                <a:solidFill>
                  <a:srgbClr val="0000FF"/>
                </a:solidFill>
                <a:latin typeface="Century Gothic"/>
                <a:cs typeface="Century Gothic"/>
              </a:rPr>
              <a:t>–</a:t>
            </a:r>
            <a:r>
              <a:rPr lang="it-IT" dirty="0">
                <a:solidFill>
                  <a:srgbClr val="0000FF"/>
                </a:solidFill>
                <a:latin typeface="Century Gothic"/>
                <a:cs typeface="Century Gothic"/>
              </a:rPr>
              <a:t> </a:t>
            </a:r>
            <a:r>
              <a:rPr lang="it-IT" dirty="0" err="1">
                <a:solidFill>
                  <a:srgbClr val="0000FF"/>
                </a:solidFill>
                <a:latin typeface="Century Gothic"/>
                <a:cs typeface="Century Gothic"/>
              </a:rPr>
              <a:t>Measurements</a:t>
            </a:r>
            <a:r>
              <a:rPr lang="it-IT" dirty="0">
                <a:solidFill>
                  <a:srgbClr val="0000FF"/>
                </a:solidFill>
                <a:latin typeface="Century Gothic"/>
                <a:cs typeface="Century Gothic"/>
              </a:rPr>
              <a:t> </a:t>
            </a:r>
            <a:r>
              <a:rPr lang="it-IT" dirty="0" err="1">
                <a:solidFill>
                  <a:srgbClr val="0000FF"/>
                </a:solidFill>
                <a:latin typeface="Century Gothic"/>
                <a:cs typeface="Century Gothic"/>
              </a:rPr>
              <a:t>at</a:t>
            </a:r>
            <a:r>
              <a:rPr lang="it-IT" dirty="0">
                <a:solidFill>
                  <a:srgbClr val="0000FF"/>
                </a:solidFill>
                <a:latin typeface="Century Gothic"/>
                <a:cs typeface="Century Gothic"/>
              </a:rPr>
              <a:t> </a:t>
            </a:r>
            <a:r>
              <a:rPr lang="it-IT" dirty="0" err="1">
                <a:solidFill>
                  <a:srgbClr val="0000FF"/>
                </a:solidFill>
                <a:latin typeface="Century Gothic"/>
                <a:cs typeface="Century Gothic"/>
              </a:rPr>
              <a:t>continuos</a:t>
            </a:r>
            <a:r>
              <a:rPr lang="it-IT" dirty="0">
                <a:solidFill>
                  <a:srgbClr val="0000FF"/>
                </a:solidFill>
                <a:latin typeface="Century Gothic"/>
                <a:cs typeface="Century Gothic"/>
              </a:rPr>
              <a:t> </a:t>
            </a:r>
            <a:r>
              <a:rPr lang="it-IT" dirty="0" err="1">
                <a:solidFill>
                  <a:srgbClr val="0000FF"/>
                </a:solidFill>
                <a:latin typeface="Century Gothic"/>
                <a:cs typeface="Century Gothic"/>
              </a:rPr>
              <a:t>spectrum</a:t>
            </a:r>
            <a:r>
              <a:rPr lang="it-IT" dirty="0">
                <a:solidFill>
                  <a:srgbClr val="0000FF"/>
                </a:solidFill>
                <a:latin typeface="Century Gothic"/>
                <a:cs typeface="Century Gothic"/>
              </a:rPr>
              <a:t> </a:t>
            </a:r>
            <a:r>
              <a:rPr lang="it-IT" dirty="0" err="1">
                <a:solidFill>
                  <a:srgbClr val="0000FF"/>
                </a:solidFill>
                <a:latin typeface="Century Gothic"/>
                <a:cs typeface="Century Gothic"/>
              </a:rPr>
              <a:t>epithermal</a:t>
            </a:r>
            <a:r>
              <a:rPr lang="it-IT" dirty="0">
                <a:solidFill>
                  <a:srgbClr val="0000FF"/>
                </a:solidFill>
                <a:latin typeface="Century Gothic"/>
                <a:cs typeface="Century Gothic"/>
              </a:rPr>
              <a:t> </a:t>
            </a:r>
            <a:r>
              <a:rPr lang="it-IT" dirty="0" err="1">
                <a:solidFill>
                  <a:srgbClr val="0000FF"/>
                </a:solidFill>
                <a:latin typeface="Century Gothic"/>
                <a:cs typeface="Century Gothic"/>
              </a:rPr>
              <a:t>sources</a:t>
            </a:r>
            <a:r>
              <a:rPr lang="it-IT" dirty="0">
                <a:solidFill>
                  <a:srgbClr val="0000FF"/>
                </a:solidFill>
                <a:latin typeface="Century Gothic"/>
                <a:cs typeface="Century Gothic"/>
              </a:rPr>
              <a:t> </a:t>
            </a:r>
            <a:r>
              <a:rPr lang="it-IT" dirty="0" err="1">
                <a:solidFill>
                  <a:srgbClr val="0000FF"/>
                </a:solidFill>
                <a:latin typeface="Century Gothic"/>
                <a:cs typeface="Century Gothic"/>
              </a:rPr>
              <a:t>at</a:t>
            </a:r>
            <a:r>
              <a:rPr lang="it-IT" dirty="0">
                <a:solidFill>
                  <a:srgbClr val="0000FF"/>
                </a:solidFill>
                <a:latin typeface="Century Gothic"/>
                <a:cs typeface="Century Gothic"/>
              </a:rPr>
              <a:t> STUK (</a:t>
            </a:r>
            <a:r>
              <a:rPr lang="it-IT" dirty="0" err="1">
                <a:solidFill>
                  <a:srgbClr val="0000FF"/>
                </a:solidFill>
                <a:latin typeface="Century Gothic"/>
                <a:cs typeface="Century Gothic"/>
              </a:rPr>
              <a:t>Finland</a:t>
            </a:r>
            <a:r>
              <a:rPr lang="it-IT" dirty="0">
                <a:solidFill>
                  <a:srgbClr val="0000FF"/>
                </a:solidFill>
                <a:latin typeface="Century Gothic"/>
                <a:cs typeface="Century Gothic"/>
              </a:rPr>
              <a:t>) for </a:t>
            </a:r>
            <a:r>
              <a:rPr lang="it-IT" dirty="0" err="1">
                <a:solidFill>
                  <a:srgbClr val="0000FF"/>
                </a:solidFill>
                <a:latin typeface="Century Gothic"/>
                <a:cs typeface="Century Gothic"/>
              </a:rPr>
              <a:t>preparing</a:t>
            </a:r>
            <a:r>
              <a:rPr lang="it-IT" dirty="0">
                <a:solidFill>
                  <a:srgbClr val="0000FF"/>
                </a:solidFill>
                <a:latin typeface="Century Gothic"/>
                <a:cs typeface="Century Gothic"/>
              </a:rPr>
              <a:t> the </a:t>
            </a:r>
            <a:r>
              <a:rPr lang="it-IT" dirty="0" err="1">
                <a:solidFill>
                  <a:srgbClr val="0000FF"/>
                </a:solidFill>
                <a:latin typeface="Century Gothic"/>
                <a:cs typeface="Century Gothic"/>
              </a:rPr>
              <a:t>tests</a:t>
            </a:r>
            <a:r>
              <a:rPr lang="it-IT" dirty="0">
                <a:solidFill>
                  <a:srgbClr val="0000FF"/>
                </a:solidFill>
                <a:latin typeface="Century Gothic"/>
                <a:cs typeface="Century Gothic"/>
              </a:rPr>
              <a:t> in </a:t>
            </a:r>
            <a:r>
              <a:rPr lang="it-IT" dirty="0" err="1">
                <a:solidFill>
                  <a:srgbClr val="0000FF"/>
                </a:solidFill>
                <a:latin typeface="Century Gothic"/>
                <a:cs typeface="Century Gothic"/>
              </a:rPr>
              <a:t>clinical</a:t>
            </a:r>
            <a:r>
              <a:rPr lang="it-IT" dirty="0">
                <a:solidFill>
                  <a:srgbClr val="0000FF"/>
                </a:solidFill>
                <a:latin typeface="Century Gothic"/>
                <a:cs typeface="Century Gothic"/>
              </a:rPr>
              <a:t> </a:t>
            </a:r>
            <a:r>
              <a:rPr lang="it-IT" dirty="0" err="1">
                <a:solidFill>
                  <a:srgbClr val="0000FF"/>
                </a:solidFill>
                <a:latin typeface="Century Gothic"/>
                <a:cs typeface="Century Gothic"/>
              </a:rPr>
              <a:t>beam</a:t>
            </a:r>
            <a:endParaRPr lang="it-IT" dirty="0">
              <a:solidFill>
                <a:srgbClr val="0000FF"/>
              </a:solidFill>
              <a:latin typeface="Century Gothic"/>
              <a:cs typeface="Century Gothic"/>
            </a:endParaRPr>
          </a:p>
          <a:p>
            <a:pPr marL="342900" indent="-342900">
              <a:buFont typeface="Arial"/>
              <a:buChar char="•"/>
            </a:pPr>
            <a:r>
              <a:rPr lang="it-IT" dirty="0" err="1">
                <a:solidFill>
                  <a:srgbClr val="0000FF"/>
                </a:solidFill>
                <a:latin typeface="Century Gothic"/>
                <a:cs typeface="Century Gothic"/>
              </a:rPr>
              <a:t>Autumn</a:t>
            </a:r>
            <a:r>
              <a:rPr lang="it-IT" dirty="0">
                <a:solidFill>
                  <a:srgbClr val="0000FF"/>
                </a:solidFill>
                <a:latin typeface="Century Gothic"/>
                <a:cs typeface="Century Gothic"/>
              </a:rPr>
              <a:t> 2023 (</a:t>
            </a:r>
            <a:r>
              <a:rPr lang="it-IT" dirty="0" err="1">
                <a:solidFill>
                  <a:srgbClr val="0000FF"/>
                </a:solidFill>
                <a:latin typeface="Century Gothic"/>
                <a:cs typeface="Century Gothic"/>
              </a:rPr>
              <a:t>expected</a:t>
            </a:r>
            <a:r>
              <a:rPr lang="it-IT" dirty="0">
                <a:solidFill>
                  <a:srgbClr val="0000FF"/>
                </a:solidFill>
                <a:latin typeface="Century Gothic"/>
                <a:cs typeface="Century Gothic"/>
              </a:rPr>
              <a:t>) - </a:t>
            </a:r>
            <a:r>
              <a:rPr lang="it-IT" dirty="0" err="1">
                <a:solidFill>
                  <a:srgbClr val="0000FF"/>
                </a:solidFill>
                <a:latin typeface="Century Gothic"/>
                <a:cs typeface="Century Gothic"/>
              </a:rPr>
              <a:t>Tests</a:t>
            </a:r>
            <a:r>
              <a:rPr lang="it-IT" dirty="0">
                <a:solidFill>
                  <a:srgbClr val="0000FF"/>
                </a:solidFill>
                <a:latin typeface="Century Gothic"/>
                <a:cs typeface="Century Gothic"/>
              </a:rPr>
              <a:t> in </a:t>
            </a:r>
            <a:r>
              <a:rPr lang="it-IT" dirty="0" err="1">
                <a:solidFill>
                  <a:srgbClr val="0000FF"/>
                </a:solidFill>
                <a:latin typeface="Century Gothic"/>
                <a:cs typeface="Century Gothic"/>
              </a:rPr>
              <a:t>clinical</a:t>
            </a:r>
            <a:r>
              <a:rPr lang="it-IT" dirty="0">
                <a:solidFill>
                  <a:srgbClr val="0000FF"/>
                </a:solidFill>
                <a:latin typeface="Century Gothic"/>
                <a:cs typeface="Century Gothic"/>
              </a:rPr>
              <a:t> </a:t>
            </a:r>
            <a:r>
              <a:rPr lang="it-IT" dirty="0" err="1">
                <a:solidFill>
                  <a:srgbClr val="0000FF"/>
                </a:solidFill>
                <a:latin typeface="Century Gothic"/>
                <a:cs typeface="Century Gothic"/>
              </a:rPr>
              <a:t>beam</a:t>
            </a:r>
            <a:r>
              <a:rPr lang="it-IT" dirty="0">
                <a:solidFill>
                  <a:srgbClr val="0000FF"/>
                </a:solidFill>
                <a:latin typeface="Century Gothic"/>
                <a:cs typeface="Century Gothic"/>
              </a:rPr>
              <a:t> </a:t>
            </a:r>
            <a:r>
              <a:rPr lang="it-IT" dirty="0" err="1">
                <a:solidFill>
                  <a:srgbClr val="0000FF"/>
                </a:solidFill>
                <a:latin typeface="Century Gothic"/>
                <a:cs typeface="Century Gothic"/>
              </a:rPr>
              <a:t>at</a:t>
            </a:r>
            <a:r>
              <a:rPr lang="it-IT" dirty="0">
                <a:solidFill>
                  <a:srgbClr val="0000FF"/>
                </a:solidFill>
                <a:latin typeface="Century Gothic"/>
                <a:cs typeface="Century Gothic"/>
              </a:rPr>
              <a:t> Helsinki BNCT hospital</a:t>
            </a:r>
            <a:endParaRPr lang="en-GB" dirty="0">
              <a:solidFill>
                <a:srgbClr val="0000FF"/>
              </a:solidFill>
              <a:latin typeface="Century Gothic"/>
              <a:ea typeface="+mj-ea"/>
              <a:cs typeface="Century Gothic"/>
            </a:endParaRPr>
          </a:p>
        </p:txBody>
      </p:sp>
      <p:sp>
        <p:nvSpPr>
          <p:cNvPr id="9" name="Titolo 1"/>
          <p:cNvSpPr>
            <a:spLocks noGrp="1"/>
          </p:cNvSpPr>
          <p:nvPr>
            <p:ph type="title"/>
          </p:nvPr>
        </p:nvSpPr>
        <p:spPr>
          <a:xfrm>
            <a:off x="217714" y="166308"/>
            <a:ext cx="8987246" cy="950231"/>
          </a:xfrm>
          <a:solidFill>
            <a:srgbClr val="FF0000"/>
          </a:solidFill>
        </p:spPr>
        <p:txBody>
          <a:bodyPr>
            <a:normAutofit/>
          </a:bodyPr>
          <a:lstStyle/>
          <a:p>
            <a:r>
              <a:rPr lang="it-IT" sz="3000" b="1" dirty="0">
                <a:solidFill>
                  <a:schemeClr val="bg1"/>
                </a:solidFill>
                <a:latin typeface="Century Gothic"/>
                <a:cs typeface="Century Gothic"/>
              </a:rPr>
              <a:t>ENTER_BNCT</a:t>
            </a:r>
            <a:br>
              <a:rPr lang="it-IT" sz="3000" b="1" dirty="0">
                <a:solidFill>
                  <a:schemeClr val="bg1"/>
                </a:solidFill>
                <a:latin typeface="Century Gothic"/>
                <a:cs typeface="Century Gothic"/>
              </a:rPr>
            </a:br>
            <a:r>
              <a:rPr lang="it-IT" sz="2400" i="1" dirty="0">
                <a:solidFill>
                  <a:schemeClr val="bg1"/>
                </a:solidFill>
                <a:latin typeface="Century Gothic"/>
                <a:cs typeface="Century Gothic"/>
              </a:rPr>
              <a:t>2020-2022 + prolungamento 2023</a:t>
            </a:r>
            <a:r>
              <a:rPr lang="it-IT" sz="3000" i="1" dirty="0">
                <a:solidFill>
                  <a:schemeClr val="bg1"/>
                </a:solidFill>
                <a:latin typeface="Century Gothic"/>
                <a:cs typeface="Century Gothic"/>
              </a:rPr>
              <a:t>	</a:t>
            </a:r>
            <a:endParaRPr lang="it-IT" sz="3000" b="1" dirty="0">
              <a:solidFill>
                <a:schemeClr val="bg1"/>
              </a:solidFill>
              <a:latin typeface="Century Gothic"/>
              <a:cs typeface="Century Gothic"/>
            </a:endParaRPr>
          </a:p>
        </p:txBody>
      </p:sp>
      <p:pic>
        <p:nvPicPr>
          <p:cNvPr id="13" name="Picture 12" descr="Screen Shot 2023-06-30 at 12.34.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107" y="2607824"/>
            <a:ext cx="3513694" cy="2433002"/>
          </a:xfrm>
          <a:prstGeom prst="rect">
            <a:avLst/>
          </a:prstGeom>
        </p:spPr>
      </p:pic>
      <p:pic>
        <p:nvPicPr>
          <p:cNvPr id="14" name="Picture 13" descr="foto sala B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48" y="2794000"/>
            <a:ext cx="1928239" cy="2186568"/>
          </a:xfrm>
          <a:prstGeom prst="rect">
            <a:avLst/>
          </a:prstGeom>
        </p:spPr>
      </p:pic>
      <p:pic>
        <p:nvPicPr>
          <p:cNvPr id="15" name="Picture 14" descr="Screen Shot 2023-06-30 at 12.36.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562" y="2641599"/>
            <a:ext cx="3966838" cy="3037611"/>
          </a:xfrm>
          <a:prstGeom prst="rect">
            <a:avLst/>
          </a:prstGeom>
        </p:spPr>
      </p:pic>
      <p:sp>
        <p:nvSpPr>
          <p:cNvPr id="2" name="Rectangle 1"/>
          <p:cNvSpPr/>
          <p:nvPr/>
        </p:nvSpPr>
        <p:spPr>
          <a:xfrm>
            <a:off x="433414" y="5085834"/>
            <a:ext cx="2411386" cy="523220"/>
          </a:xfrm>
          <a:prstGeom prst="rect">
            <a:avLst/>
          </a:prstGeom>
        </p:spPr>
        <p:txBody>
          <a:bodyPr wrap="square">
            <a:spAutoFit/>
          </a:bodyPr>
          <a:lstStyle/>
          <a:p>
            <a:pPr algn="ctr"/>
            <a:r>
              <a:rPr lang="en-GB" sz="1400" dirty="0">
                <a:latin typeface="Century Gothic"/>
                <a:cs typeface="Century Gothic"/>
              </a:rPr>
              <a:t>D</a:t>
            </a:r>
            <a:r>
              <a:rPr lang="en-GB" sz="1400" baseline="-25000" dirty="0">
                <a:latin typeface="Century Gothic"/>
                <a:cs typeface="Century Gothic"/>
              </a:rPr>
              <a:t>2</a:t>
            </a:r>
            <a:r>
              <a:rPr lang="en-GB" sz="1400" dirty="0">
                <a:latin typeface="Century Gothic"/>
                <a:cs typeface="Century Gothic"/>
              </a:rPr>
              <a:t>O-moderated-</a:t>
            </a:r>
            <a:r>
              <a:rPr lang="en-GB" sz="1400" baseline="30000" dirty="0">
                <a:latin typeface="Century Gothic"/>
                <a:cs typeface="Century Gothic"/>
              </a:rPr>
              <a:t>252</a:t>
            </a:r>
            <a:r>
              <a:rPr lang="en-GB" sz="1400" dirty="0">
                <a:latin typeface="Century Gothic"/>
                <a:cs typeface="Century Gothic"/>
              </a:rPr>
              <a:t>Cf source </a:t>
            </a:r>
            <a:endParaRPr lang="en-AU" sz="1400" dirty="0"/>
          </a:p>
        </p:txBody>
      </p:sp>
      <p:sp>
        <p:nvSpPr>
          <p:cNvPr id="3" name="Rectangle 2"/>
          <p:cNvSpPr/>
          <p:nvPr/>
        </p:nvSpPr>
        <p:spPr>
          <a:xfrm>
            <a:off x="4025186" y="2520434"/>
            <a:ext cx="2108914" cy="646331"/>
          </a:xfrm>
          <a:prstGeom prst="rect">
            <a:avLst/>
          </a:prstGeom>
        </p:spPr>
        <p:txBody>
          <a:bodyPr wrap="square">
            <a:spAutoFit/>
          </a:bodyPr>
          <a:lstStyle/>
          <a:p>
            <a:r>
              <a:rPr lang="en-GB" dirty="0">
                <a:latin typeface="Century Gothic"/>
                <a:cs typeface="Century Gothic"/>
              </a:rPr>
              <a:t>Spectrum (lethargy units)</a:t>
            </a:r>
            <a:endParaRPr lang="en-AU" dirty="0"/>
          </a:p>
        </p:txBody>
      </p:sp>
      <p:sp>
        <p:nvSpPr>
          <p:cNvPr id="16" name="Rectangle 15"/>
          <p:cNvSpPr/>
          <p:nvPr/>
        </p:nvSpPr>
        <p:spPr>
          <a:xfrm>
            <a:off x="6615986" y="5523468"/>
            <a:ext cx="788114" cy="369332"/>
          </a:xfrm>
          <a:prstGeom prst="rect">
            <a:avLst/>
          </a:prstGeom>
        </p:spPr>
        <p:txBody>
          <a:bodyPr wrap="square">
            <a:spAutoFit/>
          </a:bodyPr>
          <a:lstStyle/>
          <a:p>
            <a:r>
              <a:rPr lang="en-GB" dirty="0">
                <a:latin typeface="Century Gothic"/>
                <a:cs typeface="Century Gothic"/>
              </a:rPr>
              <a:t>MeV</a:t>
            </a:r>
            <a:endParaRPr lang="en-AU" dirty="0"/>
          </a:p>
        </p:txBody>
      </p:sp>
      <p:sp>
        <p:nvSpPr>
          <p:cNvPr id="6" name="Rectangle 5"/>
          <p:cNvSpPr/>
          <p:nvPr/>
        </p:nvSpPr>
        <p:spPr>
          <a:xfrm>
            <a:off x="7808420" y="5123934"/>
            <a:ext cx="4205780" cy="584776"/>
          </a:xfrm>
          <a:prstGeom prst="rect">
            <a:avLst/>
          </a:prstGeom>
        </p:spPr>
        <p:txBody>
          <a:bodyPr wrap="square">
            <a:spAutoFit/>
          </a:bodyPr>
          <a:lstStyle/>
          <a:p>
            <a:pPr algn="ctr"/>
            <a:r>
              <a:rPr lang="en-GB" sz="1600" dirty="0">
                <a:latin typeface="Century Gothic"/>
                <a:cs typeface="Century Gothic"/>
              </a:rPr>
              <a:t>Expected/measured counts Vs. detector depth in the NCT-WES capsule</a:t>
            </a:r>
            <a:endParaRPr lang="en-AU" sz="1600" dirty="0"/>
          </a:p>
        </p:txBody>
      </p:sp>
    </p:spTree>
    <p:extLst>
      <p:ext uri="{BB962C8B-B14F-4D97-AF65-F5344CB8AC3E}">
        <p14:creationId xmlns:p14="http://schemas.microsoft.com/office/powerpoint/2010/main" val="1795986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tangolo 50"/>
          <p:cNvSpPr/>
          <p:nvPr/>
        </p:nvSpPr>
        <p:spPr>
          <a:xfrm>
            <a:off x="1367327" y="1209939"/>
            <a:ext cx="10823704" cy="1634005"/>
          </a:xfrm>
          <a:prstGeom prst="rect">
            <a:avLst/>
          </a:prstGeom>
          <a:solidFill>
            <a:srgbClr val="89C765"/>
          </a:solidFill>
          <a:ln w="18000">
            <a:solidFill>
              <a:srgbClr val="89C765"/>
            </a:solidFill>
            <a:round/>
          </a:ln>
        </p:spPr>
        <p:style>
          <a:lnRef idx="0">
            <a:scrgbClr r="0" g="0" b="0"/>
          </a:lnRef>
          <a:fillRef idx="0">
            <a:scrgbClr r="0" g="0" b="0"/>
          </a:fillRef>
          <a:effectRef idx="0">
            <a:scrgbClr r="0" g="0" b="0"/>
          </a:effectRef>
          <a:fontRef idx="minor"/>
        </p:style>
      </p:sp>
      <p:sp>
        <p:nvSpPr>
          <p:cNvPr id="52" name="PlaceHolder 1"/>
          <p:cNvSpPr>
            <a:spLocks noGrp="1"/>
          </p:cNvSpPr>
          <p:nvPr>
            <p:ph type="title"/>
          </p:nvPr>
        </p:nvSpPr>
        <p:spPr>
          <a:xfrm>
            <a:off x="1232792" y="1542819"/>
            <a:ext cx="10871917" cy="1102398"/>
          </a:xfrm>
          <a:prstGeom prst="rect">
            <a:avLst/>
          </a:prstGeom>
          <a:noFill/>
          <a:ln w="0">
            <a:noFill/>
          </a:ln>
        </p:spPr>
        <p:txBody>
          <a:bodyPr lIns="0" tIns="0" rIns="0" bIns="0" anchor="ctr">
            <a:noAutofit/>
          </a:bodyPr>
          <a:lstStyle/>
          <a:p>
            <a:pPr algn="r"/>
            <a:r>
              <a:rPr lang="en-US" sz="4354" dirty="0" err="1">
                <a:latin typeface="Impact" pitchFamily="34" charset="0"/>
                <a:ea typeface="Verdana" panose="020B0604030504040204" pitchFamily="34" charset="0"/>
              </a:rPr>
              <a:t>uRANIA</a:t>
            </a:r>
            <a:r>
              <a:rPr lang="en-US" sz="4354" dirty="0">
                <a:latin typeface="Impact" pitchFamily="34" charset="0"/>
                <a:ea typeface="Verdana" panose="020B0604030504040204" pitchFamily="34" charset="0"/>
              </a:rPr>
              <a:t>-V: development of Resistive Gaseous Devices for thermal neutron detection</a:t>
            </a:r>
            <a:endParaRPr lang="en-US" sz="4354" spc="31" dirty="0">
              <a:latin typeface="Impact"/>
            </a:endParaRPr>
          </a:p>
        </p:txBody>
      </p:sp>
      <p:sp>
        <p:nvSpPr>
          <p:cNvPr id="55" name="Rettangolo 54"/>
          <p:cNvSpPr/>
          <p:nvPr/>
        </p:nvSpPr>
        <p:spPr>
          <a:xfrm>
            <a:off x="214" y="1133746"/>
            <a:ext cx="281695" cy="682250"/>
          </a:xfrm>
          <a:prstGeom prst="rect">
            <a:avLst/>
          </a:prstGeom>
          <a:solidFill>
            <a:srgbClr val="FFFFFF"/>
          </a:solidFill>
          <a:ln w="18000">
            <a:solidFill>
              <a:srgbClr val="FFFFFF"/>
            </a:solidFill>
            <a:round/>
          </a:ln>
        </p:spPr>
        <p:style>
          <a:lnRef idx="0">
            <a:scrgbClr r="0" g="0" b="0"/>
          </a:lnRef>
          <a:fillRef idx="0">
            <a:scrgbClr r="0" g="0" b="0"/>
          </a:fillRef>
          <a:effectRef idx="0">
            <a:scrgbClr r="0" g="0" b="0"/>
          </a:effectRef>
          <a:fontRef idx="minor"/>
        </p:style>
      </p:sp>
      <p:sp>
        <p:nvSpPr>
          <p:cNvPr id="56" name="Rettangolo 55"/>
          <p:cNvSpPr/>
          <p:nvPr/>
        </p:nvSpPr>
        <p:spPr>
          <a:xfrm>
            <a:off x="87291" y="1003130"/>
            <a:ext cx="281695" cy="266892"/>
          </a:xfrm>
          <a:prstGeom prst="rect">
            <a:avLst/>
          </a:prstGeom>
          <a:solidFill>
            <a:srgbClr val="FFFFFF"/>
          </a:solidFill>
          <a:ln w="18000">
            <a:solidFill>
              <a:srgbClr val="FFFFFF"/>
            </a:solidFill>
            <a:round/>
          </a:ln>
        </p:spPr>
        <p:style>
          <a:lnRef idx="0">
            <a:scrgbClr r="0" g="0" b="0"/>
          </a:lnRef>
          <a:fillRef idx="0">
            <a:scrgbClr r="0" g="0" b="0"/>
          </a:fillRef>
          <a:effectRef idx="0">
            <a:scrgbClr r="0" g="0" b="0"/>
          </a:effectRef>
          <a:fontRef idx="minor"/>
        </p:style>
      </p:sp>
      <p:sp>
        <p:nvSpPr>
          <p:cNvPr id="57" name="Rettangolo 56"/>
          <p:cNvSpPr/>
          <p:nvPr/>
        </p:nvSpPr>
        <p:spPr>
          <a:xfrm>
            <a:off x="214" y="1209939"/>
            <a:ext cx="1135052" cy="1634005"/>
          </a:xfrm>
          <a:prstGeom prst="rect">
            <a:avLst/>
          </a:prstGeom>
          <a:solidFill>
            <a:srgbClr val="F58220"/>
          </a:solidFill>
          <a:ln w="18000">
            <a:solidFill>
              <a:srgbClr val="F58220"/>
            </a:solidFill>
            <a:round/>
          </a:ln>
        </p:spPr>
        <p:style>
          <a:lnRef idx="0">
            <a:scrgbClr r="0" g="0" b="0"/>
          </a:lnRef>
          <a:fillRef idx="0">
            <a:scrgbClr r="0" g="0" b="0"/>
          </a:fillRef>
          <a:effectRef idx="0">
            <a:scrgbClr r="0" g="0" b="0"/>
          </a:effectRef>
          <a:fontRef idx="minor"/>
        </p:style>
      </p:sp>
      <p:pic>
        <p:nvPicPr>
          <p:cNvPr id="60" name="Immagine 59"/>
          <p:cNvPicPr/>
          <p:nvPr/>
        </p:nvPicPr>
        <p:blipFill>
          <a:blip r:embed="rId2"/>
          <a:stretch/>
        </p:blipFill>
        <p:spPr>
          <a:xfrm>
            <a:off x="141061" y="5606174"/>
            <a:ext cx="1781601" cy="846391"/>
          </a:xfrm>
          <a:prstGeom prst="rect">
            <a:avLst/>
          </a:prstGeom>
          <a:ln w="18000">
            <a:noFill/>
          </a:ln>
        </p:spPr>
      </p:pic>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62" y="2558130"/>
            <a:ext cx="3135130" cy="1763511"/>
          </a:xfrm>
          <a:prstGeom prst="rect">
            <a:avLst/>
          </a:prstGeom>
          <a:effectLst>
            <a:softEdge rad="317500"/>
          </a:effectLst>
        </p:spPr>
      </p:pic>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118" y="4763638"/>
            <a:ext cx="3483478" cy="1959456"/>
          </a:xfrm>
          <a:prstGeom prst="rect">
            <a:avLst/>
          </a:prstGeom>
          <a:effectLst>
            <a:softEdge rad="317500"/>
          </a:effectLst>
        </p:spPr>
      </p:pic>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6218" y="3553612"/>
            <a:ext cx="4113460" cy="2313822"/>
          </a:xfrm>
          <a:prstGeom prst="rect">
            <a:avLst/>
          </a:prstGeom>
          <a:effectLst>
            <a:softEdge rad="635000"/>
          </a:effectLst>
        </p:spPr>
      </p:pic>
      <p:pic>
        <p:nvPicPr>
          <p:cNvPr id="18" name="Picture 2">
            <a:extLst>
              <a:ext uri="{FF2B5EF4-FFF2-40B4-BE49-F238E27FC236}">
                <a16:creationId xmlns:a16="http://schemas.microsoft.com/office/drawing/2014/main" id="{791A8DB3-FAC7-D80D-2AB1-213297594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39" y="147005"/>
            <a:ext cx="11876570" cy="93937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760E474-5C0B-C156-63D5-CD6B81EA70A6}"/>
              </a:ext>
            </a:extLst>
          </p:cNvPr>
          <p:cNvSpPr txBox="1"/>
          <p:nvPr/>
        </p:nvSpPr>
        <p:spPr>
          <a:xfrm>
            <a:off x="7576479" y="5383539"/>
            <a:ext cx="4293163" cy="464614"/>
          </a:xfrm>
          <a:prstGeom prst="rect">
            <a:avLst/>
          </a:prstGeom>
          <a:noFill/>
        </p:spPr>
        <p:txBody>
          <a:bodyPr wrap="none" rtlCol="0">
            <a:spAutoFit/>
          </a:bodyPr>
          <a:lstStyle/>
          <a:p>
            <a:pPr defTabSz="1105875"/>
            <a:r>
              <a:rPr lang="it-IT" sz="2419" dirty="0">
                <a:solidFill>
                  <a:prstClr val="black"/>
                </a:solidFill>
                <a:latin typeface="Impact" panose="020B0806030902050204" pitchFamily="34" charset="0"/>
              </a:rPr>
              <a:t>LNF (1.15 FTE) - Ferrara (1.05 - FTE) </a:t>
            </a:r>
          </a:p>
        </p:txBody>
      </p:sp>
      <p:sp>
        <p:nvSpPr>
          <p:cNvPr id="3" name="CasellaDiTesto 2">
            <a:extLst>
              <a:ext uri="{FF2B5EF4-FFF2-40B4-BE49-F238E27FC236}">
                <a16:creationId xmlns:a16="http://schemas.microsoft.com/office/drawing/2014/main" id="{202E9D45-55E2-6C70-419D-CF6B2E489392}"/>
              </a:ext>
            </a:extLst>
          </p:cNvPr>
          <p:cNvSpPr txBox="1"/>
          <p:nvPr/>
        </p:nvSpPr>
        <p:spPr>
          <a:xfrm>
            <a:off x="4018991" y="3285835"/>
            <a:ext cx="7820845" cy="1434163"/>
          </a:xfrm>
          <a:prstGeom prst="rect">
            <a:avLst/>
          </a:prstGeom>
          <a:noFill/>
          <a:ln w="0">
            <a:noFill/>
          </a:ln>
        </p:spPr>
        <p:txBody>
          <a:bodyPr lIns="0" tIns="0" rIns="0" bIns="0" anchor="ctr">
            <a:noAutofit/>
          </a:bodyPr>
          <a:lstStyle/>
          <a:p>
            <a:pPr algn="r" defTabSz="1105875"/>
            <a:r>
              <a:rPr lang="en-US" sz="2419" dirty="0">
                <a:solidFill>
                  <a:prstClr val="black"/>
                </a:solidFill>
                <a:latin typeface="Impact" pitchFamily="34" charset="0"/>
                <a:ea typeface="Verdana" panose="020B0604030504040204" pitchFamily="34" charset="0"/>
              </a:rPr>
              <a:t>G. Bencivenni,</a:t>
            </a:r>
          </a:p>
          <a:p>
            <a:pPr algn="r" defTabSz="1105875"/>
            <a:r>
              <a:rPr lang="en-US" sz="2419" dirty="0">
                <a:solidFill>
                  <a:prstClr val="black"/>
                </a:solidFill>
                <a:latin typeface="Impact" pitchFamily="34" charset="0"/>
                <a:ea typeface="Verdana" panose="020B0604030504040204" pitchFamily="34" charset="0"/>
              </a:rPr>
              <a:t>D. </a:t>
            </a:r>
            <a:r>
              <a:rPr lang="en-US" sz="2419">
                <a:solidFill>
                  <a:prstClr val="black"/>
                </a:solidFill>
                <a:latin typeface="Impact" pitchFamily="34" charset="0"/>
                <a:ea typeface="Verdana" panose="020B0604030504040204" pitchFamily="34" charset="0"/>
              </a:rPr>
              <a:t>Di Bari, G</a:t>
            </a:r>
            <a:r>
              <a:rPr lang="en-US" sz="2419" dirty="0">
                <a:solidFill>
                  <a:prstClr val="black"/>
                </a:solidFill>
                <a:latin typeface="Impact" pitchFamily="34" charset="0"/>
                <a:ea typeface="Verdana" panose="020B0604030504040204" pitchFamily="34" charset="0"/>
              </a:rPr>
              <a:t>. </a:t>
            </a:r>
            <a:r>
              <a:rPr lang="en-US" sz="2419" dirty="0" err="1">
                <a:solidFill>
                  <a:prstClr val="black"/>
                </a:solidFill>
                <a:latin typeface="Impact" pitchFamily="34" charset="0"/>
                <a:ea typeface="Verdana" panose="020B0604030504040204" pitchFamily="34" charset="0"/>
              </a:rPr>
              <a:t>Felici</a:t>
            </a:r>
            <a:r>
              <a:rPr lang="en-US" sz="2419" dirty="0">
                <a:solidFill>
                  <a:prstClr val="black"/>
                </a:solidFill>
                <a:latin typeface="Impact" pitchFamily="34" charset="0"/>
                <a:ea typeface="Verdana" panose="020B0604030504040204" pitchFamily="34" charset="0"/>
              </a:rPr>
              <a:t>, M. </a:t>
            </a:r>
            <a:r>
              <a:rPr lang="en-US" sz="2419" dirty="0" err="1">
                <a:solidFill>
                  <a:prstClr val="black"/>
                </a:solidFill>
                <a:latin typeface="Impact" pitchFamily="34" charset="0"/>
                <a:ea typeface="Verdana" panose="020B0604030504040204" pitchFamily="34" charset="0"/>
              </a:rPr>
              <a:t>Gatta</a:t>
            </a:r>
            <a:r>
              <a:rPr lang="en-US" sz="2419" dirty="0">
                <a:solidFill>
                  <a:prstClr val="black"/>
                </a:solidFill>
                <a:latin typeface="Impact" pitchFamily="34" charset="0"/>
                <a:ea typeface="Verdana" panose="020B0604030504040204" pitchFamily="34" charset="0"/>
              </a:rPr>
              <a:t>, M. Giovannetti, </a:t>
            </a:r>
          </a:p>
          <a:p>
            <a:pPr algn="r" defTabSz="1105875"/>
            <a:r>
              <a:rPr lang="en-US" sz="2419" dirty="0">
                <a:solidFill>
                  <a:prstClr val="black"/>
                </a:solidFill>
                <a:latin typeface="Impact" pitchFamily="34" charset="0"/>
                <a:ea typeface="Verdana" panose="020B0604030504040204" pitchFamily="34" charset="0"/>
              </a:rPr>
              <a:t>G. Morello, G. </a:t>
            </a:r>
            <a:r>
              <a:rPr lang="en-US" sz="2419" dirty="0" err="1">
                <a:solidFill>
                  <a:prstClr val="black"/>
                </a:solidFill>
                <a:latin typeface="Impact" pitchFamily="34" charset="0"/>
                <a:ea typeface="Verdana" panose="020B0604030504040204" pitchFamily="34" charset="0"/>
              </a:rPr>
              <a:t>Papalino</a:t>
            </a:r>
            <a:r>
              <a:rPr lang="en-US" sz="2419" dirty="0">
                <a:solidFill>
                  <a:prstClr val="black"/>
                </a:solidFill>
                <a:latin typeface="Impact" pitchFamily="34" charset="0"/>
                <a:ea typeface="Verdana" panose="020B0604030504040204" pitchFamily="34" charset="0"/>
              </a:rPr>
              <a:t>, M. Poli </a:t>
            </a:r>
            <a:r>
              <a:rPr lang="en-US" sz="2419" dirty="0" err="1">
                <a:solidFill>
                  <a:prstClr val="black"/>
                </a:solidFill>
                <a:latin typeface="Impact" pitchFamily="34" charset="0"/>
                <a:ea typeface="Verdana" panose="020B0604030504040204" pitchFamily="34" charset="0"/>
              </a:rPr>
              <a:t>Lener</a:t>
            </a:r>
            <a:endParaRPr lang="en-US" sz="2419" dirty="0">
              <a:solidFill>
                <a:prstClr val="black"/>
              </a:solidFill>
              <a:latin typeface="Impact" pitchFamily="34" charset="0"/>
              <a:ea typeface="Verdana" panose="020B0604030504040204" pitchFamily="34" charset="0"/>
            </a:endParaRPr>
          </a:p>
          <a:p>
            <a:pPr algn="r" defTabSz="1105875"/>
            <a:r>
              <a:rPr lang="en-US" sz="2419" dirty="0">
                <a:solidFill>
                  <a:prstClr val="black"/>
                </a:solidFill>
                <a:latin typeface="Impact" pitchFamily="34" charset="0"/>
                <a:ea typeface="Verdana" panose="020B0604030504040204" pitchFamily="34" charset="0"/>
              </a:rPr>
              <a:t> </a:t>
            </a:r>
          </a:p>
          <a:p>
            <a:pPr algn="r" defTabSz="1105875"/>
            <a:r>
              <a:rPr lang="en-US" sz="2419" dirty="0">
                <a:solidFill>
                  <a:prstClr val="black"/>
                </a:solidFill>
                <a:latin typeface="Impact" pitchFamily="34" charset="0"/>
                <a:ea typeface="Verdana" panose="020B0604030504040204" pitchFamily="34" charset="0"/>
              </a:rPr>
              <a:t>DDG – LNF - INFN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A910E526-16A4-D2F2-D05F-7829C1E78721}"/>
              </a:ext>
            </a:extLst>
          </p:cNvPr>
          <p:cNvSpPr txBox="1">
            <a:spLocks/>
          </p:cNvSpPr>
          <p:nvPr/>
        </p:nvSpPr>
        <p:spPr>
          <a:xfrm>
            <a:off x="314563" y="178509"/>
            <a:ext cx="11645278" cy="566002"/>
          </a:xfrm>
          <a:prstGeom prst="rect">
            <a:avLst/>
          </a:prstGeom>
          <a:noFill/>
          <a:ln w="0">
            <a:noFill/>
          </a:ln>
        </p:spPr>
        <p:txBody>
          <a:bodyPr lIns="0" tIns="0" rIns="0" bIns="0" anchor="ctr">
            <a:noAutofit/>
          </a:bodyPr>
          <a:lstStyle/>
          <a:p>
            <a:pPr defTabSz="1105875"/>
            <a:r>
              <a:rPr lang="en-US" sz="3870" kern="0" dirty="0" err="1">
                <a:solidFill>
                  <a:sysClr val="windowText" lastClr="000000"/>
                </a:solidFill>
                <a:latin typeface="Impact" pitchFamily="34" charset="0"/>
                <a:ea typeface="Verdana" pitchFamily="34" charset="0"/>
              </a:rPr>
              <a:t>uRANIA</a:t>
            </a:r>
            <a:r>
              <a:rPr lang="en-US" sz="3870" kern="0" dirty="0">
                <a:solidFill>
                  <a:sysClr val="windowText" lastClr="000000"/>
                </a:solidFill>
                <a:latin typeface="Impact" pitchFamily="34" charset="0"/>
                <a:ea typeface="Verdana" pitchFamily="34" charset="0"/>
              </a:rPr>
              <a:t>-V</a:t>
            </a:r>
            <a:endParaRPr lang="en-GB" sz="3870" kern="0" dirty="0">
              <a:solidFill>
                <a:sysClr val="windowText" lastClr="000000"/>
              </a:solidFill>
              <a:latin typeface="Arial"/>
            </a:endParaRPr>
          </a:p>
        </p:txBody>
      </p:sp>
      <p:sp>
        <p:nvSpPr>
          <p:cNvPr id="2" name="CasellaDiTesto 1">
            <a:extLst>
              <a:ext uri="{FF2B5EF4-FFF2-40B4-BE49-F238E27FC236}">
                <a16:creationId xmlns:a16="http://schemas.microsoft.com/office/drawing/2014/main" id="{80CC42FE-5CFA-D3A4-D373-BAE8B54C8D21}"/>
              </a:ext>
            </a:extLst>
          </p:cNvPr>
          <p:cNvSpPr txBox="1"/>
          <p:nvPr/>
        </p:nvSpPr>
        <p:spPr>
          <a:xfrm>
            <a:off x="343223" y="913748"/>
            <a:ext cx="9671690" cy="985654"/>
          </a:xfrm>
          <a:prstGeom prst="rect">
            <a:avLst/>
          </a:prstGeom>
          <a:noFill/>
          <a:ln w="19050">
            <a:solidFill>
              <a:srgbClr val="92D050"/>
            </a:solidFill>
          </a:ln>
        </p:spPr>
        <p:txBody>
          <a:bodyPr wrap="square" rtlCol="0">
            <a:spAutoFit/>
          </a:bodyPr>
          <a:lstStyle/>
          <a:p>
            <a:pPr algn="just" defTabSz="1105875"/>
            <a:r>
              <a:rPr lang="en-US" sz="1935" b="1" dirty="0">
                <a:solidFill>
                  <a:prstClr val="black"/>
                </a:solidFill>
                <a:latin typeface="DejaVu Serif Condensed"/>
              </a:rPr>
              <a:t>GOAL: development of thermal neutron detectors based on </a:t>
            </a:r>
            <a:r>
              <a:rPr lang="en" sz="1935" b="1" dirty="0">
                <a:solidFill>
                  <a:prstClr val="black"/>
                </a:solidFill>
                <a:latin typeface="DejaVu Serif Condensed"/>
              </a:rPr>
              <a:t>Resistive-Gaseous Devices (uRWELL &amp; sRPC ) </a:t>
            </a:r>
            <a:r>
              <a:rPr lang="en" sz="1935" dirty="0">
                <a:solidFill>
                  <a:prstClr val="black"/>
                </a:solidFill>
                <a:latin typeface="DejaVu Serif Condensed"/>
              </a:rPr>
              <a:t>for applications in </a:t>
            </a:r>
            <a:r>
              <a:rPr lang="en" sz="1935" b="1" dirty="0">
                <a:solidFill>
                  <a:prstClr val="black"/>
                </a:solidFill>
                <a:latin typeface="DejaVu Serif Condensed"/>
              </a:rPr>
              <a:t>homeland security</a:t>
            </a:r>
          </a:p>
          <a:p>
            <a:pPr algn="just" defTabSz="1105875"/>
            <a:r>
              <a:rPr lang="en" sz="1935" b="1" dirty="0">
                <a:solidFill>
                  <a:prstClr val="black"/>
                </a:solidFill>
                <a:latin typeface="DejaVu Serif Condensed"/>
              </a:rPr>
              <a:t>Project duration: 2021 - 2023</a:t>
            </a:r>
            <a:endParaRPr lang="en-US" sz="1935" b="1" dirty="0">
              <a:solidFill>
                <a:prstClr val="black"/>
              </a:solidFill>
              <a:latin typeface="DejaVu Serif Condensed"/>
            </a:endParaRPr>
          </a:p>
        </p:txBody>
      </p:sp>
      <p:pic>
        <p:nvPicPr>
          <p:cNvPr id="4" name="Immagine 3" descr="Immagine che contiene testo, blu&#10;&#10;Descrizione generata automaticamente">
            <a:extLst>
              <a:ext uri="{FF2B5EF4-FFF2-40B4-BE49-F238E27FC236}">
                <a16:creationId xmlns:a16="http://schemas.microsoft.com/office/drawing/2014/main" id="{B49F3886-3631-2389-9828-DC44D1C47A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03" t="6112" r="7110" b="-1046"/>
          <a:stretch/>
        </p:blipFill>
        <p:spPr>
          <a:xfrm rot="5400000">
            <a:off x="172534" y="2113913"/>
            <a:ext cx="1337623" cy="1373059"/>
          </a:xfrm>
          <a:prstGeom prst="rect">
            <a:avLst/>
          </a:prstGeom>
        </p:spPr>
      </p:pic>
      <p:pic>
        <p:nvPicPr>
          <p:cNvPr id="12" name="Immagine 18">
            <a:extLst>
              <a:ext uri="{FF2B5EF4-FFF2-40B4-BE49-F238E27FC236}">
                <a16:creationId xmlns:a16="http://schemas.microsoft.com/office/drawing/2014/main" id="{8D53C080-2868-4FB1-03FF-81A80A838D24}"/>
              </a:ext>
            </a:extLst>
          </p:cNvPr>
          <p:cNvPicPr>
            <a:picLocks noChangeAspect="1"/>
          </p:cNvPicPr>
          <p:nvPr/>
        </p:nvPicPr>
        <p:blipFill>
          <a:blip r:embed="rId3"/>
          <a:srcRect r="9236"/>
          <a:stretch>
            <a:fillRect/>
          </a:stretch>
        </p:blipFill>
        <p:spPr>
          <a:xfrm rot="5400013">
            <a:off x="10538455" y="396383"/>
            <a:ext cx="1218181" cy="2019914"/>
          </a:xfrm>
          <a:prstGeom prst="rect">
            <a:avLst/>
          </a:prstGeom>
          <a:noFill/>
          <a:ln cap="flat">
            <a:noFill/>
          </a:ln>
        </p:spPr>
      </p:pic>
      <p:pic>
        <p:nvPicPr>
          <p:cNvPr id="13" name="Immagine 12">
            <a:extLst>
              <a:ext uri="{FF2B5EF4-FFF2-40B4-BE49-F238E27FC236}">
                <a16:creationId xmlns:a16="http://schemas.microsoft.com/office/drawing/2014/main" id="{A6AE95B9-EBD4-3B8C-7BAE-E1B3ECB46000}"/>
              </a:ext>
            </a:extLst>
          </p:cNvPr>
          <p:cNvPicPr>
            <a:picLocks noChangeAspect="1"/>
          </p:cNvPicPr>
          <p:nvPr/>
        </p:nvPicPr>
        <p:blipFill>
          <a:blip r:embed="rId4">
            <a:lum/>
            <a:alphaModFix/>
          </a:blip>
          <a:srcRect/>
          <a:stretch>
            <a:fillRect/>
          </a:stretch>
        </p:blipFill>
        <p:spPr>
          <a:xfrm>
            <a:off x="2002913" y="2179329"/>
            <a:ext cx="4597373" cy="3342566"/>
          </a:xfrm>
          <a:prstGeom prst="rect">
            <a:avLst/>
          </a:prstGeom>
          <a:noFill/>
          <a:ln cap="flat">
            <a:noFill/>
          </a:ln>
        </p:spPr>
      </p:pic>
      <p:grpSp>
        <p:nvGrpSpPr>
          <p:cNvPr id="14" name="Gruppo 109">
            <a:extLst>
              <a:ext uri="{FF2B5EF4-FFF2-40B4-BE49-F238E27FC236}">
                <a16:creationId xmlns:a16="http://schemas.microsoft.com/office/drawing/2014/main" id="{4990510C-D6C9-5087-8E0D-46F566F52813}"/>
              </a:ext>
            </a:extLst>
          </p:cNvPr>
          <p:cNvGrpSpPr/>
          <p:nvPr/>
        </p:nvGrpSpPr>
        <p:grpSpPr>
          <a:xfrm>
            <a:off x="7006474" y="2178589"/>
            <a:ext cx="4819029" cy="3365424"/>
            <a:chOff x="3036237" y="989280"/>
            <a:chExt cx="3899157" cy="2834996"/>
          </a:xfrm>
        </p:grpSpPr>
        <p:pic>
          <p:nvPicPr>
            <p:cNvPr id="15" name="Immagine 14">
              <a:extLst>
                <a:ext uri="{FF2B5EF4-FFF2-40B4-BE49-F238E27FC236}">
                  <a16:creationId xmlns:a16="http://schemas.microsoft.com/office/drawing/2014/main" id="{F0DBC64D-E8FD-AEAF-E5AB-2CAF6E237C5F}"/>
                </a:ext>
              </a:extLst>
            </p:cNvPr>
            <p:cNvPicPr>
              <a:picLocks noChangeAspect="1"/>
            </p:cNvPicPr>
            <p:nvPr/>
          </p:nvPicPr>
          <p:blipFill>
            <a:blip r:embed="rId5">
              <a:lum/>
              <a:alphaModFix/>
            </a:blip>
            <a:srcRect/>
            <a:stretch>
              <a:fillRect/>
            </a:stretch>
          </p:blipFill>
          <p:spPr>
            <a:xfrm>
              <a:off x="3036237" y="989280"/>
              <a:ext cx="3899157" cy="2834996"/>
            </a:xfrm>
            <a:prstGeom prst="rect">
              <a:avLst/>
            </a:prstGeom>
            <a:noFill/>
            <a:ln cap="flat">
              <a:noFill/>
            </a:ln>
          </p:spPr>
        </p:pic>
        <p:sp>
          <p:nvSpPr>
            <p:cNvPr id="17" name="Figura a mano libera: forma 93">
              <a:extLst>
                <a:ext uri="{FF2B5EF4-FFF2-40B4-BE49-F238E27FC236}">
                  <a16:creationId xmlns:a16="http://schemas.microsoft.com/office/drawing/2014/main" id="{74E673FF-CCD0-4D61-D0E5-F5EDF403E94A}"/>
                </a:ext>
              </a:extLst>
            </p:cNvPr>
            <p:cNvSpPr/>
            <p:nvPr/>
          </p:nvSpPr>
          <p:spPr>
            <a:xfrm>
              <a:off x="6031080" y="3007799"/>
              <a:ext cx="618116" cy="20232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FFFFFF">
                <a:alpha val="50000"/>
              </a:srgbClr>
            </a:solidFill>
            <a:ln cap="flat">
              <a:noFill/>
              <a:prstDash val="solid"/>
            </a:ln>
          </p:spPr>
          <p:txBody>
            <a:bodyPr vert="horz" wrap="none" lIns="108851" tIns="54420" rIns="108851" bIns="54420" anchor="ctr" anchorCtr="1" compatLnSpc="0">
              <a:noAutofit/>
            </a:bodyPr>
            <a:lstStyle/>
            <a:p>
              <a:pPr algn="ctr" defTabSz="1105875" hangingPunct="0">
                <a:defRPr sz="1200" b="1" i="0" u="sng" strike="noStrike" kern="0" cap="none" spc="0" baseline="0">
                  <a:solidFill>
                    <a:srgbClr val="0000FF"/>
                  </a:solidFill>
                  <a:uFillTx/>
                </a:defRPr>
              </a:pPr>
              <a:r>
                <a:rPr lang="en-US" sz="1451" b="1" u="sng">
                  <a:solidFill>
                    <a:srgbClr val="0000FF"/>
                  </a:solidFill>
                  <a:latin typeface="DejaVu Serif Condensed" pitchFamily="18"/>
                  <a:ea typeface="Droid Sans Fallback" pitchFamily="2"/>
                  <a:cs typeface="FreeSans" pitchFamily="2"/>
                </a:rPr>
                <a:t>ANODE</a:t>
              </a:r>
            </a:p>
          </p:txBody>
        </p:sp>
        <p:sp>
          <p:nvSpPr>
            <p:cNvPr id="18" name="Figura a mano libera: forma 94">
              <a:extLst>
                <a:ext uri="{FF2B5EF4-FFF2-40B4-BE49-F238E27FC236}">
                  <a16:creationId xmlns:a16="http://schemas.microsoft.com/office/drawing/2014/main" id="{124F3758-881F-7362-05B7-861D1790096E}"/>
                </a:ext>
              </a:extLst>
            </p:cNvPr>
            <p:cNvSpPr/>
            <p:nvPr/>
          </p:nvSpPr>
          <p:spPr>
            <a:xfrm>
              <a:off x="6031080" y="2323801"/>
              <a:ext cx="618116" cy="20232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FFFFFF">
                <a:alpha val="50000"/>
              </a:srgbClr>
            </a:solidFill>
            <a:ln cap="flat">
              <a:noFill/>
              <a:prstDash val="solid"/>
            </a:ln>
          </p:spPr>
          <p:txBody>
            <a:bodyPr vert="horz" wrap="none" lIns="108851" tIns="54420" rIns="108851" bIns="54420" anchor="ctr" anchorCtr="1" compatLnSpc="0">
              <a:noAutofit/>
            </a:bodyPr>
            <a:lstStyle/>
            <a:p>
              <a:pPr algn="ctr" defTabSz="1105875" hangingPunct="0">
                <a:defRPr sz="1200" b="1" i="0" u="sng" strike="noStrike" kern="0" cap="none" spc="0" baseline="0">
                  <a:solidFill>
                    <a:srgbClr val="FF8000"/>
                  </a:solidFill>
                  <a:uFillTx/>
                </a:defRPr>
              </a:pPr>
              <a:r>
                <a:rPr lang="en-US" sz="1451" b="1" u="sng">
                  <a:solidFill>
                    <a:srgbClr val="FF8000"/>
                  </a:solidFill>
                  <a:latin typeface="DejaVu Serif Condensed" pitchFamily="18"/>
                  <a:ea typeface="Droid Sans Fallback" pitchFamily="2"/>
                  <a:cs typeface="FreeSans" pitchFamily="2"/>
                </a:rPr>
                <a:t>CATODE</a:t>
              </a:r>
            </a:p>
          </p:txBody>
        </p:sp>
        <p:sp>
          <p:nvSpPr>
            <p:cNvPr id="19" name="Figura a mano libera: forma 95">
              <a:extLst>
                <a:ext uri="{FF2B5EF4-FFF2-40B4-BE49-F238E27FC236}">
                  <a16:creationId xmlns:a16="http://schemas.microsoft.com/office/drawing/2014/main" id="{E64BAF1C-0AE4-703B-55C0-8F4CAFB02862}"/>
                </a:ext>
              </a:extLst>
            </p:cNvPr>
            <p:cNvSpPr/>
            <p:nvPr/>
          </p:nvSpPr>
          <p:spPr>
            <a:xfrm>
              <a:off x="6137635" y="1747802"/>
              <a:ext cx="618116" cy="20232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FFFFFF">
                <a:alpha val="50000"/>
              </a:srgbClr>
            </a:solidFill>
            <a:ln cap="flat">
              <a:noFill/>
              <a:prstDash val="solid"/>
            </a:ln>
          </p:spPr>
          <p:txBody>
            <a:bodyPr vert="horz" wrap="none" lIns="108851" tIns="54420" rIns="108851" bIns="54420" anchor="ctr" anchorCtr="1" compatLnSpc="0">
              <a:noAutofit/>
            </a:bodyPr>
            <a:lstStyle/>
            <a:p>
              <a:pPr algn="ctr" defTabSz="1105875" hangingPunct="0">
                <a:defRPr sz="1200" b="1" i="0" u="sng" strike="noStrike" kern="0" cap="none" spc="0" baseline="0">
                  <a:solidFill>
                    <a:srgbClr val="00A933"/>
                  </a:solidFill>
                  <a:uFillTx/>
                </a:defRPr>
              </a:pPr>
              <a:r>
                <a:rPr lang="en-US" sz="1451" b="1" u="sng">
                  <a:solidFill>
                    <a:srgbClr val="00A933"/>
                  </a:solidFill>
                  <a:latin typeface="DejaVu Serif Condensed" pitchFamily="18"/>
                  <a:ea typeface="Droid Sans Fallback" pitchFamily="2"/>
                  <a:cs typeface="FreeSans" pitchFamily="2"/>
                </a:rPr>
                <a:t>SUM</a:t>
              </a:r>
            </a:p>
          </p:txBody>
        </p:sp>
        <p:sp>
          <p:nvSpPr>
            <p:cNvPr id="20" name="Figura a mano libera: forma 96">
              <a:extLst>
                <a:ext uri="{FF2B5EF4-FFF2-40B4-BE49-F238E27FC236}">
                  <a16:creationId xmlns:a16="http://schemas.microsoft.com/office/drawing/2014/main" id="{8090B87C-B119-1B7E-87CD-21B2B1A30B55}"/>
                </a:ext>
              </a:extLst>
            </p:cNvPr>
            <p:cNvSpPr/>
            <p:nvPr/>
          </p:nvSpPr>
          <p:spPr>
            <a:xfrm>
              <a:off x="5727600" y="1386001"/>
              <a:ext cx="618116" cy="20232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FFFFFF">
                <a:alpha val="50000"/>
              </a:srgbClr>
            </a:solidFill>
            <a:ln cap="flat">
              <a:noFill/>
              <a:prstDash val="solid"/>
            </a:ln>
          </p:spPr>
          <p:txBody>
            <a:bodyPr vert="horz" wrap="none" lIns="108851" tIns="54420" rIns="108851" bIns="54420" anchor="ctr" anchorCtr="1" compatLnSpc="0">
              <a:noAutofit/>
            </a:bodyPr>
            <a:lstStyle/>
            <a:p>
              <a:pPr algn="ctr" defTabSz="1105875" hangingPunct="0">
                <a:defRPr sz="1200" b="1" i="0" u="sng" strike="noStrike" kern="0" cap="none" spc="0" baseline="0">
                  <a:solidFill>
                    <a:srgbClr val="FF0000"/>
                  </a:solidFill>
                  <a:uFillTx/>
                </a:defRPr>
              </a:pPr>
              <a:r>
                <a:rPr lang="en-US" sz="1451" b="1" u="sng">
                  <a:solidFill>
                    <a:srgbClr val="FF0000"/>
                  </a:solidFill>
                  <a:latin typeface="DejaVu Serif Condensed" pitchFamily="18"/>
                  <a:ea typeface="Droid Sans Fallback" pitchFamily="2"/>
                  <a:cs typeface="FreeSans" pitchFamily="2"/>
                </a:rPr>
                <a:t>BOTH</a:t>
              </a:r>
            </a:p>
          </p:txBody>
        </p:sp>
      </p:grpSp>
      <p:pic>
        <p:nvPicPr>
          <p:cNvPr id="7" name="Immagine 6" descr="Immagine che contiene testo&#10;&#10;Descrizione generata automaticamente">
            <a:extLst>
              <a:ext uri="{FF2B5EF4-FFF2-40B4-BE49-F238E27FC236}">
                <a16:creationId xmlns:a16="http://schemas.microsoft.com/office/drawing/2014/main" id="{50EE650C-FBE0-A56B-0519-B24AFAF237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10" t="31167" r="11989" b="12883"/>
          <a:stretch/>
        </p:blipFill>
        <p:spPr>
          <a:xfrm>
            <a:off x="427741" y="5108093"/>
            <a:ext cx="1434736" cy="1427085"/>
          </a:xfrm>
          <a:prstGeom prst="rect">
            <a:avLst/>
          </a:prstGeom>
        </p:spPr>
      </p:pic>
      <p:pic>
        <p:nvPicPr>
          <p:cNvPr id="3" name="Immagine 2">
            <a:extLst>
              <a:ext uri="{FF2B5EF4-FFF2-40B4-BE49-F238E27FC236}">
                <a16:creationId xmlns:a16="http://schemas.microsoft.com/office/drawing/2014/main" id="{A82A7603-AF3E-B488-5603-7266CC81C7BD}"/>
              </a:ext>
            </a:extLst>
          </p:cNvPr>
          <p:cNvPicPr>
            <a:picLocks noChangeAspect="1"/>
          </p:cNvPicPr>
          <p:nvPr/>
        </p:nvPicPr>
        <p:blipFill>
          <a:blip r:embed="rId7">
            <a:lum/>
            <a:alphaModFix/>
          </a:blip>
          <a:srcRect/>
          <a:stretch>
            <a:fillRect/>
          </a:stretch>
        </p:blipFill>
        <p:spPr>
          <a:xfrm>
            <a:off x="296234" y="3584408"/>
            <a:ext cx="1434735" cy="1418261"/>
          </a:xfrm>
          <a:prstGeom prst="rect">
            <a:avLst/>
          </a:prstGeom>
          <a:noFill/>
          <a:ln>
            <a:noFill/>
          </a:ln>
        </p:spPr>
      </p:pic>
      <p:sp>
        <p:nvSpPr>
          <p:cNvPr id="22" name="CasellaDiTesto 21">
            <a:extLst>
              <a:ext uri="{FF2B5EF4-FFF2-40B4-BE49-F238E27FC236}">
                <a16:creationId xmlns:a16="http://schemas.microsoft.com/office/drawing/2014/main" id="{3BDBA347-EEBD-565F-AE92-3C3E45968EA2}"/>
              </a:ext>
            </a:extLst>
          </p:cNvPr>
          <p:cNvSpPr txBox="1"/>
          <p:nvPr/>
        </p:nvSpPr>
        <p:spPr>
          <a:xfrm>
            <a:off x="2076582" y="5434808"/>
            <a:ext cx="4702695" cy="985654"/>
          </a:xfrm>
          <a:prstGeom prst="rect">
            <a:avLst/>
          </a:prstGeom>
          <a:noFill/>
        </p:spPr>
        <p:txBody>
          <a:bodyPr wrap="square" rtlCol="0">
            <a:spAutoFit/>
          </a:bodyPr>
          <a:lstStyle/>
          <a:p>
            <a:pPr algn="just" defTabSz="1105875"/>
            <a:r>
              <a:rPr lang="en-US" sz="1935" spc="39" dirty="0">
                <a:solidFill>
                  <a:prstClr val="black"/>
                </a:solidFill>
                <a:latin typeface="DejaVu Serif Condensed"/>
                <a:ea typeface="Verdana" pitchFamily="34" charset="0"/>
                <a:cs typeface="Arial" panose="020B0604020202020204" pitchFamily="34" charset="0"/>
              </a:rPr>
              <a:t>The </a:t>
            </a:r>
            <a:r>
              <a:rPr lang="en-US" sz="1935" b="1" spc="39" dirty="0">
                <a:solidFill>
                  <a:prstClr val="black"/>
                </a:solidFill>
                <a:latin typeface="DejaVu Serif Condensed"/>
                <a:ea typeface="Verdana" pitchFamily="34" charset="0"/>
                <a:cs typeface="Arial" panose="020B0604020202020204" pitchFamily="34" charset="0"/>
              </a:rPr>
              <a:t>μ-RWELL</a:t>
            </a:r>
            <a:r>
              <a:rPr lang="en-US" sz="1935" spc="39" dirty="0">
                <a:solidFill>
                  <a:prstClr val="black"/>
                </a:solidFill>
                <a:latin typeface="DejaVu Serif Condensed"/>
                <a:ea typeface="Verdana" pitchFamily="34" charset="0"/>
                <a:cs typeface="Arial" panose="020B0604020202020204" pitchFamily="34" charset="0"/>
              </a:rPr>
              <a:t> with suitable</a:t>
            </a:r>
            <a:r>
              <a:rPr lang="en-US" sz="1935" dirty="0">
                <a:solidFill>
                  <a:srgbClr val="000000"/>
                </a:solidFill>
                <a:latin typeface="DejaVu Serif Condensed"/>
              </a:rPr>
              <a:t> </a:t>
            </a:r>
            <a:r>
              <a:rPr lang="en-US" sz="1935" b="1" baseline="30000" dirty="0">
                <a:solidFill>
                  <a:srgbClr val="000000"/>
                </a:solidFill>
                <a:latin typeface="DejaVu Serif Condensed"/>
              </a:rPr>
              <a:t>10</a:t>
            </a:r>
            <a:r>
              <a:rPr lang="en-US" sz="1935" b="1" dirty="0">
                <a:solidFill>
                  <a:srgbClr val="000000"/>
                </a:solidFill>
                <a:latin typeface="DejaVu Serif Condensed"/>
              </a:rPr>
              <a:t>B4C</a:t>
            </a:r>
            <a:r>
              <a:rPr lang="en-US" sz="1935" dirty="0">
                <a:solidFill>
                  <a:srgbClr val="000000"/>
                </a:solidFill>
                <a:latin typeface="DejaVu Serif Condensed"/>
              </a:rPr>
              <a:t> </a:t>
            </a:r>
            <a:r>
              <a:rPr lang="en-US" sz="1935" spc="39" dirty="0">
                <a:solidFill>
                  <a:prstClr val="black"/>
                </a:solidFill>
                <a:latin typeface="DejaVu Serif Condensed"/>
                <a:ea typeface="Verdana" pitchFamily="34" charset="0"/>
                <a:cs typeface="Arial" panose="020B0604020202020204" pitchFamily="34" charset="0"/>
              </a:rPr>
              <a:t>converters allows to achieve a </a:t>
            </a:r>
            <a:r>
              <a:rPr lang="en-US" sz="1935" b="1" spc="39" dirty="0">
                <a:solidFill>
                  <a:prstClr val="black"/>
                </a:solidFill>
                <a:latin typeface="DejaVu Serif Condensed"/>
                <a:ea typeface="Verdana" pitchFamily="34" charset="0"/>
                <a:cs typeface="Arial" panose="020B0604020202020204" pitchFamily="34" charset="0"/>
              </a:rPr>
              <a:t>neutron detection efficiency </a:t>
            </a:r>
            <a:r>
              <a:rPr lang="en-US" sz="1935" spc="39" dirty="0">
                <a:solidFill>
                  <a:prstClr val="black"/>
                </a:solidFill>
                <a:latin typeface="DejaVu Serif Condensed"/>
                <a:ea typeface="Verdana" pitchFamily="34" charset="0"/>
                <a:cs typeface="Arial" panose="020B0604020202020204" pitchFamily="34" charset="0"/>
              </a:rPr>
              <a:t>in the range </a:t>
            </a:r>
            <a:r>
              <a:rPr lang="en-US" sz="1935" b="1" spc="39" dirty="0">
                <a:solidFill>
                  <a:prstClr val="black"/>
                </a:solidFill>
                <a:latin typeface="DejaVu Serif Condensed"/>
                <a:ea typeface="Verdana" pitchFamily="34" charset="0"/>
                <a:cs typeface="Arial" panose="020B0604020202020204" pitchFamily="34" charset="0"/>
              </a:rPr>
              <a:t>4÷8% </a:t>
            </a:r>
            <a:endParaRPr lang="en-US" sz="1935" spc="39" dirty="0">
              <a:solidFill>
                <a:prstClr val="black"/>
              </a:solidFill>
              <a:latin typeface="DejaVu Serif Condensed"/>
              <a:ea typeface="Verdana" pitchFamily="34" charset="0"/>
              <a:cs typeface="Arial" panose="020B0604020202020204" pitchFamily="34" charset="0"/>
            </a:endParaRPr>
          </a:p>
        </p:txBody>
      </p:sp>
      <p:sp>
        <p:nvSpPr>
          <p:cNvPr id="24" name="CasellaDiTesto 23">
            <a:extLst>
              <a:ext uri="{FF2B5EF4-FFF2-40B4-BE49-F238E27FC236}">
                <a16:creationId xmlns:a16="http://schemas.microsoft.com/office/drawing/2014/main" id="{1F6C3D48-F392-A5AB-2F81-6415046F7ED2}"/>
              </a:ext>
            </a:extLst>
          </p:cNvPr>
          <p:cNvSpPr txBox="1"/>
          <p:nvPr/>
        </p:nvSpPr>
        <p:spPr>
          <a:xfrm>
            <a:off x="7274864" y="5411864"/>
            <a:ext cx="4702695" cy="985654"/>
          </a:xfrm>
          <a:prstGeom prst="rect">
            <a:avLst/>
          </a:prstGeom>
          <a:noFill/>
        </p:spPr>
        <p:txBody>
          <a:bodyPr wrap="square" rtlCol="0">
            <a:spAutoFit/>
          </a:bodyPr>
          <a:lstStyle/>
          <a:p>
            <a:pPr algn="just" defTabSz="1105875"/>
            <a:r>
              <a:rPr lang="en-US" sz="1935" b="1" dirty="0">
                <a:solidFill>
                  <a:srgbClr val="000000"/>
                </a:solidFill>
                <a:latin typeface="DejaVu Serif Condensed"/>
              </a:rPr>
              <a:t>The </a:t>
            </a:r>
            <a:r>
              <a:rPr lang="en-US" sz="1935" b="1" dirty="0" err="1">
                <a:solidFill>
                  <a:srgbClr val="000000"/>
                </a:solidFill>
                <a:latin typeface="DejaVu Serif Condensed"/>
              </a:rPr>
              <a:t>sRPC</a:t>
            </a:r>
            <a:r>
              <a:rPr lang="en-US" sz="1935" b="1" dirty="0">
                <a:solidFill>
                  <a:srgbClr val="000000"/>
                </a:solidFill>
                <a:latin typeface="DejaVu Serif Condensed"/>
              </a:rPr>
              <a:t> </a:t>
            </a:r>
            <a:r>
              <a:rPr lang="en-US" sz="1935" dirty="0">
                <a:solidFill>
                  <a:srgbClr val="000000"/>
                </a:solidFill>
                <a:latin typeface="DejaVu Serif Condensed"/>
              </a:rPr>
              <a:t>with different </a:t>
            </a:r>
            <a:r>
              <a:rPr lang="en-US" sz="1935" b="1" baseline="30000" dirty="0">
                <a:solidFill>
                  <a:srgbClr val="000000"/>
                </a:solidFill>
                <a:latin typeface="DejaVu Serif Condensed"/>
              </a:rPr>
              <a:t>10</a:t>
            </a:r>
            <a:r>
              <a:rPr lang="en-US" sz="1935" b="1" dirty="0">
                <a:solidFill>
                  <a:srgbClr val="000000"/>
                </a:solidFill>
                <a:latin typeface="DejaVu Serif Condensed"/>
              </a:rPr>
              <a:t>B4C</a:t>
            </a:r>
            <a:r>
              <a:rPr lang="en-US" sz="1935" dirty="0">
                <a:solidFill>
                  <a:srgbClr val="000000"/>
                </a:solidFill>
                <a:latin typeface="DejaVu Serif Condensed"/>
              </a:rPr>
              <a:t> layouts allows to achieve a </a:t>
            </a:r>
            <a:r>
              <a:rPr lang="en-US" sz="1935" b="1" dirty="0">
                <a:solidFill>
                  <a:srgbClr val="000000"/>
                </a:solidFill>
                <a:latin typeface="DejaVu Serif Condensed"/>
              </a:rPr>
              <a:t>neutron detection efficiency </a:t>
            </a:r>
            <a:r>
              <a:rPr lang="en-US" sz="1935" dirty="0">
                <a:solidFill>
                  <a:srgbClr val="000000"/>
                </a:solidFill>
                <a:latin typeface="DejaVu Serif Condensed"/>
              </a:rPr>
              <a:t>in the range </a:t>
            </a:r>
            <a:r>
              <a:rPr lang="en-US" sz="1935" b="1" kern="0" dirty="0">
                <a:solidFill>
                  <a:srgbClr val="000000"/>
                </a:solidFill>
                <a:latin typeface="DejaVu Serif Condensed"/>
              </a:rPr>
              <a:t>4÷6%</a:t>
            </a:r>
            <a:endParaRPr lang="it-IT" sz="1935" dirty="0">
              <a:solidFill>
                <a:prstClr val="black"/>
              </a:solidFill>
              <a:latin typeface="Arial"/>
            </a:endParaRPr>
          </a:p>
        </p:txBody>
      </p:sp>
    </p:spTree>
    <p:extLst>
      <p:ext uri="{BB962C8B-B14F-4D97-AF65-F5344CB8AC3E}">
        <p14:creationId xmlns:p14="http://schemas.microsoft.com/office/powerpoint/2010/main" val="2494072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FF887-03CB-5F47-57E0-D9650BD68E0E}"/>
              </a:ext>
            </a:extLst>
          </p:cNvPr>
          <p:cNvSpPr>
            <a:spLocks noGrp="1"/>
          </p:cNvSpPr>
          <p:nvPr>
            <p:ph type="title"/>
          </p:nvPr>
        </p:nvSpPr>
        <p:spPr>
          <a:xfrm>
            <a:off x="0" y="29785"/>
            <a:ext cx="10515600" cy="865174"/>
          </a:xfrm>
        </p:spPr>
        <p:txBody>
          <a:bodyPr>
            <a:noAutofit/>
          </a:bodyPr>
          <a:lstStyle/>
          <a:p>
            <a:r>
              <a:rPr lang="it-IT" sz="5400" dirty="0"/>
              <a:t>ARYA</a:t>
            </a:r>
          </a:p>
        </p:txBody>
      </p:sp>
      <p:sp>
        <p:nvSpPr>
          <p:cNvPr id="4" name="CasellaDiTesto 3">
            <a:extLst>
              <a:ext uri="{FF2B5EF4-FFF2-40B4-BE49-F238E27FC236}">
                <a16:creationId xmlns:a16="http://schemas.microsoft.com/office/drawing/2014/main" id="{846D1127-4752-3557-B5B8-A05F7C4AA2B6}"/>
              </a:ext>
            </a:extLst>
          </p:cNvPr>
          <p:cNvSpPr txBox="1"/>
          <p:nvPr/>
        </p:nvSpPr>
        <p:spPr>
          <a:xfrm>
            <a:off x="1940158" y="139207"/>
            <a:ext cx="609452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Surf</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A</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and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mate</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R</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ial</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studies for Accelerator </a:t>
            </a:r>
            <a:b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Technolog</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Y</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A</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nd related topics</a:t>
            </a:r>
            <a:endPar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17" name="Segnaposto contenuto 4">
            <a:extLst>
              <a:ext uri="{FF2B5EF4-FFF2-40B4-BE49-F238E27FC236}">
                <a16:creationId xmlns:a16="http://schemas.microsoft.com/office/drawing/2014/main" id="{601FEC93-4A44-9520-E630-72876A6AE867}"/>
              </a:ext>
            </a:extLst>
          </p:cNvPr>
          <p:cNvGraphicFramePr>
            <a:graphicFrameLocks/>
          </p:cNvGraphicFramePr>
          <p:nvPr/>
        </p:nvGraphicFramePr>
        <p:xfrm>
          <a:off x="13797" y="902197"/>
          <a:ext cx="6664964" cy="1504513"/>
        </p:xfrm>
        <a:graphic>
          <a:graphicData uri="http://schemas.openxmlformats.org/drawingml/2006/table">
            <a:tbl>
              <a:tblPr firstRow="1" firstCol="1" bandRow="1">
                <a:tableStyleId>{93296810-A885-4BE3-A3E7-6D5BEEA58F35}</a:tableStyleId>
              </a:tblPr>
              <a:tblGrid>
                <a:gridCol w="750552">
                  <a:extLst>
                    <a:ext uri="{9D8B030D-6E8A-4147-A177-3AD203B41FA5}">
                      <a16:colId xmlns:a16="http://schemas.microsoft.com/office/drawing/2014/main" val="1998638624"/>
                    </a:ext>
                  </a:extLst>
                </a:gridCol>
                <a:gridCol w="2581930">
                  <a:extLst>
                    <a:ext uri="{9D8B030D-6E8A-4147-A177-3AD203B41FA5}">
                      <a16:colId xmlns:a16="http://schemas.microsoft.com/office/drawing/2014/main" val="2817601411"/>
                    </a:ext>
                  </a:extLst>
                </a:gridCol>
                <a:gridCol w="1744504">
                  <a:extLst>
                    <a:ext uri="{9D8B030D-6E8A-4147-A177-3AD203B41FA5}">
                      <a16:colId xmlns:a16="http://schemas.microsoft.com/office/drawing/2014/main" val="3455454369"/>
                    </a:ext>
                  </a:extLst>
                </a:gridCol>
                <a:gridCol w="1587978">
                  <a:extLst>
                    <a:ext uri="{9D8B030D-6E8A-4147-A177-3AD203B41FA5}">
                      <a16:colId xmlns:a16="http://schemas.microsoft.com/office/drawing/2014/main" val="3450353946"/>
                    </a:ext>
                  </a:extLst>
                </a:gridCol>
              </a:tblGrid>
              <a:tr h="248492">
                <a:tc>
                  <a:txBody>
                    <a:bodyPr/>
                    <a:lstStyle/>
                    <a:p>
                      <a:pPr algn="ctr">
                        <a:spcAft>
                          <a:spcPts val="0"/>
                        </a:spcAft>
                      </a:pPr>
                      <a:r>
                        <a:rPr lang="en-US" sz="1100">
                          <a:solidFill>
                            <a:srgbClr val="002060"/>
                          </a:solidFill>
                          <a:effectLst/>
                        </a:rPr>
                        <a:t>WP</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spcAft>
                          <a:spcPts val="0"/>
                        </a:spcAft>
                      </a:pPr>
                      <a:r>
                        <a:rPr lang="en-US" sz="1100" dirty="0">
                          <a:solidFill>
                            <a:srgbClr val="002060"/>
                          </a:solidFill>
                          <a:effectLst/>
                        </a:rPr>
                        <a:t>TITLE</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spcAft>
                          <a:spcPts val="0"/>
                        </a:spcAft>
                      </a:pPr>
                      <a:r>
                        <a:rPr lang="en-US" sz="1100">
                          <a:solidFill>
                            <a:srgbClr val="002060"/>
                          </a:solidFill>
                          <a:effectLst/>
                        </a:rPr>
                        <a:t>UNITS INVOLVED</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spcAft>
                          <a:spcPts val="0"/>
                        </a:spcAft>
                      </a:pPr>
                      <a:r>
                        <a:rPr lang="en-US" sz="1100" dirty="0">
                          <a:solidFill>
                            <a:srgbClr val="002060"/>
                          </a:solidFill>
                          <a:effectLst/>
                        </a:rPr>
                        <a:t>RESPONSIBLE</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2925921223"/>
                  </a:ext>
                </a:extLst>
              </a:tr>
              <a:tr h="745478">
                <a:tc>
                  <a:txBody>
                    <a:bodyPr/>
                    <a:lstStyle/>
                    <a:p>
                      <a:pPr algn="ctr">
                        <a:spcAft>
                          <a:spcPts val="0"/>
                        </a:spcAft>
                      </a:pPr>
                      <a:r>
                        <a:rPr lang="en-US" sz="1100" dirty="0">
                          <a:solidFill>
                            <a:schemeClr val="tx1"/>
                          </a:solidFill>
                          <a:effectLst/>
                        </a:rPr>
                        <a:t>WP1</a:t>
                      </a:r>
                    </a:p>
                  </a:txBody>
                  <a:tcPr marL="68580" marR="68580" marT="0" marB="0" anchor="ctr"/>
                </a:tc>
                <a:tc>
                  <a:txBody>
                    <a:bodyPr/>
                    <a:lstStyle/>
                    <a:p>
                      <a:pPr algn="ctr">
                        <a:spcAft>
                          <a:spcPts val="0"/>
                        </a:spcAft>
                      </a:pPr>
                      <a:r>
                        <a:rPr lang="en-US" sz="1100" dirty="0">
                          <a:solidFill>
                            <a:schemeClr val="tx1"/>
                          </a:solidFill>
                          <a:effectLst/>
                        </a:rPr>
                        <a:t>Comparative study and characterization of stimulated desorption induced by electrons and photons.</a:t>
                      </a:r>
                      <a:endParaRPr lang="it-IT" sz="11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spcAft>
                          <a:spcPts val="0"/>
                        </a:spcAft>
                      </a:pPr>
                      <a:r>
                        <a:rPr lang="en-US" sz="1100" dirty="0">
                          <a:solidFill>
                            <a:schemeClr val="tx1"/>
                          </a:solidFill>
                          <a:effectLst/>
                        </a:rPr>
                        <a:t>LNF-INFN</a:t>
                      </a:r>
                      <a:endParaRPr lang="it-IT" sz="1100" dirty="0">
                        <a:solidFill>
                          <a:schemeClr val="tx1"/>
                        </a:solidFill>
                        <a:effectLst/>
                      </a:endParaRPr>
                    </a:p>
                    <a:p>
                      <a:pPr algn="ctr">
                        <a:spcAft>
                          <a:spcPts val="0"/>
                        </a:spcAft>
                      </a:pPr>
                      <a:r>
                        <a:rPr lang="en-US" sz="1100" dirty="0">
                          <a:solidFill>
                            <a:schemeClr val="tx1"/>
                          </a:solidFill>
                          <a:effectLst/>
                        </a:rPr>
                        <a:t>CERN</a:t>
                      </a:r>
                      <a:endParaRPr lang="it-IT" sz="11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spcAft>
                          <a:spcPts val="0"/>
                        </a:spcAft>
                      </a:pPr>
                      <a:r>
                        <a:rPr lang="it-IT" sz="1100" kern="1200" dirty="0">
                          <a:solidFill>
                            <a:schemeClr val="tx1"/>
                          </a:solidFill>
                          <a:effectLst/>
                        </a:rPr>
                        <a:t>M. Angelucci </a:t>
                      </a:r>
                      <a:r>
                        <a:rPr lang="en-US" sz="1100" kern="1200" dirty="0">
                          <a:solidFill>
                            <a:schemeClr val="tx1"/>
                          </a:solidFill>
                          <a:effectLst/>
                        </a:rPr>
                        <a:t>&amp; </a:t>
                      </a:r>
                      <a:endParaRPr lang="it-IT" sz="1100" kern="1200" dirty="0">
                        <a:solidFill>
                          <a:schemeClr val="tx1"/>
                        </a:solidFill>
                        <a:effectLst/>
                      </a:endParaRPr>
                    </a:p>
                    <a:p>
                      <a:pPr algn="ctr">
                        <a:spcAft>
                          <a:spcPts val="0"/>
                        </a:spcAft>
                      </a:pPr>
                      <a:r>
                        <a:rPr lang="en-US" sz="1100" dirty="0">
                          <a:solidFill>
                            <a:schemeClr val="tx1"/>
                          </a:solidFill>
                          <a:effectLst/>
                        </a:rPr>
                        <a:t>L. </a:t>
                      </a:r>
                      <a:r>
                        <a:rPr lang="en-US" sz="1100" dirty="0" err="1">
                          <a:solidFill>
                            <a:schemeClr val="tx1"/>
                          </a:solidFill>
                          <a:effectLst/>
                        </a:rPr>
                        <a:t>Spallino</a:t>
                      </a:r>
                      <a:endParaRPr lang="it-IT" sz="11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val="1242159608"/>
                  </a:ext>
                </a:extLst>
              </a:tr>
              <a:tr h="510543">
                <a:tc>
                  <a:txBody>
                    <a:bodyPr/>
                    <a:lstStyle/>
                    <a:p>
                      <a:pPr algn="ctr">
                        <a:spcAft>
                          <a:spcPts val="0"/>
                        </a:spcAft>
                      </a:pPr>
                      <a:r>
                        <a:rPr lang="en-US" sz="1100" dirty="0">
                          <a:solidFill>
                            <a:schemeClr val="tx1"/>
                          </a:solidFill>
                          <a:effectLst/>
                        </a:rPr>
                        <a:t>WP4</a:t>
                      </a:r>
                      <a:endParaRPr lang="it-IT" sz="1100" dirty="0">
                        <a:solidFill>
                          <a:schemeClr val="tx1"/>
                        </a:solidFill>
                        <a:effectLst/>
                      </a:endParaRPr>
                    </a:p>
                    <a:p>
                      <a:pPr>
                        <a:spcAft>
                          <a:spcPts val="0"/>
                        </a:spcAft>
                      </a:pPr>
                      <a:r>
                        <a:rPr lang="en-US" sz="1100" dirty="0">
                          <a:solidFill>
                            <a:schemeClr val="tx1"/>
                          </a:solidFill>
                          <a:effectLst/>
                        </a:rPr>
                        <a:t> </a:t>
                      </a:r>
                      <a:endParaRPr lang="it-IT" sz="11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algn="ctr">
                        <a:spcAft>
                          <a:spcPts val="0"/>
                        </a:spcAft>
                      </a:pPr>
                      <a:r>
                        <a:rPr lang="en-US" sz="1100" dirty="0" err="1">
                          <a:solidFill>
                            <a:schemeClr val="tx1"/>
                          </a:solidFill>
                          <a:effectLst/>
                        </a:rPr>
                        <a:t>LHCspin</a:t>
                      </a:r>
                      <a:r>
                        <a:rPr lang="en-US" sz="1100" dirty="0">
                          <a:solidFill>
                            <a:schemeClr val="tx1"/>
                          </a:solidFill>
                          <a:effectLst/>
                        </a:rPr>
                        <a:t>: Validation of the surface properties of the accumulation cell with atomic Hydrogen.</a:t>
                      </a:r>
                      <a:endParaRPr lang="it-IT" sz="11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tc>
                <a:tc>
                  <a:txBody>
                    <a:bodyPr/>
                    <a:lstStyle/>
                    <a:p>
                      <a:pPr marL="0" algn="ctr" defTabSz="914400" rtl="0" eaLnBrk="1" latinLnBrk="0" hangingPunct="1">
                        <a:spcAft>
                          <a:spcPts val="0"/>
                        </a:spcAft>
                      </a:pPr>
                      <a:r>
                        <a:rPr lang="it-IT" sz="1100" kern="1200" dirty="0">
                          <a:solidFill>
                            <a:schemeClr val="tx1"/>
                          </a:solidFill>
                          <a:effectLst/>
                        </a:rPr>
                        <a:t>CERN</a:t>
                      </a:r>
                      <a:endParaRPr lang="en-US" sz="1100" kern="1200" dirty="0">
                        <a:solidFill>
                          <a:schemeClr val="tx1"/>
                        </a:solidFill>
                        <a:effectLst/>
                      </a:endParaRPr>
                    </a:p>
                    <a:p>
                      <a:pPr marL="0" algn="ctr" defTabSz="914400" rtl="0" eaLnBrk="1" latinLnBrk="0" hangingPunct="1">
                        <a:spcAft>
                          <a:spcPts val="0"/>
                        </a:spcAft>
                      </a:pPr>
                      <a:r>
                        <a:rPr lang="it-IT" sz="1100" kern="1200" dirty="0">
                          <a:solidFill>
                            <a:schemeClr val="tx1"/>
                          </a:solidFill>
                          <a:effectLst/>
                        </a:rPr>
                        <a:t>LNF-INFN</a:t>
                      </a:r>
                      <a:endParaRPr lang="en-US" sz="1100" kern="1200" dirty="0">
                        <a:solidFill>
                          <a:schemeClr val="tx1"/>
                        </a:solidFill>
                        <a:effectLst/>
                        <a:latin typeface="+mn-lt"/>
                        <a:ea typeface="+mn-ea"/>
                        <a:cs typeface="+mn-cs"/>
                      </a:endParaRPr>
                    </a:p>
                  </a:txBody>
                  <a:tcPr marL="51435" marR="51435" marT="0" marB="0" anchor="ctr"/>
                </a:tc>
                <a:tc>
                  <a:txBody>
                    <a:bodyPr/>
                    <a:lstStyle/>
                    <a:p>
                      <a:pPr marL="0" algn="ctr" defTabSz="914400" rtl="0" eaLnBrk="1" latinLnBrk="0" hangingPunct="1">
                        <a:spcAft>
                          <a:spcPts val="0"/>
                        </a:spcAft>
                      </a:pPr>
                      <a:r>
                        <a:rPr lang="it-IT" sz="1100" kern="1200" dirty="0">
                          <a:solidFill>
                            <a:schemeClr val="tx1"/>
                          </a:solidFill>
                          <a:effectLst/>
                        </a:rPr>
                        <a:t>P. Di Nezza &amp; </a:t>
                      </a:r>
                    </a:p>
                    <a:p>
                      <a:pPr marL="0" algn="ctr" defTabSz="914400" rtl="0" eaLnBrk="1" latinLnBrk="0" hangingPunct="1">
                        <a:spcAft>
                          <a:spcPts val="0"/>
                        </a:spcAft>
                      </a:pPr>
                      <a:r>
                        <a:rPr lang="it-IT" sz="1100" kern="1200" dirty="0">
                          <a:solidFill>
                            <a:schemeClr val="tx1"/>
                          </a:solidFill>
                          <a:effectLst/>
                        </a:rPr>
                        <a:t>M. Angelucci</a:t>
                      </a:r>
                      <a:endParaRPr lang="en-US" sz="1100" kern="1200" dirty="0">
                        <a:solidFill>
                          <a:schemeClr val="tx1"/>
                        </a:solidFill>
                        <a:effectLst/>
                        <a:latin typeface="+mn-lt"/>
                        <a:ea typeface="+mn-ea"/>
                        <a:cs typeface="+mn-cs"/>
                      </a:endParaRPr>
                    </a:p>
                  </a:txBody>
                  <a:tcPr marL="51435" marR="51435" marT="0" marB="0" anchor="ctr"/>
                </a:tc>
                <a:extLst>
                  <a:ext uri="{0D108BD9-81ED-4DB2-BD59-A6C34878D82A}">
                    <a16:rowId xmlns:a16="http://schemas.microsoft.com/office/drawing/2014/main" val="1341480083"/>
                  </a:ext>
                </a:extLst>
              </a:tr>
            </a:tbl>
          </a:graphicData>
        </a:graphic>
      </p:graphicFrame>
      <p:pic>
        <p:nvPicPr>
          <p:cNvPr id="21" name="Immagine 20">
            <a:extLst>
              <a:ext uri="{FF2B5EF4-FFF2-40B4-BE49-F238E27FC236}">
                <a16:creationId xmlns:a16="http://schemas.microsoft.com/office/drawing/2014/main" id="{D19FE5D8-67B8-37B8-6B0A-80BBC2A465DB}"/>
              </a:ext>
            </a:extLst>
          </p:cNvPr>
          <p:cNvPicPr>
            <a:picLocks noChangeAspect="1"/>
          </p:cNvPicPr>
          <p:nvPr/>
        </p:nvPicPr>
        <p:blipFill>
          <a:blip r:embed="rId2"/>
          <a:stretch>
            <a:fillRect/>
          </a:stretch>
        </p:blipFill>
        <p:spPr>
          <a:xfrm>
            <a:off x="9942894" y="76697"/>
            <a:ext cx="1943100" cy="825500"/>
          </a:xfrm>
          <a:prstGeom prst="rect">
            <a:avLst/>
          </a:prstGeom>
        </p:spPr>
      </p:pic>
      <p:sp>
        <p:nvSpPr>
          <p:cNvPr id="23" name="CasellaDiTesto 22">
            <a:extLst>
              <a:ext uri="{FF2B5EF4-FFF2-40B4-BE49-F238E27FC236}">
                <a16:creationId xmlns:a16="http://schemas.microsoft.com/office/drawing/2014/main" id="{760A5991-7207-512E-750E-40934F698479}"/>
              </a:ext>
            </a:extLst>
          </p:cNvPr>
          <p:cNvSpPr txBox="1"/>
          <p:nvPr/>
        </p:nvSpPr>
        <p:spPr>
          <a:xfrm>
            <a:off x="6837587" y="27303"/>
            <a:ext cx="199477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panose="020B0603020202020204"/>
                <a:ea typeface="+mn-ea"/>
                <a:cs typeface="+mn-cs"/>
              </a:rPr>
              <a:t>LNF-INFN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Na-INFN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Roma1-INFN</a:t>
            </a:r>
            <a:endPar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CERN</a:t>
            </a:r>
          </a:p>
        </p:txBody>
      </p:sp>
      <p:sp>
        <p:nvSpPr>
          <p:cNvPr id="3" name="CasellaDiTesto 2">
            <a:extLst>
              <a:ext uri="{FF2B5EF4-FFF2-40B4-BE49-F238E27FC236}">
                <a16:creationId xmlns:a16="http://schemas.microsoft.com/office/drawing/2014/main" id="{A5B4F3D9-5065-3ADF-EA84-D46C7F40892C}"/>
              </a:ext>
            </a:extLst>
          </p:cNvPr>
          <p:cNvSpPr txBox="1"/>
          <p:nvPr/>
        </p:nvSpPr>
        <p:spPr>
          <a:xfrm>
            <a:off x="31729" y="2682930"/>
            <a:ext cx="6388950" cy="40010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000" b="0" i="0" u="sng" strike="noStrike" kern="1200" cap="none" spc="0" normalizeH="0" baseline="0" noProof="0" dirty="0">
                <a:ln>
                  <a:noFill/>
                </a:ln>
                <a:solidFill>
                  <a:prstClr val="black"/>
                </a:solidFill>
                <a:effectLst/>
                <a:uLnTx/>
                <a:uFillTx/>
                <a:latin typeface="Trebuchet MS" panose="020B0603020202020204"/>
                <a:ea typeface="+mn-ea"/>
                <a:cs typeface="+mn-cs"/>
              </a:rPr>
              <a:t>Attività e Risultati @LNF</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Upgrade strumentazione:</a:t>
            </a:r>
          </a:p>
          <a:p>
            <a:pPr marL="742950" marR="0" lvl="1"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Acquisizione sistema multifunzione con diverse tecniche complementari a disposizione per studi combinati di XPS, SEY, ESD, su materiali di interesse</a:t>
            </a:r>
          </a:p>
          <a:p>
            <a:pPr marL="742950" marR="0" lvl="1"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Acquisizione sorgente di idrogeno atomico per studi di interazione con superfici e </a:t>
            </a:r>
            <a:r>
              <a:rPr kumimoji="0" lang="it-IT"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coatings</a:t>
            </a:r>
            <a:endPar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Risultati:</a:t>
            </a:r>
          </a:p>
          <a:p>
            <a:pPr marL="742950" marR="0" lvl="1"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Studio di a-C coating</a:t>
            </a:r>
          </a:p>
          <a:p>
            <a:pPr marL="742950" marR="0" lvl="1"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Caratterizzazione di campioni porosi (LIPSS) tramite misure SEY a RT e LT in collaborazione con gruppo Na-INFN</a:t>
            </a:r>
          </a:p>
          <a:p>
            <a:pPr marL="742950" marR="0" lvl="1"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Caratterizzazione di </a:t>
            </a:r>
            <a:r>
              <a:rPr kumimoji="0" lang="it-IT"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Elettrodesorbimento</a:t>
            </a: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 a LT</a:t>
            </a:r>
          </a:p>
          <a:p>
            <a:pPr marL="742950" marR="0" lvl="1"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Misure SEY su H</a:t>
            </a:r>
            <a:r>
              <a:rPr kumimoji="0" lang="it-IT" sz="1800" b="0" i="0" u="none" strike="noStrike" kern="1200" cap="none" spc="0" normalizeH="0" baseline="-25000" noProof="0" dirty="0">
                <a:ln>
                  <a:noFill/>
                </a:ln>
                <a:solidFill>
                  <a:prstClr val="black"/>
                </a:solidFill>
                <a:effectLst/>
                <a:uLnTx/>
                <a:uFillTx/>
                <a:latin typeface="Trebuchet MS" panose="020B0603020202020204"/>
                <a:ea typeface="+mn-ea"/>
                <a:cs typeface="+mn-cs"/>
              </a:rPr>
              <a:t>2</a:t>
            </a: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O </a:t>
            </a:r>
            <a:r>
              <a:rPr kumimoji="0" lang="it-IT"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criosorbita</a:t>
            </a: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 su differenti superfici</a:t>
            </a:r>
          </a:p>
        </p:txBody>
      </p:sp>
      <p:grpSp>
        <p:nvGrpSpPr>
          <p:cNvPr id="6" name="Gruppo 5">
            <a:extLst>
              <a:ext uri="{FF2B5EF4-FFF2-40B4-BE49-F238E27FC236}">
                <a16:creationId xmlns:a16="http://schemas.microsoft.com/office/drawing/2014/main" id="{0AC1BD82-B6B3-5531-771F-68D1E4997F43}"/>
              </a:ext>
            </a:extLst>
          </p:cNvPr>
          <p:cNvGrpSpPr/>
          <p:nvPr/>
        </p:nvGrpSpPr>
        <p:grpSpPr>
          <a:xfrm>
            <a:off x="7339864" y="4701912"/>
            <a:ext cx="1887611" cy="2001600"/>
            <a:chOff x="8621486" y="2334767"/>
            <a:chExt cx="3073426" cy="3262845"/>
          </a:xfrm>
        </p:grpSpPr>
        <p:pic>
          <p:nvPicPr>
            <p:cNvPr id="7" name="Immagine 6">
              <a:extLst>
                <a:ext uri="{FF2B5EF4-FFF2-40B4-BE49-F238E27FC236}">
                  <a16:creationId xmlns:a16="http://schemas.microsoft.com/office/drawing/2014/main" id="{68B39EB7-F814-2676-3BF8-BAB6AA38C566}"/>
                </a:ext>
              </a:extLst>
            </p:cNvPr>
            <p:cNvPicPr>
              <a:picLocks noChangeAspect="1"/>
            </p:cNvPicPr>
            <p:nvPr/>
          </p:nvPicPr>
          <p:blipFill rotWithShape="1">
            <a:blip r:embed="rId3"/>
            <a:srcRect l="15019" t="11085" r="31839" b="22172"/>
            <a:stretch/>
          </p:blipFill>
          <p:spPr>
            <a:xfrm rot="5400000">
              <a:off x="8526776" y="2429477"/>
              <a:ext cx="3262845" cy="3073426"/>
            </a:xfrm>
            <a:prstGeom prst="rect">
              <a:avLst/>
            </a:prstGeom>
          </p:spPr>
        </p:pic>
        <p:sp>
          <p:nvSpPr>
            <p:cNvPr id="8" name="Anello 7">
              <a:extLst>
                <a:ext uri="{FF2B5EF4-FFF2-40B4-BE49-F238E27FC236}">
                  <a16:creationId xmlns:a16="http://schemas.microsoft.com/office/drawing/2014/main" id="{4B858FC6-4360-03FF-5506-6CDC29451B5F}"/>
                </a:ext>
              </a:extLst>
            </p:cNvPr>
            <p:cNvSpPr/>
            <p:nvPr/>
          </p:nvSpPr>
          <p:spPr>
            <a:xfrm>
              <a:off x="9068696" y="3980774"/>
              <a:ext cx="1420010" cy="1150624"/>
            </a:xfrm>
            <a:prstGeom prst="donut">
              <a:avLst>
                <a:gd name="adj" fmla="val 4999"/>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18" name="Immagine 17" descr="Immagine che contiene testo, interni, parete, ingombro&#10;&#10;Descrizione generata automaticamente">
            <a:extLst>
              <a:ext uri="{FF2B5EF4-FFF2-40B4-BE49-F238E27FC236}">
                <a16:creationId xmlns:a16="http://schemas.microsoft.com/office/drawing/2014/main" id="{19477D0C-980A-EBDE-42BC-3A35C51E3E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558090" y="2749362"/>
            <a:ext cx="2661030" cy="1994778"/>
          </a:xfrm>
          <a:prstGeom prst="rect">
            <a:avLst/>
          </a:prstGeom>
        </p:spPr>
      </p:pic>
      <p:grpSp>
        <p:nvGrpSpPr>
          <p:cNvPr id="25" name="Gruppo 24">
            <a:extLst>
              <a:ext uri="{FF2B5EF4-FFF2-40B4-BE49-F238E27FC236}">
                <a16:creationId xmlns:a16="http://schemas.microsoft.com/office/drawing/2014/main" id="{68E2805A-37CD-D7E0-0581-D88F1255E9D3}"/>
              </a:ext>
            </a:extLst>
          </p:cNvPr>
          <p:cNvGrpSpPr/>
          <p:nvPr/>
        </p:nvGrpSpPr>
        <p:grpSpPr>
          <a:xfrm>
            <a:off x="7235538" y="2376555"/>
            <a:ext cx="2096265" cy="1765719"/>
            <a:chOff x="200495" y="2420225"/>
            <a:chExt cx="4138165" cy="3834211"/>
          </a:xfrm>
          <a:solidFill>
            <a:schemeClr val="bg1"/>
          </a:solidFill>
        </p:grpSpPr>
        <p:pic>
          <p:nvPicPr>
            <p:cNvPr id="26" name="Immagine 25">
              <a:extLst>
                <a:ext uri="{FF2B5EF4-FFF2-40B4-BE49-F238E27FC236}">
                  <a16:creationId xmlns:a16="http://schemas.microsoft.com/office/drawing/2014/main" id="{ED872B71-D7E8-86E9-ABB1-5D5574FF64D4}"/>
                </a:ext>
              </a:extLst>
            </p:cNvPr>
            <p:cNvPicPr>
              <a:picLocks noChangeAspect="1"/>
            </p:cNvPicPr>
            <p:nvPr/>
          </p:nvPicPr>
          <p:blipFill>
            <a:blip r:embed="rId5"/>
            <a:stretch>
              <a:fillRect/>
            </a:stretch>
          </p:blipFill>
          <p:spPr>
            <a:xfrm>
              <a:off x="200495" y="2420225"/>
              <a:ext cx="4138165" cy="3834211"/>
            </a:xfrm>
            <a:prstGeom prst="rect">
              <a:avLst/>
            </a:prstGeom>
            <a:grpFill/>
          </p:spPr>
        </p:pic>
        <p:cxnSp>
          <p:nvCxnSpPr>
            <p:cNvPr id="27" name="Connettore 1 26">
              <a:extLst>
                <a:ext uri="{FF2B5EF4-FFF2-40B4-BE49-F238E27FC236}">
                  <a16:creationId xmlns:a16="http://schemas.microsoft.com/office/drawing/2014/main" id="{6B52157F-B6B7-24E1-F8D0-F5CD78711994}"/>
                </a:ext>
              </a:extLst>
            </p:cNvPr>
            <p:cNvCxnSpPr>
              <a:cxnSpLocks/>
            </p:cNvCxnSpPr>
            <p:nvPr/>
          </p:nvCxnSpPr>
          <p:spPr>
            <a:xfrm>
              <a:off x="830943" y="3534871"/>
              <a:ext cx="3368852" cy="0"/>
            </a:xfrm>
            <a:prstGeom prst="line">
              <a:avLst/>
            </a:prstGeom>
            <a:grpFill/>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20" name="Immagine 4">
            <a:extLst>
              <a:ext uri="{FF2B5EF4-FFF2-40B4-BE49-F238E27FC236}">
                <a16:creationId xmlns:a16="http://schemas.microsoft.com/office/drawing/2014/main" id="{F711D1B1-C827-EA73-A76A-41652C60D8D8}"/>
              </a:ext>
            </a:extLst>
          </p:cNvPr>
          <p:cNvPicPr>
            <a:picLocks noChangeAspect="1"/>
          </p:cNvPicPr>
          <p:nvPr/>
        </p:nvPicPr>
        <p:blipFill>
          <a:blip r:embed="rId6"/>
          <a:stretch>
            <a:fillRect/>
          </a:stretch>
        </p:blipFill>
        <p:spPr>
          <a:xfrm>
            <a:off x="8642125" y="3746751"/>
            <a:ext cx="1887611" cy="1873455"/>
          </a:xfrm>
          <a:prstGeom prst="rect">
            <a:avLst/>
          </a:prstGeom>
        </p:spPr>
      </p:pic>
      <p:pic>
        <p:nvPicPr>
          <p:cNvPr id="22" name="Immagine 21">
            <a:extLst>
              <a:ext uri="{FF2B5EF4-FFF2-40B4-BE49-F238E27FC236}">
                <a16:creationId xmlns:a16="http://schemas.microsoft.com/office/drawing/2014/main" id="{64AACC73-F631-8661-D337-1B468953307C}"/>
              </a:ext>
            </a:extLst>
          </p:cNvPr>
          <p:cNvPicPr>
            <a:picLocks noChangeAspect="1"/>
          </p:cNvPicPr>
          <p:nvPr/>
        </p:nvPicPr>
        <p:blipFill rotWithShape="1">
          <a:blip r:embed="rId7">
            <a:extLst>
              <a:ext uri="{28A0092B-C50C-407E-A947-70E740481C1C}">
                <a14:useLocalDpi xmlns:a14="http://schemas.microsoft.com/office/drawing/2010/main" val="0"/>
              </a:ext>
            </a:extLst>
          </a:blip>
          <a:srcRect l="49674" r="379"/>
          <a:stretch/>
        </p:blipFill>
        <p:spPr bwMode="auto">
          <a:xfrm>
            <a:off x="9607329" y="5115236"/>
            <a:ext cx="2318480" cy="1666067"/>
          </a:xfrm>
          <a:prstGeom prst="rect">
            <a:avLst/>
          </a:prstGeom>
          <a:ln>
            <a:noFill/>
          </a:ln>
          <a:extLst>
            <a:ext uri="{53640926-AAD7-44D8-BBD7-CCE9431645EC}">
              <a14:shadowObscured xmlns:a14="http://schemas.microsoft.com/office/drawing/2010/main"/>
            </a:ext>
          </a:extLst>
        </p:spPr>
      </p:pic>
      <p:pic>
        <p:nvPicPr>
          <p:cNvPr id="24" name="Immagine 23">
            <a:extLst>
              <a:ext uri="{FF2B5EF4-FFF2-40B4-BE49-F238E27FC236}">
                <a16:creationId xmlns:a16="http://schemas.microsoft.com/office/drawing/2014/main" id="{0FAEF096-8DBC-ADD1-F916-4D0F5263BF7B}"/>
              </a:ext>
            </a:extLst>
          </p:cNvPr>
          <p:cNvPicPr>
            <a:picLocks noChangeAspect="1"/>
          </p:cNvPicPr>
          <p:nvPr/>
        </p:nvPicPr>
        <p:blipFill rotWithShape="1">
          <a:blip r:embed="rId8">
            <a:extLst>
              <a:ext uri="{28A0092B-C50C-407E-A947-70E740481C1C}">
                <a14:useLocalDpi xmlns:a14="http://schemas.microsoft.com/office/drawing/2010/main" val="0"/>
              </a:ext>
            </a:extLst>
          </a:blip>
          <a:srcRect r="1441"/>
          <a:stretch/>
        </p:blipFill>
        <p:spPr>
          <a:xfrm>
            <a:off x="6729042" y="941871"/>
            <a:ext cx="4686182" cy="1377724"/>
          </a:xfrm>
          <a:prstGeom prst="rect">
            <a:avLst/>
          </a:prstGeom>
        </p:spPr>
      </p:pic>
    </p:spTree>
    <p:extLst>
      <p:ext uri="{BB962C8B-B14F-4D97-AF65-F5344CB8AC3E}">
        <p14:creationId xmlns:p14="http://schemas.microsoft.com/office/powerpoint/2010/main" val="2194760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9ABB1C-FCDA-AD74-CAAE-6D2135D6C8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49232"/>
            <a:ext cx="1790676" cy="218752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AC5D8FE9-AD12-44B3-3EDE-37A7F6CA0279}"/>
              </a:ext>
            </a:extLst>
          </p:cNvPr>
          <p:cNvSpPr txBox="1"/>
          <p:nvPr/>
        </p:nvSpPr>
        <p:spPr>
          <a:xfrm>
            <a:off x="6129501" y="1457681"/>
            <a:ext cx="5013910" cy="98488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Trebuchet MS" panose="020B0603020202020204"/>
                <a:ea typeface="+mn-ea"/>
                <a:cs typeface="+mn-cs"/>
              </a:rPr>
              <a:t>FTE (3.1 tot)</a:t>
            </a:r>
            <a:r>
              <a:rPr kumimoji="0" lang="it-IT" sz="16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Trebuchet MS" panose="020B0603020202020204"/>
                <a:ea typeface="+mn-ea"/>
                <a:cs typeface="+mn-cs"/>
              </a:rPr>
              <a:t>R</a:t>
            </a: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 Cimino (50%, Resp. </a:t>
            </a:r>
            <a:r>
              <a:rPr kumimoji="0" lang="it-IT" sz="1400" b="0" i="0" u="none" strike="noStrike" kern="1200" cap="none" spc="0" normalizeH="0" baseline="0" noProof="0" dirty="0" err="1">
                <a:ln>
                  <a:noFill/>
                </a:ln>
                <a:solidFill>
                  <a:prstClr val="black"/>
                </a:solidFill>
                <a:effectLst/>
                <a:uLnTx/>
                <a:uFillTx/>
                <a:latin typeface="Trebuchet MS" panose="020B0603020202020204"/>
                <a:ea typeface="+mn-ea"/>
                <a:cs typeface="+mn-cs"/>
              </a:rPr>
              <a:t>Loc</a:t>
            </a: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 M. Angelucci (50%), L. Spallino (50%), P. di Nezza (10%), </a:t>
            </a:r>
            <a:r>
              <a:rPr kumimoji="0" lang="it-IT" sz="1400" b="0" i="0" u="none" strike="noStrike" kern="1200" cap="none" spc="0" normalizeH="0" baseline="0" noProof="0" dirty="0" err="1">
                <a:ln>
                  <a:noFill/>
                </a:ln>
                <a:solidFill>
                  <a:prstClr val="black"/>
                </a:solidFill>
                <a:effectLst/>
                <a:uLnTx/>
                <a:uFillTx/>
                <a:latin typeface="Trebuchet MS" panose="020B0603020202020204"/>
                <a:ea typeface="+mn-ea"/>
                <a:cs typeface="+mn-cs"/>
              </a:rPr>
              <a:t>R</a:t>
            </a: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Trebuchet MS" panose="020B0603020202020204"/>
                <a:ea typeface="+mn-ea"/>
                <a:cs typeface="+mn-cs"/>
              </a:rPr>
              <a:t>Larciprete</a:t>
            </a: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 (100%), A. Balerna (20%), A. </a:t>
            </a:r>
            <a:r>
              <a:rPr kumimoji="0" lang="it-IT" sz="1400" b="0" i="0" u="none" strike="noStrike" kern="1200" cap="none" spc="0" normalizeH="0" baseline="0" noProof="0" dirty="0" err="1">
                <a:ln>
                  <a:noFill/>
                </a:ln>
                <a:solidFill>
                  <a:prstClr val="black"/>
                </a:solidFill>
                <a:effectLst/>
                <a:uLnTx/>
                <a:uFillTx/>
                <a:latin typeface="Trebuchet MS" panose="020B0603020202020204"/>
                <a:ea typeface="+mn-ea"/>
                <a:cs typeface="+mn-cs"/>
              </a:rPr>
              <a:t>Liedl</a:t>
            </a: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 (20%), S. Bini (10%), </a:t>
            </a:r>
            <a:r>
              <a:rPr kumimoji="0" lang="it-IT" sz="1400" b="0" i="0" u="none" strike="noStrike" kern="1200" cap="none" spc="0" normalizeH="0" baseline="0" noProof="0" dirty="0" err="1">
                <a:ln>
                  <a:noFill/>
                </a:ln>
                <a:solidFill>
                  <a:prstClr val="black"/>
                </a:solidFill>
                <a:effectLst/>
                <a:uLnTx/>
                <a:uFillTx/>
                <a:latin typeface="Trebuchet MS" panose="020B0603020202020204"/>
                <a:ea typeface="+mn-ea"/>
                <a:cs typeface="+mn-cs"/>
              </a:rPr>
              <a:t>F</a:t>
            </a: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it-IT" sz="1400" b="0" i="0" u="none" strike="noStrike" kern="1200" cap="none" spc="0" normalizeH="0" baseline="0" noProof="0" dirty="0" err="1">
                <a:ln>
                  <a:noFill/>
                </a:ln>
                <a:solidFill>
                  <a:prstClr val="black"/>
                </a:solidFill>
                <a:effectLst/>
                <a:uLnTx/>
                <a:uFillTx/>
                <a:latin typeface="Trebuchet MS" panose="020B0603020202020204"/>
                <a:ea typeface="+mn-ea"/>
                <a:cs typeface="+mn-cs"/>
              </a:rPr>
              <a:t>Cioeta</a:t>
            </a: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 (10%), M. </a:t>
            </a:r>
            <a:r>
              <a:rPr kumimoji="0" lang="it-IT" sz="1400" b="0" i="0" u="none" strike="noStrike" kern="1200" cap="none" spc="0" normalizeH="0" baseline="0" noProof="0" dirty="0" err="1">
                <a:ln>
                  <a:noFill/>
                </a:ln>
                <a:solidFill>
                  <a:prstClr val="black"/>
                </a:solidFill>
                <a:effectLst/>
                <a:uLnTx/>
                <a:uFillTx/>
                <a:latin typeface="Trebuchet MS" panose="020B0603020202020204"/>
                <a:ea typeface="+mn-ea"/>
                <a:cs typeface="+mn-cs"/>
              </a:rPr>
              <a:t>Zobov</a:t>
            </a: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 (10%)</a:t>
            </a:r>
            <a:endParaRPr kumimoji="0" lang="it-IT" sz="14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
        <p:nvSpPr>
          <p:cNvPr id="13" name="Titolo 1">
            <a:extLst>
              <a:ext uri="{FF2B5EF4-FFF2-40B4-BE49-F238E27FC236}">
                <a16:creationId xmlns:a16="http://schemas.microsoft.com/office/drawing/2014/main" id="{C37EB85F-79C5-CEA2-7109-C0BE81F019DE}"/>
              </a:ext>
            </a:extLst>
          </p:cNvPr>
          <p:cNvSpPr txBox="1">
            <a:spLocks/>
          </p:cNvSpPr>
          <p:nvPr/>
        </p:nvSpPr>
        <p:spPr>
          <a:xfrm>
            <a:off x="193037" y="187813"/>
            <a:ext cx="10515600" cy="86517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t-IT" sz="5400" b="0" i="0" u="none" strike="noStrike" kern="1200" cap="none" spc="0" normalizeH="0" baseline="0" noProof="0">
                <a:ln>
                  <a:noFill/>
                </a:ln>
                <a:solidFill>
                  <a:srgbClr val="4F81BD"/>
                </a:solidFill>
                <a:effectLst/>
                <a:uLnTx/>
                <a:uFillTx/>
                <a:latin typeface="Trebuchet MS" panose="020B0603020202020204"/>
                <a:ea typeface="+mj-ea"/>
                <a:cs typeface="+mj-cs"/>
              </a:rPr>
              <a:t>ARYA</a:t>
            </a:r>
            <a:endParaRPr kumimoji="0" lang="it-IT" sz="5400" b="0" i="0" u="none" strike="noStrike" kern="1200" cap="none" spc="0" normalizeH="0" baseline="0" noProof="0" dirty="0">
              <a:ln>
                <a:noFill/>
              </a:ln>
              <a:solidFill>
                <a:srgbClr val="4F81BD"/>
              </a:solidFill>
              <a:effectLst/>
              <a:uLnTx/>
              <a:uFillTx/>
              <a:latin typeface="Trebuchet MS" panose="020B0603020202020204"/>
              <a:ea typeface="+mj-ea"/>
              <a:cs typeface="+mj-cs"/>
            </a:endParaRPr>
          </a:p>
        </p:txBody>
      </p:sp>
      <p:sp>
        <p:nvSpPr>
          <p:cNvPr id="17" name="CasellaDiTesto 16">
            <a:extLst>
              <a:ext uri="{FF2B5EF4-FFF2-40B4-BE49-F238E27FC236}">
                <a16:creationId xmlns:a16="http://schemas.microsoft.com/office/drawing/2014/main" id="{8BFFD7E8-EEFD-8EAC-4468-000372749DFC}"/>
              </a:ext>
            </a:extLst>
          </p:cNvPr>
          <p:cNvSpPr txBox="1"/>
          <p:nvPr/>
        </p:nvSpPr>
        <p:spPr>
          <a:xfrm>
            <a:off x="2133195" y="297235"/>
            <a:ext cx="609452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Surf</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A</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ce</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and </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mate</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R</a:t>
            </a: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ial</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studies for Accelerator </a:t>
            </a:r>
            <a:b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800" b="0" i="0" u="none" strike="noStrike" kern="1200" cap="none" spc="0" normalizeH="0" baseline="0" noProof="0" dirty="0" err="1">
                <a:ln>
                  <a:noFill/>
                </a:ln>
                <a:solidFill>
                  <a:prstClr val="black"/>
                </a:solidFill>
                <a:effectLst/>
                <a:uLnTx/>
                <a:uFillTx/>
                <a:latin typeface="Trebuchet MS" panose="020B0603020202020204"/>
                <a:ea typeface="+mn-ea"/>
                <a:cs typeface="+mn-cs"/>
              </a:rPr>
              <a:t>Technolog</a:t>
            </a:r>
            <a:r>
              <a:rPr kumimoji="0" lang="en-GB" sz="1800" b="0" i="0" u="none" strike="noStrike" kern="1200" cap="none" spc="0" normalizeH="0" baseline="0" noProof="0" dirty="0" err="1">
                <a:ln>
                  <a:noFill/>
                </a:ln>
                <a:solidFill>
                  <a:srgbClr val="FF0000"/>
                </a:solidFill>
                <a:effectLst/>
                <a:uLnTx/>
                <a:uFillTx/>
                <a:latin typeface="Trebuchet MS" panose="020B0603020202020204"/>
                <a:ea typeface="+mn-ea"/>
                <a:cs typeface="+mn-cs"/>
              </a:rPr>
              <a:t>Y</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GB" sz="1800" b="0" i="0" u="none" strike="noStrike" kern="1200" cap="none" spc="0" normalizeH="0" baseline="0" noProof="0" dirty="0">
                <a:ln>
                  <a:noFill/>
                </a:ln>
                <a:solidFill>
                  <a:srgbClr val="FF0000"/>
                </a:solidFill>
                <a:effectLst/>
                <a:uLnTx/>
                <a:uFillTx/>
                <a:latin typeface="Trebuchet MS" panose="020B0603020202020204"/>
                <a:ea typeface="+mn-ea"/>
                <a:cs typeface="+mn-cs"/>
              </a:rPr>
              <a:t>A</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nd related topics</a:t>
            </a:r>
            <a:endPar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9" name="Immagine 18">
            <a:extLst>
              <a:ext uri="{FF2B5EF4-FFF2-40B4-BE49-F238E27FC236}">
                <a16:creationId xmlns:a16="http://schemas.microsoft.com/office/drawing/2014/main" id="{D1F5EF26-85AA-DD3D-D487-6941F25B5D6F}"/>
              </a:ext>
            </a:extLst>
          </p:cNvPr>
          <p:cNvPicPr>
            <a:picLocks noChangeAspect="1"/>
          </p:cNvPicPr>
          <p:nvPr/>
        </p:nvPicPr>
        <p:blipFill>
          <a:blip r:embed="rId3"/>
          <a:stretch>
            <a:fillRect/>
          </a:stretch>
        </p:blipFill>
        <p:spPr>
          <a:xfrm>
            <a:off x="10167873" y="207650"/>
            <a:ext cx="1943100" cy="825500"/>
          </a:xfrm>
          <a:prstGeom prst="rect">
            <a:avLst/>
          </a:prstGeom>
        </p:spPr>
      </p:pic>
      <p:sp>
        <p:nvSpPr>
          <p:cNvPr id="21" name="CasellaDiTesto 20">
            <a:extLst>
              <a:ext uri="{FF2B5EF4-FFF2-40B4-BE49-F238E27FC236}">
                <a16:creationId xmlns:a16="http://schemas.microsoft.com/office/drawing/2014/main" id="{E7E0DC15-25D3-1B6A-F9A6-007CDC5842DF}"/>
              </a:ext>
            </a:extLst>
          </p:cNvPr>
          <p:cNvSpPr txBox="1"/>
          <p:nvPr/>
        </p:nvSpPr>
        <p:spPr>
          <a:xfrm>
            <a:off x="7869294" y="143347"/>
            <a:ext cx="199477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Trebuchet MS" panose="020B0603020202020204"/>
                <a:ea typeface="+mn-ea"/>
                <a:cs typeface="+mn-cs"/>
              </a:rPr>
              <a:t>LNF-INFN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Na-INFN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Roma1-INFN</a:t>
            </a:r>
            <a:endPar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CERN</a:t>
            </a:r>
          </a:p>
        </p:txBody>
      </p:sp>
      <p:sp>
        <p:nvSpPr>
          <p:cNvPr id="4" name="CasellaDiTesto 3">
            <a:extLst>
              <a:ext uri="{FF2B5EF4-FFF2-40B4-BE49-F238E27FC236}">
                <a16:creationId xmlns:a16="http://schemas.microsoft.com/office/drawing/2014/main" id="{215CDAE8-77EF-6F1D-BD02-286AD269C7F6}"/>
              </a:ext>
            </a:extLst>
          </p:cNvPr>
          <p:cNvSpPr txBox="1"/>
          <p:nvPr/>
        </p:nvSpPr>
        <p:spPr>
          <a:xfrm>
            <a:off x="2393686" y="3048116"/>
            <a:ext cx="7883875" cy="830997"/>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Trebuchet MS" panose="020B0603020202020204"/>
                <a:ea typeface="+mn-ea"/>
                <a:cs typeface="+mn-cs"/>
              </a:rPr>
              <a:t>Studio di materiali e coating  per la mitigazione di ‘Electron Cloud’</a:t>
            </a:r>
          </a:p>
        </p:txBody>
      </p:sp>
      <p:grpSp>
        <p:nvGrpSpPr>
          <p:cNvPr id="5" name="Gruppo 4">
            <a:extLst>
              <a:ext uri="{FF2B5EF4-FFF2-40B4-BE49-F238E27FC236}">
                <a16:creationId xmlns:a16="http://schemas.microsoft.com/office/drawing/2014/main" id="{4271770B-5FDB-C0A3-BF2D-EBE91D74DE7B}"/>
              </a:ext>
            </a:extLst>
          </p:cNvPr>
          <p:cNvGrpSpPr/>
          <p:nvPr/>
        </p:nvGrpSpPr>
        <p:grpSpPr>
          <a:xfrm>
            <a:off x="193037" y="3938204"/>
            <a:ext cx="2693446" cy="498913"/>
            <a:chOff x="5824133" y="5363456"/>
            <a:chExt cx="3153923" cy="584207"/>
          </a:xfrm>
        </p:grpSpPr>
        <p:sp>
          <p:nvSpPr>
            <p:cNvPr id="6" name="CasellaDiTesto 5">
              <a:extLst>
                <a:ext uri="{FF2B5EF4-FFF2-40B4-BE49-F238E27FC236}">
                  <a16:creationId xmlns:a16="http://schemas.microsoft.com/office/drawing/2014/main" id="{47202AD7-EBA9-1695-E6F6-C6F314BB4051}"/>
                </a:ext>
              </a:extLst>
            </p:cNvPr>
            <p:cNvSpPr txBox="1"/>
            <p:nvPr/>
          </p:nvSpPr>
          <p:spPr>
            <a:xfrm>
              <a:off x="5824133" y="5363456"/>
              <a:ext cx="1132519" cy="52322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800" b="0" i="0" u="sng" strike="noStrike" kern="1200" cap="none" spc="0" normalizeH="0" baseline="0" noProof="0" dirty="0">
                  <a:ln>
                    <a:noFill/>
                  </a:ln>
                  <a:solidFill>
                    <a:prstClr val="black"/>
                  </a:solidFill>
                  <a:effectLst/>
                  <a:uLnTx/>
                  <a:uFillTx/>
                  <a:latin typeface="Bell MT" panose="02020503060305020303" pitchFamily="18" charset="77"/>
                  <a:ea typeface="+mn-ea"/>
                  <a:cs typeface="+mn-cs"/>
                </a:rPr>
                <a:t>EIC</a:t>
              </a:r>
            </a:p>
          </p:txBody>
        </p:sp>
        <p:pic>
          <p:nvPicPr>
            <p:cNvPr id="7" name="Immagine 6">
              <a:extLst>
                <a:ext uri="{FF2B5EF4-FFF2-40B4-BE49-F238E27FC236}">
                  <a16:creationId xmlns:a16="http://schemas.microsoft.com/office/drawing/2014/main" id="{6AE1A999-DF97-200E-3793-A230BFCD75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1857" y="5421645"/>
              <a:ext cx="2156199" cy="526018"/>
            </a:xfrm>
            <a:prstGeom prst="rect">
              <a:avLst/>
            </a:prstGeom>
          </p:spPr>
        </p:pic>
      </p:grpSp>
      <p:sp>
        <p:nvSpPr>
          <p:cNvPr id="9" name="CasellaDiTesto 8">
            <a:extLst>
              <a:ext uri="{FF2B5EF4-FFF2-40B4-BE49-F238E27FC236}">
                <a16:creationId xmlns:a16="http://schemas.microsoft.com/office/drawing/2014/main" id="{49E81B19-280D-A8D4-828E-B78BF81D467B}"/>
              </a:ext>
            </a:extLst>
          </p:cNvPr>
          <p:cNvSpPr txBox="1"/>
          <p:nvPr/>
        </p:nvSpPr>
        <p:spPr>
          <a:xfrm>
            <a:off x="1361706" y="5359427"/>
            <a:ext cx="5257800" cy="147732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rebuchet MS" panose="020B0603020202020204"/>
                <a:ea typeface="+mn-ea"/>
                <a:cs typeface="+mn-cs"/>
              </a:rPr>
              <a:t>Caratterizzazione di superfici con differenti coatings ai LNF</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rebuchet MS" panose="020B0603020202020204"/>
                <a:ea typeface="+mn-ea"/>
                <a:cs typeface="+mn-cs"/>
              </a:rPr>
              <a:t>Costruzione e rilascio di un sistema per misure di Secondary electron Yield</a:t>
            </a:r>
          </a:p>
        </p:txBody>
      </p:sp>
      <p:sp>
        <p:nvSpPr>
          <p:cNvPr id="11" name="CasellaDiTesto 10">
            <a:extLst>
              <a:ext uri="{FF2B5EF4-FFF2-40B4-BE49-F238E27FC236}">
                <a16:creationId xmlns:a16="http://schemas.microsoft.com/office/drawing/2014/main" id="{16E95622-2358-5CA5-D234-04DC77FEFCD3}"/>
              </a:ext>
            </a:extLst>
          </p:cNvPr>
          <p:cNvSpPr txBox="1"/>
          <p:nvPr/>
        </p:nvSpPr>
        <p:spPr>
          <a:xfrm>
            <a:off x="1980196" y="4668991"/>
            <a:ext cx="3889736" cy="523220"/>
          </a:xfrm>
          <a:prstGeom prst="rect">
            <a:avLst/>
          </a:prstGeom>
          <a:solidFill>
            <a:schemeClr val="bg1"/>
          </a:solidFill>
          <a:ln w="3810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rebuchet MS" panose="020B0603020202020204"/>
                <a:ea typeface="+mn-ea"/>
                <a:cs typeface="+mn-cs"/>
              </a:rPr>
              <a:t>INFN / DOE MoU - SoW</a:t>
            </a:r>
          </a:p>
        </p:txBody>
      </p:sp>
      <p:sp>
        <p:nvSpPr>
          <p:cNvPr id="12" name="Freccia destra 11">
            <a:extLst>
              <a:ext uri="{FF2B5EF4-FFF2-40B4-BE49-F238E27FC236}">
                <a16:creationId xmlns:a16="http://schemas.microsoft.com/office/drawing/2014/main" id="{3EA9B434-C33F-1C04-802D-335AFD70F4A7}"/>
              </a:ext>
            </a:extLst>
          </p:cNvPr>
          <p:cNvSpPr/>
          <p:nvPr/>
        </p:nvSpPr>
        <p:spPr>
          <a:xfrm rot="5400000">
            <a:off x="3591670" y="3966442"/>
            <a:ext cx="666788" cy="629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5" name="Gruppo 14">
            <a:extLst>
              <a:ext uri="{FF2B5EF4-FFF2-40B4-BE49-F238E27FC236}">
                <a16:creationId xmlns:a16="http://schemas.microsoft.com/office/drawing/2014/main" id="{D9CB92E2-B43B-1F31-0079-70BE75B9BB4C}"/>
              </a:ext>
            </a:extLst>
          </p:cNvPr>
          <p:cNvGrpSpPr/>
          <p:nvPr/>
        </p:nvGrpSpPr>
        <p:grpSpPr>
          <a:xfrm>
            <a:off x="283011" y="1077834"/>
            <a:ext cx="5206943" cy="1815882"/>
            <a:chOff x="0" y="2274838"/>
            <a:chExt cx="5206943" cy="1815882"/>
          </a:xfrm>
          <a:solidFill>
            <a:schemeClr val="bg1"/>
          </a:solidFill>
        </p:grpSpPr>
        <p:sp>
          <p:nvSpPr>
            <p:cNvPr id="2" name="CasellaDiTesto 1">
              <a:extLst>
                <a:ext uri="{FF2B5EF4-FFF2-40B4-BE49-F238E27FC236}">
                  <a16:creationId xmlns:a16="http://schemas.microsoft.com/office/drawing/2014/main" id="{138A5542-65DB-2FC8-F692-EF3EFBE42C0B}"/>
                </a:ext>
              </a:extLst>
            </p:cNvPr>
            <p:cNvSpPr txBox="1"/>
            <p:nvPr/>
          </p:nvSpPr>
          <p:spPr>
            <a:xfrm>
              <a:off x="0" y="2274838"/>
              <a:ext cx="5206943" cy="1815882"/>
            </a:xfrm>
            <a:prstGeom prst="rect">
              <a:avLst/>
            </a:prstGeom>
            <a:grp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Organizzazione conferenza Ecloud’22</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Conferenze:</a:t>
              </a:r>
            </a:p>
            <a:p>
              <a:pPr marL="742950" marR="0" lvl="1"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rPr>
                <a:t>Disseminazione dei risultati attraverso più di 15 talk/poster a diverse conferenze (IPAC21, FCCWEEK21, ecloud’22, AIV, SIF22 …)</a:t>
              </a:r>
            </a:p>
          </p:txBody>
        </p:sp>
        <p:pic>
          <p:nvPicPr>
            <p:cNvPr id="14" name="Immagine 13">
              <a:extLst>
                <a:ext uri="{FF2B5EF4-FFF2-40B4-BE49-F238E27FC236}">
                  <a16:creationId xmlns:a16="http://schemas.microsoft.com/office/drawing/2014/main" id="{D190C2DE-A261-5582-C0A7-AC5ED34D5B2F}"/>
                </a:ext>
              </a:extLst>
            </p:cNvPr>
            <p:cNvPicPr>
              <a:picLocks noChangeAspect="1"/>
            </p:cNvPicPr>
            <p:nvPr/>
          </p:nvPicPr>
          <p:blipFill rotWithShape="1">
            <a:blip r:embed="rId5"/>
            <a:srcRect b="86667"/>
            <a:stretch/>
          </p:blipFill>
          <p:spPr>
            <a:xfrm>
              <a:off x="1006551" y="2537288"/>
              <a:ext cx="3193839" cy="638928"/>
            </a:xfrm>
            <a:prstGeom prst="rect">
              <a:avLst/>
            </a:prstGeom>
            <a:grpFill/>
          </p:spPr>
        </p:pic>
      </p:grpSp>
      <p:sp>
        <p:nvSpPr>
          <p:cNvPr id="16" name="Freccia destra 15">
            <a:extLst>
              <a:ext uri="{FF2B5EF4-FFF2-40B4-BE49-F238E27FC236}">
                <a16:creationId xmlns:a16="http://schemas.microsoft.com/office/drawing/2014/main" id="{A875F6CC-1234-22C9-1470-E85C4F4768F5}"/>
              </a:ext>
            </a:extLst>
          </p:cNvPr>
          <p:cNvSpPr/>
          <p:nvPr/>
        </p:nvSpPr>
        <p:spPr>
          <a:xfrm rot="5400000">
            <a:off x="9148679" y="3947335"/>
            <a:ext cx="666788" cy="62973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CasellaDiTesto 19">
            <a:extLst>
              <a:ext uri="{FF2B5EF4-FFF2-40B4-BE49-F238E27FC236}">
                <a16:creationId xmlns:a16="http://schemas.microsoft.com/office/drawing/2014/main" id="{41D675AC-3D98-3A3E-3A38-3BE38D59A518}"/>
              </a:ext>
            </a:extLst>
          </p:cNvPr>
          <p:cNvSpPr txBox="1"/>
          <p:nvPr/>
        </p:nvSpPr>
        <p:spPr>
          <a:xfrm>
            <a:off x="7537205" y="4663199"/>
            <a:ext cx="3889736" cy="523220"/>
          </a:xfrm>
          <a:prstGeom prst="rect">
            <a:avLst/>
          </a:prstGeom>
          <a:solidFill>
            <a:schemeClr val="bg1"/>
          </a:solidFill>
          <a:ln w="3810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rebuchet MS" panose="020B0603020202020204"/>
                <a:ea typeface="+mn-ea"/>
                <a:cs typeface="+mn-cs"/>
              </a:rPr>
              <a:t>Et-Italia @ LNF (Gr2)</a:t>
            </a:r>
          </a:p>
        </p:txBody>
      </p:sp>
      <p:sp>
        <p:nvSpPr>
          <p:cNvPr id="22" name="CasellaDiTesto 21">
            <a:extLst>
              <a:ext uri="{FF2B5EF4-FFF2-40B4-BE49-F238E27FC236}">
                <a16:creationId xmlns:a16="http://schemas.microsoft.com/office/drawing/2014/main" id="{8608A0D3-E46C-E5AA-A1EB-1D0CE4F469D8}"/>
              </a:ext>
            </a:extLst>
          </p:cNvPr>
          <p:cNvSpPr txBox="1"/>
          <p:nvPr/>
        </p:nvSpPr>
        <p:spPr>
          <a:xfrm>
            <a:off x="6853173" y="5352393"/>
            <a:ext cx="5257800" cy="147732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Studi di superficie legati al vuoto criogenico nelle torri di ET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Mitigazione di carica elettrostatica di materiali isolanti per gli specchi di ET</a:t>
            </a:r>
          </a:p>
        </p:txBody>
      </p:sp>
    </p:spTree>
    <p:extLst>
      <p:ext uri="{BB962C8B-B14F-4D97-AF65-F5344CB8AC3E}">
        <p14:creationId xmlns:p14="http://schemas.microsoft.com/office/powerpoint/2010/main" val="1541787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819493" y="1006572"/>
            <a:ext cx="107913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alibri"/>
                <a:ea typeface="+mn-ea"/>
                <a:cs typeface="+mn-cs"/>
              </a:rPr>
              <a:t>Improve</a:t>
            </a:r>
            <a:r>
              <a:rPr kumimoji="0" lang="it-IT" sz="2800" b="1" i="0" u="none" strike="noStrike" kern="1200" cap="none" spc="0" normalizeH="0" baseline="0" noProof="0" dirty="0">
                <a:ln>
                  <a:noFill/>
                </a:ln>
                <a:solidFill>
                  <a:srgbClr val="FF0000"/>
                </a:solidFill>
                <a:effectLst/>
                <a:uLnTx/>
                <a:uFillTx/>
                <a:latin typeface="Calibri"/>
                <a:ea typeface="+mn-ea"/>
                <a:cs typeface="+mn-cs"/>
              </a:rPr>
              <a:t> </a:t>
            </a:r>
            <a:r>
              <a:rPr kumimoji="0" lang="it-IT" sz="2800" b="1" i="0" u="none" strike="noStrike" kern="1200" cap="none" spc="0" normalizeH="0" baseline="0" noProof="0" dirty="0" err="1">
                <a:ln>
                  <a:noFill/>
                </a:ln>
                <a:solidFill>
                  <a:srgbClr val="FF0000"/>
                </a:solidFill>
                <a:effectLst/>
                <a:uLnTx/>
                <a:uFillTx/>
                <a:latin typeface="Calibri"/>
                <a:ea typeface="+mn-ea"/>
                <a:cs typeface="+mn-cs"/>
              </a:rPr>
              <a:t>Materials</a:t>
            </a:r>
            <a:r>
              <a:rPr kumimoji="0" lang="it-IT" sz="2800" b="1" i="0" u="none" strike="noStrike" kern="1200" cap="none" spc="0" normalizeH="0" baseline="0" noProof="0" dirty="0">
                <a:ln>
                  <a:noFill/>
                </a:ln>
                <a:solidFill>
                  <a:srgbClr val="FF0000"/>
                </a:solidFill>
                <a:effectLst/>
                <a:uLnTx/>
                <a:uFillTx/>
                <a:latin typeface="Calibri"/>
                <a:ea typeface="+mn-ea"/>
                <a:cs typeface="+mn-cs"/>
              </a:rPr>
              <a:t> Performances with Advanced </a:t>
            </a:r>
            <a:r>
              <a:rPr kumimoji="0" lang="it-IT" sz="2800" b="1" i="0" u="none" strike="noStrike" kern="1200" cap="none" spc="0" normalizeH="0" baseline="0" noProof="0" dirty="0" err="1">
                <a:ln>
                  <a:noFill/>
                </a:ln>
                <a:solidFill>
                  <a:srgbClr val="FF0000"/>
                </a:solidFill>
                <a:effectLst/>
                <a:uLnTx/>
                <a:uFillTx/>
                <a:latin typeface="Calibri"/>
                <a:ea typeface="+mn-ea"/>
                <a:cs typeface="+mn-cs"/>
              </a:rPr>
              <a:t>Coatings</a:t>
            </a:r>
            <a:r>
              <a:rPr kumimoji="0" lang="it-IT" sz="2800" b="1" i="0" u="none" strike="noStrike" kern="1200" cap="none" spc="0" normalizeH="0" baseline="0" noProof="0" dirty="0">
                <a:ln>
                  <a:noFill/>
                </a:ln>
                <a:solidFill>
                  <a:srgbClr val="FF0000"/>
                </a:solidFill>
                <a:effectLst/>
                <a:uLnTx/>
                <a:uFillTx/>
                <a:latin typeface="Calibri"/>
                <a:ea typeface="+mn-ea"/>
                <a:cs typeface="+mn-cs"/>
              </a:rPr>
              <a:t> Technologies</a:t>
            </a:r>
          </a:p>
        </p:txBody>
      </p:sp>
      <p:sp>
        <p:nvSpPr>
          <p:cNvPr id="15" name="CasellaDiTesto 14"/>
          <p:cNvSpPr txBox="1"/>
          <p:nvPr/>
        </p:nvSpPr>
        <p:spPr>
          <a:xfrm>
            <a:off x="396418" y="1941965"/>
            <a:ext cx="786704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 goal of this project is to enhance the properties of strategic materials like copper or niobium using advanced coatings technology for the new accelerator. The proposal is based on the experience  gained within </a:t>
            </a:r>
            <a:r>
              <a:rPr kumimoji="0" lang="en-GB" sz="1800" b="0" i="0" u="none" strike="noStrike" kern="1200" cap="none" spc="0" normalizeH="0" baseline="0" noProof="0" dirty="0">
                <a:ln>
                  <a:noFill/>
                </a:ln>
                <a:solidFill>
                  <a:srgbClr val="FF0000"/>
                </a:solidFill>
                <a:effectLst/>
                <a:uLnTx/>
                <a:uFillTx/>
                <a:latin typeface="Calibri"/>
                <a:ea typeface="+mn-ea"/>
                <a:cs typeface="+mn-cs"/>
              </a:rPr>
              <a:t>NUCLEAAR and TERA projects </a:t>
            </a:r>
            <a:r>
              <a:rPr kumimoji="0" lang="en-GB" sz="1800" b="0" i="0" u="none" strike="noStrike" kern="1200" cap="none" spc="0" normalizeH="0" baseline="0" noProof="0" dirty="0">
                <a:ln>
                  <a:noFill/>
                </a:ln>
                <a:solidFill>
                  <a:prstClr val="black"/>
                </a:solidFill>
                <a:effectLst/>
                <a:uLnTx/>
                <a:uFillTx/>
                <a:latin typeface="Calibri"/>
                <a:ea typeface="+mn-ea"/>
                <a:cs typeface="+mn-cs"/>
              </a:rPr>
              <a:t>[5</a:t>
            </a:r>
            <a:r>
              <a:rPr kumimoji="0" lang="en-GB" sz="1800" b="0" i="0" u="none" strike="noStrike" kern="1200" cap="none" spc="0" normalizeH="0" baseline="30000" noProof="0" dirty="0">
                <a:ln>
                  <a:noFill/>
                </a:ln>
                <a:solidFill>
                  <a:prstClr val="black"/>
                </a:solidFill>
                <a:effectLst/>
                <a:uLnTx/>
                <a:uFillTx/>
                <a:latin typeface="Calibri"/>
                <a:ea typeface="+mn-ea"/>
                <a:cs typeface="+mn-cs"/>
              </a:rPr>
              <a:t>th</a:t>
            </a:r>
            <a:r>
              <a:rPr kumimoji="0" lang="en-GB" sz="1800" b="0" i="0" u="none" strike="noStrike" kern="1200" cap="none" spc="0" normalizeH="0" baseline="0" noProof="0" dirty="0">
                <a:ln>
                  <a:noFill/>
                </a:ln>
                <a:solidFill>
                  <a:prstClr val="black"/>
                </a:solidFill>
                <a:effectLst/>
                <a:uLnTx/>
                <a:uFillTx/>
                <a:latin typeface="Calibri"/>
                <a:ea typeface="+mn-ea"/>
                <a:cs typeface="+mn-cs"/>
              </a:rPr>
              <a:t> National Committee].</a:t>
            </a:r>
          </a:p>
        </p:txBody>
      </p:sp>
      <p:sp>
        <p:nvSpPr>
          <p:cNvPr id="16" name="CasellaDiTesto 15"/>
          <p:cNvSpPr txBox="1"/>
          <p:nvPr/>
        </p:nvSpPr>
        <p:spPr>
          <a:xfrm>
            <a:off x="0" y="3112538"/>
            <a:ext cx="854568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Thin film of transition metals oxides are used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prstClr val="black"/>
                </a:solidFill>
                <a:effectLst/>
                <a:uLnTx/>
                <a:uFillTx/>
                <a:latin typeface="Calibri"/>
                <a:ea typeface="+mn-ea"/>
                <a:cs typeface="+mn-cs"/>
              </a:rPr>
              <a:t>Enhance properties of high power RF-cavities made by oxygen free copper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prstClr val="black"/>
                </a:solidFill>
                <a:effectLst/>
                <a:uLnTx/>
                <a:uFillTx/>
                <a:latin typeface="Calibri"/>
                <a:ea typeface="+mn-ea"/>
                <a:cs typeface="+mn-cs"/>
              </a:rPr>
              <a:t>Improve the emission properties of  photo-anode in state of the art seeded FELs.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prstClr val="black"/>
                </a:solidFill>
                <a:effectLst/>
                <a:uLnTx/>
                <a:uFillTx/>
                <a:latin typeface="Calibri"/>
                <a:ea typeface="+mn-ea"/>
                <a:cs typeface="+mn-cs"/>
              </a:rPr>
              <a:t>Coat high entropy alloys: a new class of materials for the space applications.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CasellaDiTesto 16"/>
          <p:cNvSpPr txBox="1"/>
          <p:nvPr/>
        </p:nvSpPr>
        <p:spPr>
          <a:xfrm>
            <a:off x="3963269" y="1505046"/>
            <a:ext cx="35461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err="1">
                <a:ln>
                  <a:noFill/>
                </a:ln>
                <a:solidFill>
                  <a:prstClr val="black"/>
                </a:solidFill>
                <a:effectLst/>
                <a:uLnTx/>
                <a:uFillTx/>
                <a:latin typeface="Calibri"/>
                <a:ea typeface="+mn-ea"/>
                <a:cs typeface="+mn-cs"/>
              </a:rPr>
              <a:t>Proposal</a:t>
            </a:r>
            <a:r>
              <a:rPr kumimoji="0" lang="it-IT" sz="2000" b="0" i="1" u="none" strike="noStrike" kern="1200" cap="none" spc="0" normalizeH="0" baseline="0" noProof="0" dirty="0">
                <a:ln>
                  <a:noFill/>
                </a:ln>
                <a:solidFill>
                  <a:prstClr val="black"/>
                </a:solidFill>
                <a:effectLst/>
                <a:uLnTx/>
                <a:uFillTx/>
                <a:latin typeface="Calibri"/>
                <a:ea typeface="+mn-ea"/>
                <a:cs typeface="+mn-cs"/>
              </a:rPr>
              <a:t> 2022-2023 [LNF +RM1]</a:t>
            </a:r>
          </a:p>
        </p:txBody>
      </p:sp>
      <p:sp>
        <p:nvSpPr>
          <p:cNvPr id="2" name="TextBox 1"/>
          <p:cNvSpPr txBox="1"/>
          <p:nvPr/>
        </p:nvSpPr>
        <p:spPr>
          <a:xfrm>
            <a:off x="3572329" y="215413"/>
            <a:ext cx="43280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IMPACT (2</a:t>
            </a:r>
            <a:r>
              <a:rPr kumimoji="0" lang="en-US" sz="4400" b="1" i="0" u="none" strike="noStrike" kern="1200" cap="none" spc="0" normalizeH="0" baseline="30000" noProof="0" dirty="0">
                <a:ln>
                  <a:noFill/>
                </a:ln>
                <a:solidFill>
                  <a:srgbClr val="FF0000"/>
                </a:solidFill>
                <a:effectLst/>
                <a:uLnTx/>
                <a:uFillTx/>
                <a:latin typeface="Calibri"/>
                <a:ea typeface="+mn-ea"/>
                <a:cs typeface="+mn-cs"/>
              </a:rPr>
              <a:t>nd</a:t>
            </a:r>
            <a:r>
              <a:rPr kumimoji="0" lang="en-US" sz="4400" b="1" i="0" u="none" strike="noStrike" kern="1200" cap="none" spc="0" normalizeH="0" baseline="0" noProof="0" dirty="0">
                <a:ln>
                  <a:noFill/>
                </a:ln>
                <a:solidFill>
                  <a:srgbClr val="FF0000"/>
                </a:solidFill>
                <a:effectLst/>
                <a:uLnTx/>
                <a:uFillTx/>
                <a:latin typeface="Calibri"/>
                <a:ea typeface="+mn-ea"/>
                <a:cs typeface="+mn-cs"/>
              </a:rPr>
              <a:t> year)</a:t>
            </a:r>
          </a:p>
        </p:txBody>
      </p:sp>
      <p:sp>
        <p:nvSpPr>
          <p:cNvPr id="3" name="TextBox 2"/>
          <p:cNvSpPr txBox="1"/>
          <p:nvPr/>
        </p:nvSpPr>
        <p:spPr>
          <a:xfrm>
            <a:off x="396418" y="4846305"/>
            <a:ext cx="8386338"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Milestones </a:t>
            </a:r>
            <a:r>
              <a:rPr kumimoji="0" lang="en-GB" sz="1800" b="1" i="0" u="none" strike="noStrike" kern="1200" cap="none" spc="0" normalizeH="0" baseline="0" noProof="0" dirty="0">
                <a:ln>
                  <a:noFill/>
                </a:ln>
                <a:solidFill>
                  <a:srgbClr val="FF0000"/>
                </a:solidFill>
                <a:effectLst/>
                <a:uLnTx/>
                <a:uFillTx/>
                <a:latin typeface="Calibri"/>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Ott. 2022 </a:t>
            </a:r>
            <a:r>
              <a:rPr kumimoji="0" lang="en-GB" sz="1600" b="0" i="0" u="none" strike="noStrike" kern="1200" cap="none" spc="0" normalizeH="0" baseline="0" noProof="0" dirty="0">
                <a:ln>
                  <a:noFill/>
                </a:ln>
                <a:solidFill>
                  <a:prstClr val="black"/>
                </a:solidFill>
                <a:effectLst/>
                <a:uLnTx/>
                <a:uFillTx/>
                <a:latin typeface="Calibri"/>
                <a:ea typeface="+mn-ea"/>
                <a:cs typeface="+mn-cs"/>
              </a:rPr>
              <a:t>Characterization of different disordered, ordered and crystalline films deposed on Cu and insulating substrates. </a:t>
            </a:r>
            <a:r>
              <a:rPr kumimoji="0" lang="en-GB" sz="1600" b="1" i="0" u="none" strike="noStrike" kern="1200" cap="none" spc="0" normalizeH="0" baseline="0" noProof="0" dirty="0">
                <a:ln>
                  <a:noFill/>
                </a:ln>
                <a:solidFill>
                  <a:srgbClr val="FF0000"/>
                </a:solidFill>
                <a:effectLst/>
                <a:uLnTx/>
                <a:uFillTx/>
                <a:latin typeface="Calibri"/>
                <a:ea typeface="+mn-ea"/>
                <a:cs typeface="+mn-cs"/>
              </a:rPr>
              <a:t>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Calibri"/>
                <a:ea typeface="+mn-ea"/>
                <a:cs typeface="+mn-cs"/>
              </a:rPr>
              <a:t>Dic</a:t>
            </a:r>
            <a:r>
              <a:rPr kumimoji="0" lang="en-GB" sz="1600" b="1" i="0" u="none" strike="noStrike" kern="1200" cap="none" spc="0" normalizeH="0" baseline="0" noProof="0" dirty="0">
                <a:ln>
                  <a:noFill/>
                </a:ln>
                <a:solidFill>
                  <a:prstClr val="black"/>
                </a:solidFill>
                <a:effectLst/>
                <a:uLnTx/>
                <a:uFillTx/>
                <a:latin typeface="Calibri"/>
                <a:ea typeface="+mn-ea"/>
                <a:cs typeface="+mn-cs"/>
              </a:rPr>
              <a:t>. 2022 </a:t>
            </a:r>
            <a:r>
              <a:rPr kumimoji="0" lang="en-GB" sz="1600" b="0" i="0" u="none" strike="noStrike" kern="1200" cap="none" spc="0" normalizeH="0" baseline="0" noProof="0" dirty="0">
                <a:ln>
                  <a:noFill/>
                </a:ln>
                <a:solidFill>
                  <a:prstClr val="black"/>
                </a:solidFill>
                <a:effectLst/>
                <a:uLnTx/>
                <a:uFillTx/>
                <a:latin typeface="Calibri"/>
                <a:ea typeface="+mn-ea"/>
                <a:cs typeface="+mn-cs"/>
              </a:rPr>
              <a:t>UV-THz spectroscopic characterization at RT (and vs. temperature) of disordered and ordered films deposed on Cu.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Tests of breakdown at high electric field. </a:t>
            </a:r>
            <a:r>
              <a:rPr kumimoji="0" lang="en-GB" sz="1600" b="1" i="0" u="none" strike="noStrike" kern="1200" cap="none" spc="0" normalizeH="0" baseline="0" noProof="0" dirty="0">
                <a:ln>
                  <a:noFill/>
                </a:ln>
                <a:solidFill>
                  <a:srgbClr val="FF0000"/>
                </a:solidFill>
                <a:effectLst/>
                <a:uLnTx/>
                <a:uFillTx/>
                <a:latin typeface="Calibri"/>
                <a:ea typeface="+mn-ea"/>
                <a:cs typeface="+mn-cs"/>
              </a:rPr>
              <a:t>100%</a:t>
            </a:r>
            <a:endParaRPr kumimoji="0" lang="en-GB" sz="1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LOGO_INFN_SIGLA cop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511301" cy="985646"/>
          </a:xfrm>
          <a:prstGeom prst="rect">
            <a:avLst/>
          </a:prstGeom>
        </p:spPr>
      </p:pic>
      <p:pic>
        <p:nvPicPr>
          <p:cNvPr id="11" name="Picture 10" descr="Informazioni riguardo font o logo Sapienza (Università di Roma) - forum |  dafont.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3841" y="155357"/>
            <a:ext cx="2259837" cy="6749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a:extLst>
              <a:ext uri="{FF2B5EF4-FFF2-40B4-BE49-F238E27FC236}">
                <a16:creationId xmlns:a16="http://schemas.microsoft.com/office/drawing/2014/main" id="{4A6D30A6-E20C-DF4B-9181-2E91FBA1CFEE}"/>
              </a:ext>
            </a:extLst>
          </p:cNvPr>
          <p:cNvSpPr txBox="1"/>
          <p:nvPr/>
        </p:nvSpPr>
        <p:spPr>
          <a:xfrm>
            <a:off x="8729939" y="1505046"/>
            <a:ext cx="328772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70C0"/>
                </a:solidFill>
                <a:effectLst/>
                <a:uLnTx/>
                <a:uFillTx/>
                <a:latin typeface="Calibri"/>
                <a:ea typeface="+mn-ea"/>
                <a:cs typeface="+mn-cs"/>
              </a:rPr>
              <a:t>The </a:t>
            </a:r>
            <a:r>
              <a:rPr kumimoji="0" lang="it-IT" sz="2400" b="1" i="0" u="none" strike="noStrike" kern="1200" cap="none" spc="0" normalizeH="0" baseline="0" noProof="0" dirty="0" err="1">
                <a:ln>
                  <a:noFill/>
                </a:ln>
                <a:solidFill>
                  <a:srgbClr val="0070C0"/>
                </a:solidFill>
                <a:effectLst/>
                <a:uLnTx/>
                <a:uFillTx/>
                <a:latin typeface="Calibri"/>
                <a:ea typeface="+mn-ea"/>
                <a:cs typeface="+mn-cs"/>
              </a:rPr>
              <a:t>surface</a:t>
            </a:r>
            <a:r>
              <a:rPr kumimoji="0" lang="it-IT" sz="2400" b="1" i="0" u="none" strike="noStrike" kern="1200" cap="none" spc="0" normalizeH="0" baseline="0" noProof="0" dirty="0">
                <a:ln>
                  <a:noFill/>
                </a:ln>
                <a:solidFill>
                  <a:srgbClr val="0070C0"/>
                </a:solidFill>
                <a:effectLst/>
                <a:uLnTx/>
                <a:uFillTx/>
                <a:latin typeface="Calibri"/>
                <a:ea typeface="+mn-ea"/>
                <a:cs typeface="+mn-cs"/>
              </a:rPr>
              <a:t> </a:t>
            </a:r>
            <a:r>
              <a:rPr kumimoji="0" lang="en-GB" sz="2400" b="1" i="0" u="none" strike="noStrike" kern="1200" cap="none" spc="0" normalizeH="0" baseline="0" noProof="0" dirty="0">
                <a:ln>
                  <a:noFill/>
                </a:ln>
                <a:solidFill>
                  <a:srgbClr val="0070C0"/>
                </a:solidFill>
                <a:effectLst/>
                <a:uLnTx/>
                <a:uFillTx/>
                <a:latin typeface="Calibri"/>
                <a:ea typeface="+mn-ea"/>
                <a:cs typeface="+mn-cs"/>
              </a:rPr>
              <a:t>breakdown phenomenon limits the performance of high electric field gradient accelerators.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sellaDiTesto 4">
            <a:extLst>
              <a:ext uri="{FF2B5EF4-FFF2-40B4-BE49-F238E27FC236}">
                <a16:creationId xmlns:a16="http://schemas.microsoft.com/office/drawing/2014/main" id="{884546D4-B57C-8860-8330-F1F9EC0306EA}"/>
              </a:ext>
            </a:extLst>
          </p:cNvPr>
          <p:cNvSpPr txBox="1"/>
          <p:nvPr/>
        </p:nvSpPr>
        <p:spPr>
          <a:xfrm>
            <a:off x="8904274" y="4548548"/>
            <a:ext cx="3118967" cy="2523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FF0000"/>
                </a:solidFill>
                <a:effectLst/>
                <a:uLnTx/>
                <a:uFillTx/>
                <a:latin typeface="Calibri"/>
                <a:ea typeface="+mn-ea"/>
                <a:cs typeface="+mn-cs"/>
              </a:rPr>
              <a:t>Minimize</a:t>
            </a:r>
            <a:r>
              <a:rPr kumimoji="0" lang="it-IT" sz="2800" b="1" i="1" u="none" strike="noStrike" kern="1200" cap="none" spc="0" normalizeH="0" baseline="0" noProof="0" dirty="0">
                <a:ln>
                  <a:noFill/>
                </a:ln>
                <a:solidFill>
                  <a:srgbClr val="FF0000"/>
                </a:solidFill>
                <a:effectLst/>
                <a:uLnTx/>
                <a:uFillTx/>
                <a:latin typeface="Calibri"/>
                <a:ea typeface="+mn-ea"/>
                <a:cs typeface="+mn-cs"/>
              </a:rPr>
              <a:t> breakdown </a:t>
            </a:r>
            <a:r>
              <a:rPr kumimoji="0" lang="it-IT" sz="2800" b="1" i="1" u="none" strike="noStrike" kern="1200" cap="none" spc="0" normalizeH="0" baseline="0" noProof="0" dirty="0" err="1">
                <a:ln>
                  <a:noFill/>
                </a:ln>
                <a:solidFill>
                  <a:srgbClr val="FF0000"/>
                </a:solidFill>
                <a:effectLst/>
                <a:uLnTx/>
                <a:uFillTx/>
                <a:latin typeface="Calibri"/>
                <a:ea typeface="+mn-ea"/>
                <a:cs typeface="+mn-cs"/>
              </a:rPr>
              <a:t>phenomena</a:t>
            </a:r>
            <a:r>
              <a:rPr kumimoji="0" lang="it-IT" sz="2800" b="1" i="1"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err="1">
                <a:ln>
                  <a:noFill/>
                </a:ln>
                <a:solidFill>
                  <a:srgbClr val="FF0000"/>
                </a:solidFill>
                <a:effectLst/>
                <a:uLnTx/>
                <a:uFillTx/>
                <a:latin typeface="Calibri"/>
                <a:ea typeface="+mn-ea"/>
                <a:cs typeface="+mn-cs"/>
              </a:rPr>
              <a:t>using</a:t>
            </a:r>
            <a:r>
              <a:rPr kumimoji="0" lang="it-IT" sz="2800" b="1" i="1" u="none" strike="noStrike" kern="1200" cap="none" spc="0" normalizeH="0" baseline="0" noProof="0" dirty="0">
                <a:ln>
                  <a:noFill/>
                </a:ln>
                <a:solidFill>
                  <a:srgbClr val="FF0000"/>
                </a:solidFill>
                <a:effectLst/>
                <a:uLnTx/>
                <a:uFillTx/>
                <a:latin typeface="Calibri"/>
                <a:ea typeface="+mn-ea"/>
                <a:cs typeface="+mn-cs"/>
              </a:rPr>
              <a:t> coating </a:t>
            </a:r>
            <a:r>
              <a:rPr kumimoji="0" lang="it-IT" sz="2800" b="1" i="1" u="none" strike="noStrike" kern="1200" cap="none" spc="0" normalizeH="0" baseline="0" noProof="0" dirty="0" err="1">
                <a:ln>
                  <a:noFill/>
                </a:ln>
                <a:solidFill>
                  <a:srgbClr val="FF0000"/>
                </a:solidFill>
                <a:effectLst/>
                <a:uLnTx/>
                <a:uFillTx/>
                <a:latin typeface="Calibri"/>
                <a:ea typeface="+mn-ea"/>
                <a:cs typeface="+mn-cs"/>
              </a:rPr>
              <a:t>technologies</a:t>
            </a:r>
            <a:endParaRPr kumimoji="0" lang="it-IT" sz="28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ccia in giù 4">
            <a:extLst>
              <a:ext uri="{FF2B5EF4-FFF2-40B4-BE49-F238E27FC236}">
                <a16:creationId xmlns:a16="http://schemas.microsoft.com/office/drawing/2014/main" id="{8E18AABB-9E1E-C162-9A22-183A3708691E}"/>
              </a:ext>
            </a:extLst>
          </p:cNvPr>
          <p:cNvSpPr/>
          <p:nvPr/>
        </p:nvSpPr>
        <p:spPr>
          <a:xfrm>
            <a:off x="10177970" y="3570140"/>
            <a:ext cx="571574" cy="978408"/>
          </a:xfrm>
          <a:prstGeom prst="downArrow">
            <a:avLst>
              <a:gd name="adj1" fmla="val 50000"/>
              <a:gd name="adj2" fmla="val 11971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17079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314825" y="196361"/>
            <a:ext cx="32748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IMPACT 2023</a:t>
            </a:r>
          </a:p>
        </p:txBody>
      </p:sp>
      <p:pic>
        <p:nvPicPr>
          <p:cNvPr id="25" name="Picture 24" descr="LOGO_INFN_SIGLA cop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40600"/>
            <a:ext cx="1511301" cy="985646"/>
          </a:xfrm>
          <a:prstGeom prst="rect">
            <a:avLst/>
          </a:prstGeom>
        </p:spPr>
      </p:pic>
      <p:pic>
        <p:nvPicPr>
          <p:cNvPr id="22" name="Picture 10" descr="Informazioni riguardo font o logo Sapienza (Università di Roma) - forum |  dafont.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3841" y="155357"/>
            <a:ext cx="2259837" cy="67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tangolo 11"/>
          <p:cNvSpPr/>
          <p:nvPr/>
        </p:nvSpPr>
        <p:spPr>
          <a:xfrm>
            <a:off x="8515983" y="1868090"/>
            <a:ext cx="350319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  </a:t>
            </a:r>
          </a:p>
        </p:txBody>
      </p:sp>
      <p:sp>
        <p:nvSpPr>
          <p:cNvPr id="6" name="Rettangolo 5"/>
          <p:cNvSpPr/>
          <p:nvPr/>
        </p:nvSpPr>
        <p:spPr>
          <a:xfrm>
            <a:off x="3278035" y="4394967"/>
            <a:ext cx="492410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Milestones  2023</a:t>
            </a:r>
            <a:endParaRPr kumimoji="0" lang="it-IT" sz="2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CasellaDiTesto 4">
            <a:extLst>
              <a:ext uri="{FF2B5EF4-FFF2-40B4-BE49-F238E27FC236}">
                <a16:creationId xmlns:a16="http://schemas.microsoft.com/office/drawing/2014/main" id="{4335CFEC-E7AD-AB35-A341-2EBA027E9D7D}"/>
              </a:ext>
            </a:extLst>
          </p:cNvPr>
          <p:cNvSpPr txBox="1"/>
          <p:nvPr/>
        </p:nvSpPr>
        <p:spPr>
          <a:xfrm>
            <a:off x="490350" y="794486"/>
            <a:ext cx="1152882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Caratterizzazioni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film di MoO</a:t>
            </a:r>
            <a:r>
              <a:rPr kumimoji="0" lang="en-US" sz="1300" b="1" i="0" u="none" strike="noStrike" kern="1200" cap="none" spc="0" normalizeH="0" baseline="-25000" noProof="0" dirty="0">
                <a:ln>
                  <a:noFill/>
                </a:ln>
                <a:solidFill>
                  <a:srgbClr val="393F45"/>
                </a:solidFill>
                <a:effectLst/>
                <a:uLnTx/>
                <a:uFillTx/>
                <a:latin typeface="Helvetica" pitchFamily="2" charset="0"/>
                <a:ea typeface="+mn-ea"/>
                <a:cs typeface="+mn-cs"/>
              </a:rPr>
              <a:t>3</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sia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quelli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cresciuti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ai LNF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che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quelli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ottenuti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nell’ambito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delle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collaborazioni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nazionali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internazionali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a:t>
            </a:r>
            <a:b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br>
            <a:endPar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Evaporazioni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film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superfici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metalliche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curve 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realizzazione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una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una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seconda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struttura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completamente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chiusa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b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br>
            <a:endPar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Nell’ambito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della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collaborazione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con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l’India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verranno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analizzati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provini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rame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impiantati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con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ioni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Ag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nei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primi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500 nm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della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superficie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 diverse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concentrazioni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studieranno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gli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effetti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successivi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trattamenti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termici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per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cercare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capire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le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proprieta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del Cu/Ag prima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che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formi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la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lega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e il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processo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annealing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delle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leghe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rame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Completamento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dell’analisi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dati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disponibili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sui test di breakdown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rame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rame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ricoperto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con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diversi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film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anche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in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funzione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dell’angolo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incidenza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degli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esperimenti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ottica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non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lineare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presso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il FEL THz di Osaka 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test di breakdown a RM1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mediante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il laser THz ad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alta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intensità</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Esperimenti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spettroscopia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THz non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lineare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film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depositati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rame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altri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materiali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disponibili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dalle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collaborazioni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quali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Wo3/Cu, Wo3/W, c-BN and CNT, in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particolare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gli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ultimi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due per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applicazioni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fotocatodi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per LINAC,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tema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particolare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interesse per il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gruppo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Cambridge.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A RM1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verranno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effettuati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anche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esperimenti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spettroscopia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pump-probe THz ad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alta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intensità</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con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risoluzione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nel</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dominio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fs per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capire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la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dinamica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temporale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delle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eccitazioni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plasmoni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polaritoni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osservate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in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questi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film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sottili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(in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collaborazione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con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Ludovic</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Douillard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mediante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Low Electron Energy Microscopy per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misure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field/photo-emission and plasmon response. Sui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materiali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disponibili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verranno</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anche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effettuati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esperimenti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criogenici</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e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misure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di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resistenza</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superficiale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oltre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a </a:t>
            </a:r>
            <a:r>
              <a:rPr kumimoji="0" lang="en-US" sz="1300" b="1" i="0" u="none" strike="noStrike" kern="1200" cap="none" spc="0" normalizeH="0" baseline="0" noProof="0" dirty="0" err="1">
                <a:ln>
                  <a:noFill/>
                </a:ln>
                <a:solidFill>
                  <a:srgbClr val="393F45"/>
                </a:solidFill>
                <a:effectLst/>
                <a:uLnTx/>
                <a:uFillTx/>
                <a:latin typeface="Helvetica" pitchFamily="2" charset="0"/>
                <a:ea typeface="+mn-ea"/>
                <a:cs typeface="+mn-cs"/>
              </a:rPr>
              <a:t>misure</a:t>
            </a:r>
            <a:r>
              <a:rPr kumimoji="0" lang="en-US" sz="1300" b="1" i="0" u="none" strike="noStrike" kern="1200" cap="none" spc="0" normalizeH="0" baseline="0" noProof="0" dirty="0">
                <a:ln>
                  <a:noFill/>
                </a:ln>
                <a:solidFill>
                  <a:srgbClr val="393F45"/>
                </a:solidFill>
                <a:effectLst/>
                <a:uLnTx/>
                <a:uFillTx/>
                <a:latin typeface="Helvetica" pitchFamily="2" charset="0"/>
                <a:ea typeface="+mn-ea"/>
                <a:cs typeface="+mn-cs"/>
              </a:rPr>
              <a:t> Raman, XRD, XAS, etc.</a:t>
            </a:r>
          </a:p>
        </p:txBody>
      </p:sp>
      <p:sp>
        <p:nvSpPr>
          <p:cNvPr id="4" name="TextBox 3">
            <a:extLst>
              <a:ext uri="{FF2B5EF4-FFF2-40B4-BE49-F238E27FC236}">
                <a16:creationId xmlns:a16="http://schemas.microsoft.com/office/drawing/2014/main" id="{73BD4158-5631-98CC-C0BA-67BC1B9DDD4F}"/>
              </a:ext>
            </a:extLst>
          </p:cNvPr>
          <p:cNvSpPr txBox="1"/>
          <p:nvPr/>
        </p:nvSpPr>
        <p:spPr>
          <a:xfrm>
            <a:off x="490350" y="4809735"/>
            <a:ext cx="1138780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Mar. 2023 </a:t>
            </a:r>
            <a:r>
              <a:rPr kumimoji="0" lang="en-GB" sz="2000" b="0" i="0" u="none" strike="noStrike" kern="1200" cap="none" spc="0" normalizeH="0" baseline="0" noProof="0" dirty="0">
                <a:ln>
                  <a:noFill/>
                </a:ln>
                <a:solidFill>
                  <a:prstClr val="black"/>
                </a:solidFill>
                <a:effectLst/>
                <a:uLnTx/>
                <a:uFillTx/>
                <a:latin typeface="Calibri"/>
                <a:ea typeface="+mn-ea"/>
                <a:cs typeface="+mn-cs"/>
              </a:rPr>
              <a:t>Synthesis of films and exfoliation of single crystals down to monolayer. Structural and electrical characterization using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micro-Raman and transport characterizations of films and flakes. </a:t>
            </a:r>
            <a:r>
              <a:rPr kumimoji="0" lang="en-GB" sz="2000" b="1" i="0" u="none" strike="noStrike" kern="1200" cap="none" spc="0" normalizeH="0" baseline="0" noProof="0" dirty="0">
                <a:ln>
                  <a:noFill/>
                </a:ln>
                <a:solidFill>
                  <a:srgbClr val="FF0000"/>
                </a:solidFill>
                <a:effectLst/>
                <a:uLnTx/>
                <a:uFillTx/>
                <a:latin typeface="Calibri"/>
                <a:ea typeface="+mn-ea"/>
                <a:cs typeface="+mn-cs"/>
              </a:rPr>
              <a:t>50%</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Set. 2023  </a:t>
            </a:r>
            <a:r>
              <a:rPr kumimoji="0" lang="en-GB" sz="2000" b="0" i="0" u="none" strike="noStrike" kern="1200" cap="none" spc="0" normalizeH="0" baseline="0" noProof="0" dirty="0">
                <a:ln>
                  <a:noFill/>
                </a:ln>
                <a:solidFill>
                  <a:prstClr val="black"/>
                </a:solidFill>
                <a:effectLst/>
                <a:uLnTx/>
                <a:uFillTx/>
                <a:latin typeface="Calibri"/>
                <a:ea typeface="+mn-ea"/>
                <a:cs typeface="+mn-cs"/>
              </a:rPr>
              <a:t>Deposition of films on cylindrically and elliptically shaped substrates and non-linear THz spectroscopy of the deposed films. </a:t>
            </a:r>
            <a:r>
              <a:rPr kumimoji="0" lang="en-GB" sz="2000" b="1" i="0" u="none" strike="noStrike" kern="1200" cap="none" spc="0" normalizeH="0" baseline="0" noProof="0" dirty="0">
                <a:ln>
                  <a:noFill/>
                </a:ln>
                <a:solidFill>
                  <a:srgbClr val="FF0000"/>
                </a:solidFill>
                <a:effectLst/>
                <a:uLnTx/>
                <a:uFillTx/>
                <a:latin typeface="Calibri"/>
                <a:ea typeface="+mn-ea"/>
                <a:cs typeface="+mn-cs"/>
              </a:rPr>
              <a:t>50%</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a:ea typeface="+mn-ea"/>
                <a:cs typeface="+mn-cs"/>
              </a:rPr>
              <a:t>Dic</a:t>
            </a:r>
            <a:r>
              <a:rPr kumimoji="0" lang="en-GB" sz="2000" b="1" i="0" u="none" strike="noStrike" kern="1200" cap="none" spc="0" normalizeH="0" baseline="0" noProof="0" dirty="0">
                <a:ln>
                  <a:noFill/>
                </a:ln>
                <a:solidFill>
                  <a:prstClr val="black"/>
                </a:solidFill>
                <a:effectLst/>
                <a:uLnTx/>
                <a:uFillTx/>
                <a:latin typeface="Calibri"/>
                <a:ea typeface="+mn-ea"/>
                <a:cs typeface="+mn-cs"/>
              </a:rPr>
              <a:t>. 2023 </a:t>
            </a:r>
            <a:r>
              <a:rPr kumimoji="0" lang="en-GB" sz="2000" b="0" i="0" u="none" strike="noStrike" kern="1200" cap="none" spc="0" normalizeH="0" baseline="0" noProof="0" dirty="0">
                <a:ln>
                  <a:noFill/>
                </a:ln>
                <a:solidFill>
                  <a:prstClr val="black"/>
                </a:solidFill>
                <a:effectLst/>
                <a:uLnTx/>
                <a:uFillTx/>
                <a:latin typeface="Calibri"/>
                <a:ea typeface="+mn-ea"/>
                <a:cs typeface="+mn-cs"/>
              </a:rPr>
              <a:t> Assembly of small RF cavities and design of antennas and couplers for tests. </a:t>
            </a:r>
            <a:r>
              <a:rPr kumimoji="0" lang="en-GB" sz="2000" b="1" i="0" u="none" strike="noStrike" kern="1200" cap="none" spc="0" normalizeH="0" baseline="0" noProof="0" dirty="0">
                <a:ln>
                  <a:noFill/>
                </a:ln>
                <a:solidFill>
                  <a:srgbClr val="FF0000"/>
                </a:solidFill>
                <a:effectLst/>
                <a:uLnTx/>
                <a:uFillTx/>
                <a:latin typeface="Calibri"/>
                <a:ea typeface="+mn-ea"/>
                <a:cs typeface="+mn-cs"/>
              </a:rPr>
              <a:t>30%</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527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046D31E-AE28-7742-91D4-3D6460D0BF5F}"/>
              </a:ext>
            </a:extLst>
          </p:cNvPr>
          <p:cNvSpPr>
            <a:spLocks noGrp="1"/>
          </p:cNvSpPr>
          <p:nvPr>
            <p:ph type="sldNum" sz="quarter" idx="12"/>
          </p:nvPr>
        </p:nvSpPr>
        <p:spPr/>
        <p:txBody>
          <a:bodyPr/>
          <a:lstStyle/>
          <a:p>
            <a:fld id="{4C44E8EA-E4D4-4946-AE34-152EC3C2F758}" type="slidenum">
              <a:rPr lang="it-IT" smtClean="0"/>
              <a:t>4</a:t>
            </a:fld>
            <a:endParaRPr lang="it-IT"/>
          </a:p>
        </p:txBody>
      </p:sp>
      <p:pic>
        <p:nvPicPr>
          <p:cNvPr id="5" name="Immagine 4">
            <a:extLst>
              <a:ext uri="{FF2B5EF4-FFF2-40B4-BE49-F238E27FC236}">
                <a16:creationId xmlns:a16="http://schemas.microsoft.com/office/drawing/2014/main" id="{BFD24E65-70CA-B645-A1A9-78BF22284EE4}"/>
              </a:ext>
            </a:extLst>
          </p:cNvPr>
          <p:cNvPicPr>
            <a:picLocks noChangeAspect="1"/>
          </p:cNvPicPr>
          <p:nvPr/>
        </p:nvPicPr>
        <p:blipFill>
          <a:blip r:embed="rId2"/>
          <a:stretch>
            <a:fillRect/>
          </a:stretch>
        </p:blipFill>
        <p:spPr>
          <a:xfrm>
            <a:off x="112735" y="1213170"/>
            <a:ext cx="3894897" cy="5320982"/>
          </a:xfrm>
          <a:prstGeom prst="rect">
            <a:avLst/>
          </a:prstGeom>
        </p:spPr>
      </p:pic>
      <p:pic>
        <p:nvPicPr>
          <p:cNvPr id="6" name="Immagine 5">
            <a:extLst>
              <a:ext uri="{FF2B5EF4-FFF2-40B4-BE49-F238E27FC236}">
                <a16:creationId xmlns:a16="http://schemas.microsoft.com/office/drawing/2014/main" id="{D912DEA8-D140-6446-9839-9FC68D3BD9AD}"/>
              </a:ext>
            </a:extLst>
          </p:cNvPr>
          <p:cNvPicPr>
            <a:picLocks noChangeAspect="1"/>
          </p:cNvPicPr>
          <p:nvPr/>
        </p:nvPicPr>
        <p:blipFill>
          <a:blip r:embed="rId3"/>
          <a:stretch>
            <a:fillRect/>
          </a:stretch>
        </p:blipFill>
        <p:spPr>
          <a:xfrm>
            <a:off x="4184798" y="1029063"/>
            <a:ext cx="3966960" cy="5738465"/>
          </a:xfrm>
          <a:prstGeom prst="rect">
            <a:avLst/>
          </a:prstGeom>
        </p:spPr>
      </p:pic>
      <p:pic>
        <p:nvPicPr>
          <p:cNvPr id="7" name="Immagine 6">
            <a:extLst>
              <a:ext uri="{FF2B5EF4-FFF2-40B4-BE49-F238E27FC236}">
                <a16:creationId xmlns:a16="http://schemas.microsoft.com/office/drawing/2014/main" id="{C4E17304-8BFF-5343-BA34-10509BC0DACC}"/>
              </a:ext>
            </a:extLst>
          </p:cNvPr>
          <p:cNvPicPr>
            <a:picLocks noChangeAspect="1"/>
          </p:cNvPicPr>
          <p:nvPr/>
        </p:nvPicPr>
        <p:blipFill>
          <a:blip r:embed="rId4"/>
          <a:stretch>
            <a:fillRect/>
          </a:stretch>
        </p:blipFill>
        <p:spPr>
          <a:xfrm>
            <a:off x="8132839" y="1439801"/>
            <a:ext cx="3865669" cy="4411227"/>
          </a:xfrm>
          <a:prstGeom prst="rect">
            <a:avLst/>
          </a:prstGeom>
        </p:spPr>
      </p:pic>
      <p:sp>
        <p:nvSpPr>
          <p:cNvPr id="8" name="CasellaDiTesto 7">
            <a:extLst>
              <a:ext uri="{FF2B5EF4-FFF2-40B4-BE49-F238E27FC236}">
                <a16:creationId xmlns:a16="http://schemas.microsoft.com/office/drawing/2014/main" id="{CA5A9163-BB7C-BF43-E8A9-81FEB68C2ECE}"/>
              </a:ext>
            </a:extLst>
          </p:cNvPr>
          <p:cNvSpPr txBox="1"/>
          <p:nvPr/>
        </p:nvSpPr>
        <p:spPr>
          <a:xfrm>
            <a:off x="1384007" y="-9260"/>
            <a:ext cx="8991600" cy="707886"/>
          </a:xfrm>
          <a:prstGeom prst="rect">
            <a:avLst/>
          </a:prstGeom>
          <a:noFill/>
        </p:spPr>
        <p:txBody>
          <a:bodyPr wrap="square" rtlCol="0">
            <a:spAutoFit/>
          </a:bodyPr>
          <a:lstStyle/>
          <a:p>
            <a:pPr algn="ctr"/>
            <a:r>
              <a:rPr lang="it-IT" sz="4000" b="1" dirty="0">
                <a:solidFill>
                  <a:srgbClr val="FF0000"/>
                </a:solidFill>
                <a:effectLst>
                  <a:outerShdw blurRad="38100" dist="38100" dir="2700000" algn="tl">
                    <a:srgbClr val="000000">
                      <a:alpha val="43137"/>
                    </a:srgbClr>
                  </a:outerShdw>
                </a:effectLst>
                <a:latin typeface="+mj-lt"/>
              </a:rPr>
              <a:t>Template Esperimenti Standard</a:t>
            </a:r>
          </a:p>
        </p:txBody>
      </p:sp>
      <p:pic>
        <p:nvPicPr>
          <p:cNvPr id="9" name="Google Shape;114;p2">
            <a:extLst>
              <a:ext uri="{FF2B5EF4-FFF2-40B4-BE49-F238E27FC236}">
                <a16:creationId xmlns:a16="http://schemas.microsoft.com/office/drawing/2014/main" id="{FC009F7E-FFC3-867F-742D-9D58E7FA3F64}"/>
              </a:ext>
            </a:extLst>
          </p:cNvPr>
          <p:cNvPicPr preferRelativeResize="0"/>
          <p:nvPr/>
        </p:nvPicPr>
        <p:blipFill rotWithShape="1">
          <a:blip r:embed="rId5">
            <a:alphaModFix/>
          </a:blip>
          <a:srcRect/>
          <a:stretch/>
        </p:blipFill>
        <p:spPr>
          <a:xfrm>
            <a:off x="10375607" y="28002"/>
            <a:ext cx="1776822" cy="930276"/>
          </a:xfrm>
          <a:prstGeom prst="rect">
            <a:avLst/>
          </a:prstGeom>
          <a:noFill/>
          <a:ln>
            <a:noFill/>
          </a:ln>
        </p:spPr>
      </p:pic>
      <p:pic>
        <p:nvPicPr>
          <p:cNvPr id="10" name="Picture 4" descr="CSN5 | ricerca tecnologica">
            <a:extLst>
              <a:ext uri="{FF2B5EF4-FFF2-40B4-BE49-F238E27FC236}">
                <a16:creationId xmlns:a16="http://schemas.microsoft.com/office/drawing/2014/main" id="{205188CC-9C8F-66B2-AF57-CBFEAC798A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59;p6">
            <a:extLst>
              <a:ext uri="{FF2B5EF4-FFF2-40B4-BE49-F238E27FC236}">
                <a16:creationId xmlns:a16="http://schemas.microsoft.com/office/drawing/2014/main" id="{EEC0FB20-EBB9-6278-17C9-D74C904A3474}"/>
              </a:ext>
            </a:extLst>
          </p:cNvPr>
          <p:cNvSpPr txBox="1">
            <a:spLocks/>
          </p:cNvSpPr>
          <p:nvPr/>
        </p:nvSpPr>
        <p:spPr>
          <a:xfrm>
            <a:off x="8610600" y="6356350"/>
            <a:ext cx="2743200" cy="365125"/>
          </a:xfrm>
          <a:prstGeom prst="rect">
            <a:avLst/>
          </a:prstGeom>
          <a:noFill/>
          <a:ln>
            <a:noFill/>
          </a:ln>
        </p:spPr>
        <p:txBody>
          <a:bodyPr spcFirstLastPara="1" vert="horz" wrap="square" lIns="91425" tIns="45700" rIns="91425" bIns="45700" rtlCol="0" anchor="ctr" anchorCtr="0">
            <a:no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it-IT" smtClean="0"/>
              <a:pPr/>
              <a:t>4</a:t>
            </a:fld>
            <a:endParaRPr lang="it-IT" dirty="0"/>
          </a:p>
        </p:txBody>
      </p:sp>
      <p:sp>
        <p:nvSpPr>
          <p:cNvPr id="12" name="Google Shape;161;p6">
            <a:extLst>
              <a:ext uri="{FF2B5EF4-FFF2-40B4-BE49-F238E27FC236}">
                <a16:creationId xmlns:a16="http://schemas.microsoft.com/office/drawing/2014/main" id="{58BAB6D4-9C23-60F5-8604-8B4B609DAFA7}"/>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dirty="0">
                <a:solidFill>
                  <a:schemeClr val="dk1"/>
                </a:solidFill>
                <a:latin typeface="Calibri"/>
                <a:ea typeface="Calibri"/>
                <a:cs typeface="Calibri"/>
                <a:sym typeface="Calibri"/>
              </a:rPr>
              <a:t>Alberto Quaranta</a:t>
            </a:r>
            <a:endParaRPr dirty="0"/>
          </a:p>
        </p:txBody>
      </p:sp>
      <p:sp>
        <p:nvSpPr>
          <p:cNvPr id="15" name="CasellaDiTesto 14">
            <a:extLst>
              <a:ext uri="{FF2B5EF4-FFF2-40B4-BE49-F238E27FC236}">
                <a16:creationId xmlns:a16="http://schemas.microsoft.com/office/drawing/2014/main" id="{B2D37B06-A208-E889-CF96-63FB10A669F7}"/>
              </a:ext>
            </a:extLst>
          </p:cNvPr>
          <p:cNvSpPr txBox="1"/>
          <p:nvPr/>
        </p:nvSpPr>
        <p:spPr>
          <a:xfrm>
            <a:off x="1960950" y="659731"/>
            <a:ext cx="8414657" cy="369332"/>
          </a:xfrm>
          <a:prstGeom prst="rect">
            <a:avLst/>
          </a:prstGeom>
          <a:noFill/>
        </p:spPr>
        <p:txBody>
          <a:bodyPr wrap="square">
            <a:spAutoFit/>
          </a:bodyPr>
          <a:lstStyle/>
          <a:p>
            <a:r>
              <a:rPr lang="it-IT" dirty="0"/>
              <a:t>https://</a:t>
            </a:r>
            <a:r>
              <a:rPr lang="it-IT" dirty="0" err="1"/>
              <a:t>web.infn.it</a:t>
            </a:r>
            <a:r>
              <a:rPr lang="it-IT" dirty="0"/>
              <a:t>/csn5/images/</a:t>
            </a:r>
            <a:r>
              <a:rPr lang="it-IT" dirty="0" err="1"/>
              <a:t>PDFDocuments</a:t>
            </a:r>
            <a:r>
              <a:rPr lang="it-IT" dirty="0"/>
              <a:t>/</a:t>
            </a:r>
            <a:r>
              <a:rPr lang="it-IT" dirty="0" err="1"/>
              <a:t>template_nuovo_esperimento.pdf</a:t>
            </a:r>
            <a:endParaRPr lang="it-IT" dirty="0"/>
          </a:p>
        </p:txBody>
      </p:sp>
      <p:sp>
        <p:nvSpPr>
          <p:cNvPr id="3" name="Google Shape;104;p1">
            <a:extLst>
              <a:ext uri="{FF2B5EF4-FFF2-40B4-BE49-F238E27FC236}">
                <a16:creationId xmlns:a16="http://schemas.microsoft.com/office/drawing/2014/main" id="{7D6C7187-6014-CB74-26B1-DEB7D8FBC66C}"/>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400" b="1" dirty="0">
                <a:effectLst>
                  <a:outerShdw blurRad="50800" dist="38100" dir="2700000" algn="tl" rotWithShape="0">
                    <a:prstClr val="black">
                      <a:alpha val="40000"/>
                    </a:prstClr>
                  </a:outerShdw>
                </a:effectLst>
                <a:latin typeface="+mj-lt"/>
                <a:ea typeface="Calibri"/>
                <a:cs typeface="Calibri"/>
                <a:sym typeface="Calibri"/>
              </a:rPr>
              <a:t>Meeting CSN1 </a:t>
            </a:r>
            <a:r>
              <a:rPr lang="it-IT" sz="1400" b="1" i="0" u="none" strike="noStrike" cap="none" dirty="0">
                <a:effectLst>
                  <a:outerShdw blurRad="50800" dist="38100" dir="2700000" algn="tl" rotWithShape="0">
                    <a:prstClr val="black">
                      <a:alpha val="40000"/>
                    </a:prstClr>
                  </a:outerShdw>
                </a:effectLst>
                <a:latin typeface="+mj-lt"/>
                <a:ea typeface="Calibri"/>
                <a:cs typeface="Calibri"/>
                <a:sym typeface="Calibri"/>
              </a:rPr>
              <a:t>– Isola d’Elba – 17 maggio 2023</a:t>
            </a:r>
            <a:endParaRPr sz="1100" dirty="0">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289761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60137" y="733790"/>
            <a:ext cx="3071162" cy="31393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Participants</a:t>
            </a:r>
            <a:r>
              <a:rPr kumimoji="0" lang="it-IT" sz="1800" b="1" i="0" u="none" strike="noStrike" kern="1200" cap="none" spc="0" normalizeH="0" baseline="0" noProof="0" dirty="0">
                <a:ln>
                  <a:noFill/>
                </a:ln>
                <a:solidFill>
                  <a:srgbClr val="FF0000"/>
                </a:solidFill>
                <a:effectLst/>
                <a:uLnTx/>
                <a:uFillTx/>
                <a:latin typeface="Calibri"/>
                <a:ea typeface="+mn-ea"/>
                <a:cs typeface="+mn-cs"/>
              </a:rPr>
              <a:t> LNF	2.3 FTE</a:t>
            </a: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Augusto Marcelli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Salvatore Macis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Paola De Padova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Giancarlo Della Ventura 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a:ln>
                  <a:noFill/>
                </a:ln>
                <a:solidFill>
                  <a:prstClr val="black"/>
                </a:solidFill>
                <a:effectLst/>
                <a:uLnTx/>
                <a:uFillTx/>
                <a:latin typeface="Calibri"/>
                <a:ea typeface="+mn-ea"/>
                <a:cs typeface="+mn-cs"/>
              </a:rPr>
              <a:t>Javid</a:t>
            </a:r>
            <a:r>
              <a:rPr kumimoji="0" lang="it-IT" sz="1800" b="1" i="0" u="none" strike="noStrike" kern="1200" cap="none" spc="0" normalizeH="0" baseline="0" noProof="0" dirty="0">
                <a:ln>
                  <a:noFill/>
                </a:ln>
                <a:solidFill>
                  <a:prstClr val="black"/>
                </a:solidFill>
                <a:effectLst/>
                <a:uLnTx/>
                <a:uFillTx/>
                <a:latin typeface="Calibri"/>
                <a:ea typeface="+mn-ea"/>
                <a:cs typeface="+mn-cs"/>
              </a:rPr>
              <a:t> S. </a:t>
            </a:r>
            <a:r>
              <a:rPr kumimoji="0" lang="it-IT" sz="1800" b="1" i="0" u="none" strike="noStrike" kern="1200" cap="none" spc="0" normalizeH="0" baseline="0" noProof="0" dirty="0" err="1">
                <a:ln>
                  <a:noFill/>
                </a:ln>
                <a:solidFill>
                  <a:prstClr val="black"/>
                </a:solidFill>
                <a:effectLst/>
                <a:uLnTx/>
                <a:uFillTx/>
                <a:latin typeface="Calibri"/>
                <a:ea typeface="+mn-ea"/>
                <a:cs typeface="+mn-cs"/>
              </a:rPr>
              <a:t>Rezvani</a:t>
            </a:r>
            <a:r>
              <a:rPr kumimoji="0" lang="it-IT" sz="1800" b="1" i="0" u="none" strike="noStrike" kern="1200" cap="none" spc="0" normalizeH="0" baseline="0" noProof="0" dirty="0">
                <a:ln>
                  <a:noFill/>
                </a:ln>
                <a:solidFill>
                  <a:prstClr val="black"/>
                </a:solidFill>
                <a:effectLst/>
                <a:uLnTx/>
                <a:uFillTx/>
                <a:latin typeface="Calibri"/>
                <a:ea typeface="+mn-ea"/>
                <a:cs typeface="+mn-cs"/>
              </a:rPr>
              <a:t>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a:ln>
                  <a:noFill/>
                </a:ln>
                <a:solidFill>
                  <a:prstClr val="black"/>
                </a:solidFill>
                <a:effectLst/>
                <a:uLnTx/>
                <a:uFillTx/>
                <a:latin typeface="Calibri"/>
                <a:ea typeface="+mn-ea"/>
                <a:cs typeface="+mn-cs"/>
              </a:rPr>
              <a:t>Zeinab</a:t>
            </a:r>
            <a:r>
              <a:rPr kumimoji="0" lang="it-IT" sz="1800" b="1" i="0" u="none" strike="noStrike" kern="1200" cap="none" spc="0" normalizeH="0" baseline="0" noProof="0" dirty="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a:ln>
                  <a:noFill/>
                </a:ln>
                <a:solidFill>
                  <a:prstClr val="black"/>
                </a:solidFill>
                <a:effectLst/>
                <a:uLnTx/>
                <a:uFillTx/>
                <a:latin typeface="Calibri"/>
                <a:ea typeface="+mn-ea"/>
                <a:cs typeface="+mn-cs"/>
              </a:rPr>
              <a:t>Ebrahimpour</a:t>
            </a:r>
            <a:r>
              <a:rPr kumimoji="0" lang="it-IT" sz="1800" b="1" i="0" u="none" strike="noStrike" kern="1200" cap="none" spc="0" normalizeH="0" baseline="0" noProof="0" dirty="0">
                <a:ln>
                  <a:noFill/>
                </a:ln>
                <a:solidFill>
                  <a:prstClr val="black"/>
                </a:solidFill>
                <a:effectLst/>
                <a:uLnTx/>
                <a:uFillTx/>
                <a:latin typeface="Calibri"/>
                <a:ea typeface="+mn-ea"/>
                <a:cs typeface="+mn-cs"/>
              </a:rPr>
              <a:t>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Marcello Coreno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Luigi </a:t>
            </a:r>
            <a:r>
              <a:rPr kumimoji="0" lang="it-IT" sz="1800" b="1" i="0" u="none" strike="noStrike" kern="1200" cap="none" spc="0" normalizeH="0" baseline="0" noProof="0" dirty="0" err="1">
                <a:ln>
                  <a:noFill/>
                </a:ln>
                <a:solidFill>
                  <a:prstClr val="black"/>
                </a:solidFill>
                <a:effectLst/>
                <a:uLnTx/>
                <a:uFillTx/>
                <a:latin typeface="Calibri"/>
                <a:ea typeface="+mn-ea"/>
                <a:cs typeface="+mn-cs"/>
              </a:rPr>
              <a:t>Faillace</a:t>
            </a:r>
            <a:r>
              <a:rPr kumimoji="0" lang="it-IT" sz="1800" b="1" i="0" u="none" strike="noStrike" kern="1200" cap="none" spc="0" normalizeH="0" baseline="0" noProof="0" dirty="0">
                <a:ln>
                  <a:noFill/>
                </a:ln>
                <a:solidFill>
                  <a:prstClr val="black"/>
                </a:solidFill>
                <a:effectLst/>
                <a:uLnTx/>
                <a:uFillTx/>
                <a:latin typeface="Calibri"/>
                <a:ea typeface="+mn-ea"/>
                <a:cs typeface="+mn-cs"/>
              </a:rPr>
              <a:t>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Bruno Spataro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210460" y="55574"/>
            <a:ext cx="420615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IMPACT </a:t>
            </a:r>
            <a:r>
              <a:rPr kumimoji="0" lang="mr-IN" sz="4400" b="1" i="0" u="none" strike="noStrike" kern="1200" cap="none" spc="0" normalizeH="0" baseline="0" noProof="0" dirty="0">
                <a:ln>
                  <a:noFill/>
                </a:ln>
                <a:solidFill>
                  <a:srgbClr val="FF0000"/>
                </a:solidFill>
                <a:effectLst/>
                <a:uLnTx/>
                <a:uFillTx/>
                <a:latin typeface="Calibri"/>
                <a:ea typeface="+mn-ea"/>
                <a:cs typeface="Mangal" panose="02040503050203030202" pitchFamily="18" charset="0"/>
              </a:rPr>
              <a:t>–</a:t>
            </a:r>
            <a:r>
              <a:rPr kumimoji="0" lang="en-US" sz="4400" b="1" i="0" u="none" strike="noStrike" kern="1200" cap="none" spc="0" normalizeH="0" baseline="0" noProof="0" dirty="0">
                <a:ln>
                  <a:noFill/>
                </a:ln>
                <a:solidFill>
                  <a:srgbClr val="FF0000"/>
                </a:solidFill>
                <a:effectLst/>
                <a:uLnTx/>
                <a:uFillTx/>
                <a:latin typeface="Calibri"/>
                <a:ea typeface="+mn-ea"/>
                <a:cs typeface="+mn-cs"/>
              </a:rPr>
              <a:t> 2.9 FTE</a:t>
            </a:r>
          </a:p>
        </p:txBody>
      </p:sp>
      <p:sp>
        <p:nvSpPr>
          <p:cNvPr id="6" name="CasellaDiTesto 3"/>
          <p:cNvSpPr txBox="1"/>
          <p:nvPr/>
        </p:nvSpPr>
        <p:spPr>
          <a:xfrm>
            <a:off x="898237" y="3496348"/>
            <a:ext cx="273767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Participants</a:t>
            </a:r>
            <a:r>
              <a:rPr kumimoji="0" lang="it-IT" sz="1800" b="1" i="0" u="none" strike="noStrike" kern="1200" cap="none" spc="0" normalizeH="0" baseline="0" noProof="0" dirty="0">
                <a:ln>
                  <a:noFill/>
                </a:ln>
                <a:solidFill>
                  <a:srgbClr val="FF0000"/>
                </a:solidFill>
                <a:effectLst/>
                <a:uLnTx/>
                <a:uFillTx/>
                <a:latin typeface="Calibri"/>
                <a:ea typeface="+mn-ea"/>
                <a:cs typeface="+mn-cs"/>
              </a:rPr>
              <a:t> RM1   0.6 FTE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Stefano Lupi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Massimo Petrarca     30 %</a:t>
            </a:r>
          </a:p>
        </p:txBody>
      </p:sp>
      <p:sp>
        <p:nvSpPr>
          <p:cNvPr id="7" name="TextBox 6"/>
          <p:cNvSpPr txBox="1"/>
          <p:nvPr/>
        </p:nvSpPr>
        <p:spPr>
          <a:xfrm>
            <a:off x="4330909" y="182449"/>
            <a:ext cx="68072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	</a:t>
            </a:r>
            <a:r>
              <a:rPr kumimoji="0" lang="en-US" sz="1800" b="1" i="0" u="none" strike="noStrike" kern="1200" cap="none" spc="0" normalizeH="0" baseline="0" noProof="0" dirty="0" err="1">
                <a:ln>
                  <a:noFill/>
                </a:ln>
                <a:solidFill>
                  <a:srgbClr val="FF0000"/>
                </a:solidFill>
                <a:effectLst/>
                <a:uLnTx/>
                <a:uFillTx/>
                <a:latin typeface="Calibri"/>
                <a:ea typeface="+mn-ea"/>
                <a:cs typeface="+mn-cs"/>
              </a:rPr>
              <a:t>Collaborazioni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Cambridge, Nottingham and Cranfield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signed an agreement with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Camerino</a:t>
            </a:r>
            <a:r>
              <a:rPr kumimoji="0" lang="en-US" sz="1800" b="1" i="0" u="none" strike="noStrike" kern="1200" cap="none" spc="0" normalizeH="0" baseline="0" noProof="0" dirty="0">
                <a:ln>
                  <a:noFill/>
                </a:ln>
                <a:solidFill>
                  <a:prstClr val="black"/>
                </a:solidFill>
                <a:effectLst/>
                <a:uLnTx/>
                <a:uFillTx/>
                <a:latin typeface="Calibri"/>
                <a:ea typeface="+mn-ea"/>
                <a:cs typeface="+mn-cs"/>
              </a:rPr>
              <a:t> Univ. for 2 PhD)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Osaka University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Seoul National University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University of Science and Technology of China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Tor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Vergata</a:t>
            </a:r>
            <a:r>
              <a:rPr kumimoji="0" lang="en-US" sz="1800" b="1" i="0" u="none" strike="noStrike" kern="1200" cap="none" spc="0" normalizeH="0" baseline="0" noProof="0" dirty="0">
                <a:ln>
                  <a:noFill/>
                </a:ln>
                <a:solidFill>
                  <a:prstClr val="black"/>
                </a:solidFill>
                <a:effectLst/>
                <a:uLnTx/>
                <a:uFillTx/>
                <a:latin typeface="Calibri"/>
                <a:ea typeface="+mn-ea"/>
                <a:cs typeface="+mn-cs"/>
              </a:rPr>
              <a:t> University (Prof. Ivan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Davoli</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Camerino</a:t>
            </a:r>
            <a:r>
              <a:rPr kumimoji="0" lang="en-US" sz="1800" b="1" i="0" u="none" strike="noStrike" kern="1200" cap="none" spc="0" normalizeH="0" baseline="0" noProof="0" dirty="0">
                <a:ln>
                  <a:noFill/>
                </a:ln>
                <a:solidFill>
                  <a:prstClr val="black"/>
                </a:solidFill>
                <a:effectLst/>
                <a:uLnTx/>
                <a:uFillTx/>
                <a:latin typeface="Calibri"/>
                <a:ea typeface="+mn-ea"/>
                <a:cs typeface="+mn-cs"/>
              </a:rPr>
              <a:t> university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University of Petroleum and Energy Studies (UPES) Dehradun</a:t>
            </a:r>
          </a:p>
        </p:txBody>
      </p:sp>
      <p:pic>
        <p:nvPicPr>
          <p:cNvPr id="9" name="Picture 8"/>
          <p:cNvPicPr>
            <a:picLocks noChangeAspect="1"/>
          </p:cNvPicPr>
          <p:nvPr/>
        </p:nvPicPr>
        <p:blipFill>
          <a:blip r:embed="rId2"/>
          <a:stretch>
            <a:fillRect/>
          </a:stretch>
        </p:blipFill>
        <p:spPr>
          <a:xfrm>
            <a:off x="4727410" y="4814214"/>
            <a:ext cx="1600200" cy="1917595"/>
          </a:xfrm>
          <a:prstGeom prst="rect">
            <a:avLst/>
          </a:prstGeom>
        </p:spPr>
      </p:pic>
      <p:sp>
        <p:nvSpPr>
          <p:cNvPr id="14" name="TextBox 13"/>
          <p:cNvSpPr txBox="1"/>
          <p:nvPr/>
        </p:nvSpPr>
        <p:spPr>
          <a:xfrm>
            <a:off x="6598397" y="5808479"/>
            <a:ext cx="228520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Conductivity tests of Cu and Cu-Ag alloys from sub-THz to UV</a:t>
            </a:r>
          </a:p>
        </p:txBody>
      </p:sp>
      <p:sp>
        <p:nvSpPr>
          <p:cNvPr id="15" name="TextBox 14"/>
          <p:cNvSpPr txBox="1"/>
          <p:nvPr/>
        </p:nvSpPr>
        <p:spPr>
          <a:xfrm>
            <a:off x="3023705" y="5125946"/>
            <a:ext cx="1447800" cy="147732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Assembled cylinder with internal MoO</a:t>
            </a:r>
            <a:r>
              <a:rPr kumimoji="0" lang="en-US" sz="1800" b="1" i="0" u="none" strike="noStrike" kern="1200" cap="none" spc="0" normalizeH="0" baseline="-25000" noProof="0" dirty="0">
                <a:ln>
                  <a:noFill/>
                </a:ln>
                <a:solidFill>
                  <a:prstClr val="black"/>
                </a:solidFill>
                <a:effectLst/>
                <a:uLnTx/>
                <a:uFillTx/>
                <a:latin typeface="Calibri"/>
                <a:ea typeface="+mn-ea"/>
                <a:cs typeface="+mn-cs"/>
              </a:rPr>
              <a:t>3</a:t>
            </a:r>
            <a:r>
              <a:rPr kumimoji="0" lang="en-US" sz="1800" b="1" i="0" u="none" strike="noStrike" kern="1200" cap="none" spc="0" normalizeH="0" baseline="0" noProof="0" dirty="0">
                <a:ln>
                  <a:noFill/>
                </a:ln>
                <a:solidFill>
                  <a:prstClr val="black"/>
                </a:solidFill>
                <a:effectLst/>
                <a:uLnTx/>
                <a:uFillTx/>
                <a:latin typeface="Calibri"/>
                <a:ea typeface="+mn-ea"/>
                <a:cs typeface="+mn-cs"/>
              </a:rPr>
              <a:t> coating</a:t>
            </a:r>
          </a:p>
        </p:txBody>
      </p:sp>
      <p:pic>
        <p:nvPicPr>
          <p:cNvPr id="16" name="Picture 15" descr="Screen Shot 2021-06-17 at 10.48.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200" y="3346450"/>
            <a:ext cx="6883400" cy="1409700"/>
          </a:xfrm>
          <a:prstGeom prst="rect">
            <a:avLst/>
          </a:prstGeom>
        </p:spPr>
      </p:pic>
      <p:pic>
        <p:nvPicPr>
          <p:cNvPr id="19" name="Picture 18" descr="osaka_univ_logo_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594245"/>
            <a:ext cx="3759200" cy="993503"/>
          </a:xfrm>
          <a:prstGeom prst="rect">
            <a:avLst/>
          </a:prstGeom>
        </p:spPr>
      </p:pic>
      <p:pic>
        <p:nvPicPr>
          <p:cNvPr id="23" name="Picture 22" descr="LOGO_INFN_SIGLA cop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33641" y="-95752"/>
            <a:ext cx="2247899" cy="1466043"/>
          </a:xfrm>
          <a:prstGeom prst="rect">
            <a:avLst/>
          </a:prstGeom>
        </p:spPr>
      </p:pic>
      <p:pic>
        <p:nvPicPr>
          <p:cNvPr id="2" name="Picture 1" descr="ustc_logo.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2991" y="2717800"/>
            <a:ext cx="793049" cy="787399"/>
          </a:xfrm>
          <a:prstGeom prst="rect">
            <a:avLst/>
          </a:prstGeom>
        </p:spPr>
      </p:pic>
      <p:pic>
        <p:nvPicPr>
          <p:cNvPr id="13" name="Picture 12" descr="Seoul_national_university_emblem.sv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2200" y="3682999"/>
            <a:ext cx="826928" cy="857249"/>
          </a:xfrm>
          <a:prstGeom prst="rect">
            <a:avLst/>
          </a:prstGeom>
        </p:spPr>
      </p:pic>
      <p:pic>
        <p:nvPicPr>
          <p:cNvPr id="1026" name="Picture 2" descr="Università degli Studi di Roma &amp;quot;Tor Vergata&amp;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9014" y="2715499"/>
            <a:ext cx="685553" cy="77655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441450" y="4756150"/>
            <a:ext cx="18643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ISIR@Osaka</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Facility for THz irradiation tests </a:t>
            </a:r>
          </a:p>
        </p:txBody>
      </p:sp>
      <p:pic>
        <p:nvPicPr>
          <p:cNvPr id="1034" name="Picture 10" descr="Informazioni riguardo font o logo Sapienza (Università di Roma) - forum |  dafont.co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7914" y="2743410"/>
            <a:ext cx="2259837" cy="67493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Logo&#10;&#10;Description automatically generated with low confidence">
            <a:extLst>
              <a:ext uri="{FF2B5EF4-FFF2-40B4-BE49-F238E27FC236}">
                <a16:creationId xmlns:a16="http://schemas.microsoft.com/office/drawing/2014/main" id="{2674D202-CB3E-F6A4-202E-AFFE690B6B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6423" y="3689435"/>
            <a:ext cx="685553" cy="841669"/>
          </a:xfrm>
          <a:prstGeom prst="rect">
            <a:avLst/>
          </a:prstGeom>
        </p:spPr>
      </p:pic>
      <p:pic>
        <p:nvPicPr>
          <p:cNvPr id="17" name="Picture 16" descr="A picture containing graphics, graphic design, logo, colorfulness&#10;&#10;Description automatically generated">
            <a:extLst>
              <a:ext uri="{FF2B5EF4-FFF2-40B4-BE49-F238E27FC236}">
                <a16:creationId xmlns:a16="http://schemas.microsoft.com/office/drawing/2014/main" id="{6A849399-4B3A-87F8-183D-644C0052A1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5189" y="2289973"/>
            <a:ext cx="1397000" cy="444500"/>
          </a:xfrm>
          <a:prstGeom prst="rect">
            <a:avLst/>
          </a:prstGeom>
        </p:spPr>
      </p:pic>
      <p:pic>
        <p:nvPicPr>
          <p:cNvPr id="20" name="Picture 19" descr="A copper tube on a wall&#10;&#10;Description automatically generated with low confidence">
            <a:extLst>
              <a:ext uri="{FF2B5EF4-FFF2-40B4-BE49-F238E27FC236}">
                <a16:creationId xmlns:a16="http://schemas.microsoft.com/office/drawing/2014/main" id="{BD7C7431-9728-D53B-B02E-121F542035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15237" y="4848303"/>
            <a:ext cx="3429000" cy="2571750"/>
          </a:xfrm>
          <a:prstGeom prst="rect">
            <a:avLst/>
          </a:prstGeom>
        </p:spPr>
      </p:pic>
      <p:pic>
        <p:nvPicPr>
          <p:cNvPr id="21" name="Immagine 1">
            <a:extLst>
              <a:ext uri="{FF2B5EF4-FFF2-40B4-BE49-F238E27FC236}">
                <a16:creationId xmlns:a16="http://schemas.microsoft.com/office/drawing/2014/main" id="{E661C1E2-A5C9-1FC9-BCBD-4E0921D569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17632" y="4640674"/>
            <a:ext cx="2963908" cy="2184885"/>
          </a:xfrm>
          <a:prstGeom prst="rect">
            <a:avLst/>
          </a:prstGeom>
        </p:spPr>
      </p:pic>
    </p:spTree>
    <p:extLst>
      <p:ext uri="{BB962C8B-B14F-4D97-AF65-F5344CB8AC3E}">
        <p14:creationId xmlns:p14="http://schemas.microsoft.com/office/powerpoint/2010/main" val="1643540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1"/>
          <p:cNvSpPr>
            <a:spLocks noGrp="1"/>
          </p:cNvSpPr>
          <p:nvPr>
            <p:ph type="title"/>
          </p:nvPr>
        </p:nvSpPr>
        <p:spPr>
          <a:xfrm>
            <a:off x="1981200" y="0"/>
            <a:ext cx="8229600" cy="1417638"/>
          </a:xfrm>
        </p:spPr>
        <p:txBody>
          <a:bodyPr>
            <a:normAutofit/>
          </a:bodyPr>
          <a:lstStyle/>
          <a:p>
            <a:r>
              <a:rPr lang="en-GB" sz="2400" b="1" dirty="0">
                <a:solidFill>
                  <a:srgbClr val="FF0000"/>
                </a:solidFill>
              </a:rPr>
              <a:t>SPARC_LAB</a:t>
            </a:r>
            <a:r>
              <a:rPr lang="en-GB" sz="2400" b="1" dirty="0"/>
              <a:t> </a:t>
            </a:r>
            <a:br>
              <a:rPr lang="en-GB" sz="2400" b="1" dirty="0"/>
            </a:br>
            <a:r>
              <a:rPr lang="en-GB" sz="2400" b="1" dirty="0">
                <a:solidFill>
                  <a:srgbClr val="FF0000"/>
                </a:solidFill>
              </a:rPr>
              <a:t>S</a:t>
            </a:r>
            <a:r>
              <a:rPr lang="en-GB" sz="2400" b="1" dirty="0"/>
              <a:t>ources for </a:t>
            </a:r>
            <a:r>
              <a:rPr lang="en-GB" sz="2400" b="1" dirty="0">
                <a:solidFill>
                  <a:srgbClr val="FF0000"/>
                </a:solidFill>
              </a:rPr>
              <a:t>P</a:t>
            </a:r>
            <a:r>
              <a:rPr lang="en-GB" sz="2400" b="1" dirty="0"/>
              <a:t>lasma </a:t>
            </a:r>
            <a:r>
              <a:rPr lang="en-GB" sz="2400" b="1" dirty="0">
                <a:solidFill>
                  <a:srgbClr val="FF0000"/>
                </a:solidFill>
              </a:rPr>
              <a:t>A</a:t>
            </a:r>
            <a:r>
              <a:rPr lang="en-GB" sz="2400" b="1" dirty="0"/>
              <a:t>ccelerators and </a:t>
            </a:r>
            <a:r>
              <a:rPr lang="en-GB" sz="2400" b="1" dirty="0">
                <a:solidFill>
                  <a:srgbClr val="FF0000"/>
                </a:solidFill>
              </a:rPr>
              <a:t>R</a:t>
            </a:r>
            <a:r>
              <a:rPr lang="en-GB" sz="2400" b="1" dirty="0"/>
              <a:t>adiation </a:t>
            </a:r>
            <a:r>
              <a:rPr lang="en-GB" sz="2400" b="1" dirty="0">
                <a:solidFill>
                  <a:srgbClr val="FF0000"/>
                </a:solidFill>
              </a:rPr>
              <a:t>C</a:t>
            </a:r>
            <a:r>
              <a:rPr lang="en-GB" sz="2400" b="1" dirty="0"/>
              <a:t>ompton with </a:t>
            </a:r>
            <a:r>
              <a:rPr lang="en-GB" sz="2400" b="1" dirty="0">
                <a:solidFill>
                  <a:srgbClr val="FF0000"/>
                </a:solidFill>
              </a:rPr>
              <a:t>L</a:t>
            </a:r>
            <a:r>
              <a:rPr lang="en-GB" sz="2400" b="1" dirty="0"/>
              <a:t>asers </a:t>
            </a:r>
            <a:r>
              <a:rPr lang="en-GB" sz="2400" b="1" dirty="0">
                <a:solidFill>
                  <a:srgbClr val="FF0000"/>
                </a:solidFill>
              </a:rPr>
              <a:t>A</a:t>
            </a:r>
            <a:r>
              <a:rPr lang="en-GB" sz="2400" b="1" dirty="0"/>
              <a:t>nd </a:t>
            </a:r>
            <a:r>
              <a:rPr lang="en-GB" sz="2400" b="1" dirty="0">
                <a:solidFill>
                  <a:srgbClr val="FF0000"/>
                </a:solidFill>
              </a:rPr>
              <a:t>B</a:t>
            </a:r>
            <a:r>
              <a:rPr lang="en-GB" sz="2400" b="1" dirty="0"/>
              <a:t>eam</a:t>
            </a:r>
          </a:p>
        </p:txBody>
      </p:sp>
      <p:sp>
        <p:nvSpPr>
          <p:cNvPr id="29699" name="Rectangle 6"/>
          <p:cNvSpPr>
            <a:spLocks noGrp="1" noChangeArrowheads="1"/>
          </p:cNvSpPr>
          <p:nvPr>
            <p:ph type="sldNum" sz="quarter" idx="12"/>
          </p:nvPr>
        </p:nvSpPr>
        <p:spPr bwMode="auto">
          <a:noFill/>
          <a:ln>
            <a:miter lim="800000"/>
            <a:headEnd/>
            <a:tailEnd/>
          </a:ln>
        </p:spPr>
        <p:txBody>
          <a:bodyPr vert="horz" wrap="square" lIns="91440" tIns="45720" rIns="91440" bIns="45720" numCol="1" rtlCol="0" anchor="t" anchorCtr="0" compatLnSpc="1">
            <a:prstTxWarp prst="textNoShape">
              <a:avLst/>
            </a:prstTxWarp>
          </a:bodyPr>
          <a:lstStyle/>
          <a:p>
            <a:fld id="{D270D0B9-E839-E848-A89B-310CF02E1D3B}" type="slidenum">
              <a:rPr lang="en-US"/>
              <a:pPr/>
              <a:t>41</a:t>
            </a:fld>
            <a:endParaRPr lang="en-US" dirty="0"/>
          </a:p>
        </p:txBody>
      </p:sp>
      <p:sp>
        <p:nvSpPr>
          <p:cNvPr id="30" name="CasellaDiTesto 29"/>
          <p:cNvSpPr txBox="1"/>
          <p:nvPr/>
        </p:nvSpPr>
        <p:spPr>
          <a:xfrm>
            <a:off x="8087046" y="5079487"/>
            <a:ext cx="2365375" cy="1477328"/>
          </a:xfrm>
          <a:prstGeom prst="rect">
            <a:avLst/>
          </a:prstGeom>
          <a:solidFill>
            <a:srgbClr val="FFFF00">
              <a:alpha val="70000"/>
            </a:srgbClr>
          </a:solidFill>
          <a:ln>
            <a:solidFill>
              <a:srgbClr val="FFFF00"/>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b="1" dirty="0">
                <a:solidFill>
                  <a:srgbClr val="FF0000"/>
                </a:solidFill>
                <a:sym typeface="American Typewriter" pitchFamily="1" charset="0"/>
              </a:rPr>
              <a:t>Plasma Wakefield</a:t>
            </a:r>
          </a:p>
          <a:p>
            <a:pPr>
              <a:defRPr/>
            </a:pPr>
            <a:r>
              <a:rPr lang="en-US" b="1" dirty="0">
                <a:solidFill>
                  <a:schemeClr val="tx1"/>
                </a:solidFill>
                <a:sym typeface="American Typewriter" pitchFamily="1" charset="0"/>
              </a:rPr>
              <a:t>Acceleration (COMB beams)</a:t>
            </a:r>
          </a:p>
          <a:p>
            <a:pPr>
              <a:defRPr/>
            </a:pPr>
            <a:endParaRPr lang="en-US" b="1" dirty="0">
              <a:solidFill>
                <a:schemeClr val="tx1"/>
              </a:solidFill>
              <a:sym typeface="American Typewriter" pitchFamily="1" charset="0"/>
            </a:endParaRPr>
          </a:p>
          <a:p>
            <a:pPr>
              <a:defRPr/>
            </a:pPr>
            <a:r>
              <a:rPr lang="en-US" b="1" dirty="0">
                <a:solidFill>
                  <a:srgbClr val="FF0000"/>
                </a:solidFill>
                <a:sym typeface="American Typewriter" pitchFamily="1" charset="0"/>
              </a:rPr>
              <a:t>SL_COMB2FEL</a:t>
            </a:r>
          </a:p>
        </p:txBody>
      </p:sp>
      <p:pic>
        <p:nvPicPr>
          <p:cNvPr id="3" name="Picture 2">
            <a:extLst>
              <a:ext uri="{FF2B5EF4-FFF2-40B4-BE49-F238E27FC236}">
                <a16:creationId xmlns:a16="http://schemas.microsoft.com/office/drawing/2014/main" id="{432565DA-A7D8-304F-8E9F-57A94F88A19B}"/>
              </a:ext>
            </a:extLst>
          </p:cNvPr>
          <p:cNvPicPr>
            <a:picLocks noChangeAspect="1"/>
          </p:cNvPicPr>
          <p:nvPr/>
        </p:nvPicPr>
        <p:blipFill>
          <a:blip r:embed="rId2"/>
          <a:stretch>
            <a:fillRect/>
          </a:stretch>
        </p:blipFill>
        <p:spPr>
          <a:xfrm>
            <a:off x="3016786" y="1303581"/>
            <a:ext cx="6158429" cy="3547255"/>
          </a:xfrm>
          <a:prstGeom prst="rect">
            <a:avLst/>
          </a:prstGeom>
        </p:spPr>
      </p:pic>
      <p:grpSp>
        <p:nvGrpSpPr>
          <p:cNvPr id="50" name="Group 2">
            <a:extLst>
              <a:ext uri="{FF2B5EF4-FFF2-40B4-BE49-F238E27FC236}">
                <a16:creationId xmlns:a16="http://schemas.microsoft.com/office/drawing/2014/main" id="{49C2AAC0-3DEF-9848-9DCF-5FBEF93C57FE}"/>
              </a:ext>
            </a:extLst>
          </p:cNvPr>
          <p:cNvGrpSpPr>
            <a:grpSpLocks/>
          </p:cNvGrpSpPr>
          <p:nvPr/>
        </p:nvGrpSpPr>
        <p:grpSpPr bwMode="auto">
          <a:xfrm>
            <a:off x="1727200" y="4850829"/>
            <a:ext cx="5986463" cy="1889125"/>
            <a:chOff x="768" y="688"/>
            <a:chExt cx="4123" cy="1328"/>
          </a:xfrm>
        </p:grpSpPr>
        <p:grpSp>
          <p:nvGrpSpPr>
            <p:cNvPr id="51" name="Group 3">
              <a:extLst>
                <a:ext uri="{FF2B5EF4-FFF2-40B4-BE49-F238E27FC236}">
                  <a16:creationId xmlns:a16="http://schemas.microsoft.com/office/drawing/2014/main" id="{6507B462-7C61-5A43-91C3-607E686ECA6D}"/>
                </a:ext>
              </a:extLst>
            </p:cNvPr>
            <p:cNvGrpSpPr>
              <a:grpSpLocks/>
            </p:cNvGrpSpPr>
            <p:nvPr/>
          </p:nvGrpSpPr>
          <p:grpSpPr bwMode="auto">
            <a:xfrm>
              <a:off x="768" y="688"/>
              <a:ext cx="4123" cy="1328"/>
              <a:chOff x="768" y="688"/>
              <a:chExt cx="4123" cy="1328"/>
            </a:xfrm>
          </p:grpSpPr>
          <p:pic>
            <p:nvPicPr>
              <p:cNvPr id="53" name="Picture 4">
                <a:extLst>
                  <a:ext uri="{FF2B5EF4-FFF2-40B4-BE49-F238E27FC236}">
                    <a16:creationId xmlns:a16="http://schemas.microsoft.com/office/drawing/2014/main" id="{F5530957-768D-FC47-B2A4-F61B6F658BBF}"/>
                  </a:ext>
                </a:extLst>
              </p:cNvPr>
              <p:cNvPicPr>
                <a:picLocks noChangeAspect="1" noChangeArrowheads="1"/>
              </p:cNvPicPr>
              <p:nvPr/>
            </p:nvPicPr>
            <p:blipFill>
              <a:blip r:embed="rId3"/>
              <a:srcRect t="50299"/>
              <a:stretch>
                <a:fillRect/>
              </a:stretch>
            </p:blipFill>
            <p:spPr bwMode="auto">
              <a:xfrm>
                <a:off x="768" y="688"/>
                <a:ext cx="4123" cy="1328"/>
              </a:xfrm>
              <a:prstGeom prst="rect">
                <a:avLst/>
              </a:prstGeom>
              <a:noFill/>
              <a:ln w="9525">
                <a:noFill/>
                <a:miter lim="800000"/>
                <a:headEnd/>
                <a:tailEnd/>
              </a:ln>
            </p:spPr>
          </p:pic>
          <p:pic>
            <p:nvPicPr>
              <p:cNvPr id="54" name="Picture 5">
                <a:extLst>
                  <a:ext uri="{FF2B5EF4-FFF2-40B4-BE49-F238E27FC236}">
                    <a16:creationId xmlns:a16="http://schemas.microsoft.com/office/drawing/2014/main" id="{9587B8FA-3E06-6F43-B8D7-B8602E3D058F}"/>
                  </a:ext>
                </a:extLst>
              </p:cNvPr>
              <p:cNvPicPr>
                <a:picLocks noChangeAspect="1" noChangeArrowheads="1"/>
              </p:cNvPicPr>
              <p:nvPr/>
            </p:nvPicPr>
            <p:blipFill>
              <a:blip r:embed="rId4"/>
              <a:srcRect l="69293" t="75822" r="19670" b="16168"/>
              <a:stretch>
                <a:fillRect/>
              </a:stretch>
            </p:blipFill>
            <p:spPr bwMode="auto">
              <a:xfrm>
                <a:off x="2473" y="1371"/>
                <a:ext cx="456" cy="216"/>
              </a:xfrm>
              <a:prstGeom prst="rect">
                <a:avLst/>
              </a:prstGeom>
              <a:noFill/>
              <a:ln w="9525">
                <a:noFill/>
                <a:miter lim="800000"/>
                <a:headEnd/>
                <a:tailEnd/>
              </a:ln>
            </p:spPr>
          </p:pic>
          <p:pic>
            <p:nvPicPr>
              <p:cNvPr id="55" name="Picture 6">
                <a:extLst>
                  <a:ext uri="{FF2B5EF4-FFF2-40B4-BE49-F238E27FC236}">
                    <a16:creationId xmlns:a16="http://schemas.microsoft.com/office/drawing/2014/main" id="{FEFF9887-931D-4D45-A888-2EA3B0215C13}"/>
                  </a:ext>
                </a:extLst>
              </p:cNvPr>
              <p:cNvPicPr>
                <a:picLocks noChangeAspect="1" noChangeArrowheads="1"/>
              </p:cNvPicPr>
              <p:nvPr/>
            </p:nvPicPr>
            <p:blipFill>
              <a:blip r:embed="rId5"/>
              <a:srcRect l="69293" t="75822" r="19670" b="16168"/>
              <a:stretch>
                <a:fillRect/>
              </a:stretch>
            </p:blipFill>
            <p:spPr bwMode="auto">
              <a:xfrm>
                <a:off x="1488" y="1371"/>
                <a:ext cx="458" cy="216"/>
              </a:xfrm>
              <a:prstGeom prst="rect">
                <a:avLst/>
              </a:prstGeom>
              <a:noFill/>
              <a:ln w="9525">
                <a:noFill/>
                <a:miter lim="800000"/>
                <a:headEnd/>
                <a:tailEnd/>
              </a:ln>
            </p:spPr>
          </p:pic>
          <p:pic>
            <p:nvPicPr>
              <p:cNvPr id="56" name="Picture 7">
                <a:extLst>
                  <a:ext uri="{FF2B5EF4-FFF2-40B4-BE49-F238E27FC236}">
                    <a16:creationId xmlns:a16="http://schemas.microsoft.com/office/drawing/2014/main" id="{1CE6A1EA-CA53-8945-94B9-49704A11BABA}"/>
                  </a:ext>
                </a:extLst>
              </p:cNvPr>
              <p:cNvPicPr>
                <a:picLocks noChangeAspect="1" noChangeArrowheads="1"/>
              </p:cNvPicPr>
              <p:nvPr/>
            </p:nvPicPr>
            <p:blipFill>
              <a:blip r:embed="rId5"/>
              <a:srcRect l="52364" t="75449" r="44095" b="17366"/>
              <a:stretch>
                <a:fillRect/>
              </a:stretch>
            </p:blipFill>
            <p:spPr bwMode="auto">
              <a:xfrm>
                <a:off x="1248" y="1368"/>
                <a:ext cx="146" cy="191"/>
              </a:xfrm>
              <a:prstGeom prst="rect">
                <a:avLst/>
              </a:prstGeom>
              <a:noFill/>
              <a:ln w="9525">
                <a:noFill/>
                <a:miter lim="800000"/>
                <a:headEnd/>
                <a:tailEnd/>
              </a:ln>
            </p:spPr>
          </p:pic>
          <p:sp>
            <p:nvSpPr>
              <p:cNvPr id="57" name="Line 8">
                <a:extLst>
                  <a:ext uri="{FF2B5EF4-FFF2-40B4-BE49-F238E27FC236}">
                    <a16:creationId xmlns:a16="http://schemas.microsoft.com/office/drawing/2014/main" id="{45CB6AAB-50EC-B040-9965-0C6EDD279778}"/>
                  </a:ext>
                </a:extLst>
              </p:cNvPr>
              <p:cNvSpPr>
                <a:spLocks noChangeShapeType="1"/>
              </p:cNvSpPr>
              <p:nvPr/>
            </p:nvSpPr>
            <p:spPr bwMode="auto">
              <a:xfrm flipV="1">
                <a:off x="2770" y="1546"/>
                <a:ext cx="230" cy="306"/>
              </a:xfrm>
              <a:prstGeom prst="line">
                <a:avLst/>
              </a:prstGeom>
              <a:noFill/>
              <a:ln w="57150">
                <a:solidFill>
                  <a:srgbClr val="F3FF7C"/>
                </a:solidFill>
                <a:round/>
                <a:headEnd/>
                <a:tailEnd type="triangle" w="med" len="med"/>
              </a:ln>
            </p:spPr>
            <p:txBody>
              <a:bodyPr wrap="none" anchor="ctr">
                <a:prstTxWarp prst="textNoShape">
                  <a:avLst/>
                </a:prstTxWarp>
              </a:bodyPr>
              <a:lstStyle/>
              <a:p>
                <a:endParaRPr lang="en-GB"/>
              </a:p>
            </p:txBody>
          </p:sp>
          <p:sp>
            <p:nvSpPr>
              <p:cNvPr id="58" name="Line 9">
                <a:extLst>
                  <a:ext uri="{FF2B5EF4-FFF2-40B4-BE49-F238E27FC236}">
                    <a16:creationId xmlns:a16="http://schemas.microsoft.com/office/drawing/2014/main" id="{35FA6CE6-1CCF-8649-920D-89B5EE4B5FCD}"/>
                  </a:ext>
                </a:extLst>
              </p:cNvPr>
              <p:cNvSpPr>
                <a:spLocks noChangeShapeType="1"/>
              </p:cNvSpPr>
              <p:nvPr/>
            </p:nvSpPr>
            <p:spPr bwMode="auto">
              <a:xfrm flipH="1" flipV="1">
                <a:off x="1344" y="1632"/>
                <a:ext cx="96"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GB"/>
              </a:p>
            </p:txBody>
          </p:sp>
          <p:sp>
            <p:nvSpPr>
              <p:cNvPr id="59" name="Line 10">
                <a:extLst>
                  <a:ext uri="{FF2B5EF4-FFF2-40B4-BE49-F238E27FC236}">
                    <a16:creationId xmlns:a16="http://schemas.microsoft.com/office/drawing/2014/main" id="{E61C9912-3321-2F47-882A-8809F4E18A69}"/>
                  </a:ext>
                </a:extLst>
              </p:cNvPr>
              <p:cNvSpPr>
                <a:spLocks noChangeShapeType="1"/>
              </p:cNvSpPr>
              <p:nvPr/>
            </p:nvSpPr>
            <p:spPr bwMode="auto">
              <a:xfrm>
                <a:off x="2640" y="1872"/>
                <a:ext cx="144" cy="0"/>
              </a:xfrm>
              <a:prstGeom prst="line">
                <a:avLst/>
              </a:prstGeom>
              <a:noFill/>
              <a:ln w="76200">
                <a:solidFill>
                  <a:schemeClr val="bg1"/>
                </a:solidFill>
                <a:round/>
                <a:headEnd/>
                <a:tailEnd/>
              </a:ln>
            </p:spPr>
            <p:txBody>
              <a:bodyPr wrap="none" anchor="ctr">
                <a:prstTxWarp prst="textNoShape">
                  <a:avLst/>
                </a:prstTxWarp>
              </a:bodyPr>
              <a:lstStyle/>
              <a:p>
                <a:endParaRPr lang="en-GB"/>
              </a:p>
            </p:txBody>
          </p:sp>
        </p:grpSp>
        <p:sp>
          <p:nvSpPr>
            <p:cNvPr id="52" name="Rectangle 11">
              <a:extLst>
                <a:ext uri="{FF2B5EF4-FFF2-40B4-BE49-F238E27FC236}">
                  <a16:creationId xmlns:a16="http://schemas.microsoft.com/office/drawing/2014/main" id="{71817978-4A93-084B-B5D4-850170CC8960}"/>
                </a:ext>
              </a:extLst>
            </p:cNvPr>
            <p:cNvSpPr>
              <a:spLocks noChangeArrowheads="1"/>
            </p:cNvSpPr>
            <p:nvPr/>
          </p:nvSpPr>
          <p:spPr bwMode="auto">
            <a:xfrm>
              <a:off x="2928" y="1368"/>
              <a:ext cx="144" cy="192"/>
            </a:xfrm>
            <a:prstGeom prst="rect">
              <a:avLst/>
            </a:prstGeom>
            <a:solidFill>
              <a:srgbClr val="FFBABD"/>
            </a:solidFill>
            <a:ln w="9525">
              <a:solidFill>
                <a:srgbClr val="FFB9BB"/>
              </a:solidFill>
              <a:miter lim="800000"/>
              <a:headEnd/>
              <a:tailEnd/>
            </a:ln>
          </p:spPr>
          <p:txBody>
            <a:bodyPr wrap="none" anchor="ctr">
              <a:prstTxWarp prst="textNoShape">
                <a:avLst/>
              </a:prstTxWarp>
            </a:bodyPr>
            <a:lstStyle/>
            <a:p>
              <a:endParaRPr lang="en-GB"/>
            </a:p>
          </p:txBody>
        </p:sp>
      </p:grpSp>
      <p:sp>
        <p:nvSpPr>
          <p:cNvPr id="60" name="Sun 1">
            <a:extLst>
              <a:ext uri="{FF2B5EF4-FFF2-40B4-BE49-F238E27FC236}">
                <a16:creationId xmlns:a16="http://schemas.microsoft.com/office/drawing/2014/main" id="{59F7ECAD-4FC2-6442-AF69-C2BAEEF36AC4}"/>
              </a:ext>
            </a:extLst>
          </p:cNvPr>
          <p:cNvSpPr>
            <a:spLocks noChangeArrowheads="1"/>
          </p:cNvSpPr>
          <p:nvPr/>
        </p:nvSpPr>
        <p:spPr bwMode="auto">
          <a:xfrm>
            <a:off x="4907278" y="3589448"/>
            <a:ext cx="648895" cy="618994"/>
          </a:xfrm>
          <a:prstGeom prst="sun">
            <a:avLst>
              <a:gd name="adj" fmla="val 25000"/>
            </a:avLst>
          </a:prstGeom>
          <a:noFill/>
          <a:ln w="9525">
            <a:solidFill>
              <a:srgbClr val="FFFF00"/>
            </a:solidFill>
            <a:miter lim="800000"/>
            <a:headEnd/>
            <a:tailEnd/>
          </a:ln>
        </p:spPr>
        <p:txBody>
          <a:bodyPr lIns="91422" tIns="45711" rIns="91422" bIns="45711">
            <a:prstTxWarp prst="textNoShape">
              <a:avLst/>
            </a:prstTxWarp>
          </a:bodyPr>
          <a:lstStyle/>
          <a:p>
            <a:pPr defTabSz="912813"/>
            <a:endParaRPr lang="en-GB" sz="2400">
              <a:solidFill>
                <a:srgbClr val="FF0000"/>
              </a:solidFill>
              <a:latin typeface="Calibri" pitchFamily="34" charset="0"/>
            </a:endParaRPr>
          </a:p>
        </p:txBody>
      </p:sp>
      <p:cxnSp>
        <p:nvCxnSpPr>
          <p:cNvPr id="61" name="Connettore 2 6">
            <a:extLst>
              <a:ext uri="{FF2B5EF4-FFF2-40B4-BE49-F238E27FC236}">
                <a16:creationId xmlns:a16="http://schemas.microsoft.com/office/drawing/2014/main" id="{7CC7C240-78BE-104C-B447-CC688E08F922}"/>
              </a:ext>
            </a:extLst>
          </p:cNvPr>
          <p:cNvCxnSpPr>
            <a:cxnSpLocks noChangeShapeType="1"/>
            <a:stCxn id="30" idx="1"/>
            <a:endCxn id="60" idx="3"/>
          </p:cNvCxnSpPr>
          <p:nvPr/>
        </p:nvCxnSpPr>
        <p:spPr bwMode="auto">
          <a:xfrm flipH="1" flipV="1">
            <a:off x="5556173" y="3898945"/>
            <a:ext cx="2530873" cy="1919206"/>
          </a:xfrm>
          <a:prstGeom prst="straightConnector1">
            <a:avLst/>
          </a:prstGeom>
          <a:noFill/>
          <a:ln w="38100">
            <a:solidFill>
              <a:srgbClr val="FFFF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nodePh="1">
                                  <p:stCondLst>
                                    <p:cond delay="0"/>
                                  </p:stCondLst>
                                  <p:endCondLst>
                                    <p:cond evt="begin" delay="0">
                                      <p:tn val="15"/>
                                    </p:cond>
                                  </p:endCondLst>
                                  <p:childTnLst>
                                    <p:set>
                                      <p:cBhvr>
                                        <p:cTn id="16" dur="1" fill="hold">
                                          <p:stCondLst>
                                            <p:cond delay="0"/>
                                          </p:stCondLst>
                                        </p:cTn>
                                        <p:tgtEl>
                                          <p:spTgt spid="60"/>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1"/>
          <p:cNvSpPr txBox="1">
            <a:spLocks/>
          </p:cNvSpPr>
          <p:nvPr/>
        </p:nvSpPr>
        <p:spPr>
          <a:xfrm>
            <a:off x="1981200" y="274638"/>
            <a:ext cx="8229600" cy="630530"/>
          </a:xfrm>
          <a:prstGeom prst="rect">
            <a:avLst/>
          </a:prstGeom>
        </p:spPr>
        <p:txBody>
          <a:bodyPr vert="horz" lIns="91440" tIns="45720" rIns="91440" bIns="45720" rtlCol="0" anchor="t">
            <a:normAutofit/>
          </a:bodyPr>
          <a:lstStyle/>
          <a:p>
            <a:pPr algn="ctr" defTabSz="457200">
              <a:spcBef>
                <a:spcPct val="0"/>
              </a:spcBef>
              <a:defRPr/>
            </a:pPr>
            <a:r>
              <a:rPr lang="en-GB" sz="2800" b="1" dirty="0">
                <a:latin typeface="+mj-lt"/>
                <a:ea typeface="+mj-ea"/>
                <a:cs typeface="+mj-cs"/>
              </a:rPr>
              <a:t>2019 - 2023 Summary of the Activity</a:t>
            </a:r>
          </a:p>
        </p:txBody>
      </p:sp>
      <p:sp>
        <p:nvSpPr>
          <p:cNvPr id="8" name="Rettangolo 7"/>
          <p:cNvSpPr/>
          <p:nvPr/>
        </p:nvSpPr>
        <p:spPr>
          <a:xfrm>
            <a:off x="1793821" y="947303"/>
            <a:ext cx="1645731" cy="691408"/>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b="1" dirty="0"/>
              <a:t>Main Activities</a:t>
            </a:r>
          </a:p>
        </p:txBody>
      </p:sp>
      <p:sp>
        <p:nvSpPr>
          <p:cNvPr id="10" name="Rettangolo 9"/>
          <p:cNvSpPr/>
          <p:nvPr/>
        </p:nvSpPr>
        <p:spPr>
          <a:xfrm>
            <a:off x="3763939" y="884502"/>
            <a:ext cx="6889773" cy="33569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t"/>
          <a:lstStyle/>
          <a:p>
            <a:pPr>
              <a:defRPr/>
            </a:pPr>
            <a:r>
              <a:rPr lang="en-GB" b="1" dirty="0">
                <a:solidFill>
                  <a:schemeClr val="tx1"/>
                </a:solidFill>
              </a:rPr>
              <a:t>Advanced Beam dynamics experiments @ SPARC to show the feasibility of the needed e-beam (High Brightness bunch trains).</a:t>
            </a:r>
          </a:p>
          <a:p>
            <a:pPr>
              <a:defRPr/>
            </a:pPr>
            <a:endParaRPr lang="en-GB" b="1" dirty="0">
              <a:solidFill>
                <a:schemeClr val="tx1"/>
              </a:solidFill>
            </a:endParaRPr>
          </a:p>
          <a:p>
            <a:pPr>
              <a:defRPr/>
            </a:pPr>
            <a:r>
              <a:rPr lang="en-GB" b="1" dirty="0">
                <a:solidFill>
                  <a:schemeClr val="tx1"/>
                </a:solidFill>
              </a:rPr>
              <a:t>Commissioning of the beam-plasma interaction area, Particle wakefield acceleration (PWFA) experiment, plasma lens,</a:t>
            </a:r>
          </a:p>
          <a:p>
            <a:pPr>
              <a:defRPr/>
            </a:pPr>
            <a:r>
              <a:rPr lang="en-GB" b="1" dirty="0">
                <a:solidFill>
                  <a:schemeClr val="tx1"/>
                </a:solidFill>
              </a:rPr>
              <a:t>study of wakefield from plasma accelerated beams in capillaries.</a:t>
            </a:r>
          </a:p>
          <a:p>
            <a:pPr>
              <a:defRPr/>
            </a:pPr>
            <a:endParaRPr lang="en-GB" b="1" dirty="0">
              <a:solidFill>
                <a:srgbClr val="FF0000"/>
              </a:solidFill>
            </a:endParaRPr>
          </a:p>
          <a:p>
            <a:pPr>
              <a:defRPr/>
            </a:pPr>
            <a:r>
              <a:rPr lang="en-GB" b="1" dirty="0">
                <a:solidFill>
                  <a:schemeClr val="tx1"/>
                </a:solidFill>
              </a:rPr>
              <a:t>40cm long capillary – bench and beam measurement @ LNF</a:t>
            </a:r>
          </a:p>
          <a:p>
            <a:pPr>
              <a:defRPr/>
            </a:pPr>
            <a:endParaRPr lang="en-GB" b="1" dirty="0">
              <a:solidFill>
                <a:schemeClr val="tx1"/>
              </a:solidFill>
            </a:endParaRPr>
          </a:p>
          <a:p>
            <a:pPr>
              <a:defRPr/>
            </a:pPr>
            <a:r>
              <a:rPr lang="en-GB" b="1" dirty="0">
                <a:solidFill>
                  <a:srgbClr val="FF0000"/>
                </a:solidFill>
              </a:rPr>
              <a:t>First experimental observation of the gain growth of a plasma-driven  </a:t>
            </a:r>
            <a:r>
              <a:rPr lang="en-GB" b="1" dirty="0">
                <a:solidFill>
                  <a:schemeClr val="tx1"/>
                </a:solidFill>
              </a:rPr>
              <a:t>F</a:t>
            </a:r>
            <a:r>
              <a:rPr lang="en-GB" b="1" dirty="0">
                <a:solidFill>
                  <a:srgbClr val="FF0000"/>
                </a:solidFill>
              </a:rPr>
              <a:t>ree </a:t>
            </a:r>
            <a:r>
              <a:rPr lang="en-GB" b="1" dirty="0">
                <a:solidFill>
                  <a:schemeClr val="tx1"/>
                </a:solidFill>
              </a:rPr>
              <a:t>E</a:t>
            </a:r>
            <a:r>
              <a:rPr lang="en-GB" b="1" dirty="0">
                <a:solidFill>
                  <a:srgbClr val="FF0000"/>
                </a:solidFill>
              </a:rPr>
              <a:t>lectron </a:t>
            </a:r>
            <a:r>
              <a:rPr lang="en-GB" b="1" dirty="0">
                <a:solidFill>
                  <a:schemeClr val="tx1"/>
                </a:solidFill>
              </a:rPr>
              <a:t>L</a:t>
            </a:r>
            <a:r>
              <a:rPr lang="en-GB" b="1" dirty="0">
                <a:solidFill>
                  <a:srgbClr val="FF0000"/>
                </a:solidFill>
              </a:rPr>
              <a:t>aser both in </a:t>
            </a:r>
            <a:r>
              <a:rPr lang="en-GB" b="1" dirty="0">
                <a:solidFill>
                  <a:schemeClr val="tx1"/>
                </a:solidFill>
              </a:rPr>
              <a:t>S</a:t>
            </a:r>
            <a:r>
              <a:rPr lang="en-GB" b="1" dirty="0">
                <a:solidFill>
                  <a:srgbClr val="FF0000"/>
                </a:solidFill>
              </a:rPr>
              <a:t>elf </a:t>
            </a:r>
            <a:r>
              <a:rPr lang="en-GB" b="1" dirty="0">
                <a:solidFill>
                  <a:schemeClr val="tx1"/>
                </a:solidFill>
              </a:rPr>
              <a:t>A</a:t>
            </a:r>
            <a:r>
              <a:rPr lang="en-GB" b="1" dirty="0">
                <a:solidFill>
                  <a:srgbClr val="FF0000"/>
                </a:solidFill>
              </a:rPr>
              <a:t>mplified </a:t>
            </a:r>
            <a:r>
              <a:rPr lang="en-GB" b="1" dirty="0">
                <a:solidFill>
                  <a:schemeClr val="tx1"/>
                </a:solidFill>
              </a:rPr>
              <a:t>S</a:t>
            </a:r>
            <a:r>
              <a:rPr lang="en-GB" b="1" dirty="0">
                <a:solidFill>
                  <a:srgbClr val="FF0000"/>
                </a:solidFill>
              </a:rPr>
              <a:t>pontaneous </a:t>
            </a:r>
            <a:r>
              <a:rPr lang="en-GB" b="1" dirty="0">
                <a:solidFill>
                  <a:schemeClr val="tx1"/>
                </a:solidFill>
              </a:rPr>
              <a:t>E</a:t>
            </a:r>
            <a:r>
              <a:rPr lang="en-GB" b="1" dirty="0">
                <a:solidFill>
                  <a:srgbClr val="FF0000"/>
                </a:solidFill>
              </a:rPr>
              <a:t>mission and (SASE-FEL) and in Seeded configuration</a:t>
            </a:r>
          </a:p>
        </p:txBody>
      </p:sp>
      <p:sp>
        <p:nvSpPr>
          <p:cNvPr id="12" name="Rectangle 6"/>
          <p:cNvSpPr txBox="1">
            <a:spLocks noChangeArrowheads="1"/>
          </p:cNvSpPr>
          <p:nvPr/>
        </p:nvSpPr>
        <p:spPr bwMode="auto">
          <a:xfrm>
            <a:off x="8077200" y="6356351"/>
            <a:ext cx="2133600" cy="365125"/>
          </a:xfrm>
          <a:prstGeom prst="rect">
            <a:avLst/>
          </a:prstGeom>
          <a:noFill/>
          <a:ln>
            <a:miter lim="800000"/>
            <a:headEnd/>
            <a:tailEnd/>
          </a:ln>
        </p:spPr>
        <p:txBody>
          <a:bodyPr vert="horz" wrap="square" lIns="91440" tIns="45720" rIns="91440" bIns="45720" numCol="1" rtlCol="0" anchor="t" anchorCtr="0" compatLnSpc="1">
            <a:prstTxWarp prst="textNoShape">
              <a:avLst/>
            </a:prstTxWarp>
          </a:bodyPr>
          <a:lstStyle/>
          <a:p>
            <a:pPr algn="r" defTabSz="457200">
              <a:defRPr/>
            </a:pPr>
            <a:fld id="{92674634-745E-5D43-8A1E-C9C353E6E4BC}" type="slidenum">
              <a:rPr lang="en-US" sz="1200">
                <a:solidFill>
                  <a:schemeClr val="tx1">
                    <a:tint val="75000"/>
                  </a:schemeClr>
                </a:solidFill>
              </a:rPr>
              <a:pPr algn="r" defTabSz="457200">
                <a:defRPr/>
              </a:pPr>
              <a:t>42</a:t>
            </a:fld>
            <a:endParaRPr lang="en-US" sz="1200" dirty="0">
              <a:solidFill>
                <a:schemeClr val="tx1">
                  <a:tint val="75000"/>
                </a:schemeClr>
              </a:solidFill>
            </a:endParaRPr>
          </a:p>
        </p:txBody>
      </p:sp>
      <p:sp>
        <p:nvSpPr>
          <p:cNvPr id="18" name="Rettangolo 4"/>
          <p:cNvSpPr/>
          <p:nvPr/>
        </p:nvSpPr>
        <p:spPr>
          <a:xfrm>
            <a:off x="1792034" y="4470214"/>
            <a:ext cx="1645731" cy="34136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b="1" dirty="0"/>
              <a:t>Synergies</a:t>
            </a:r>
          </a:p>
        </p:txBody>
      </p:sp>
      <p:sp>
        <p:nvSpPr>
          <p:cNvPr id="19" name="Rettangolo 10"/>
          <p:cNvSpPr/>
          <p:nvPr/>
        </p:nvSpPr>
        <p:spPr>
          <a:xfrm>
            <a:off x="3620955" y="4456704"/>
            <a:ext cx="7046956" cy="369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t"/>
          <a:lstStyle/>
          <a:p>
            <a:pPr>
              <a:defRPr/>
            </a:pPr>
            <a:r>
              <a:rPr lang="en-GB" b="1" u="sng" dirty="0">
                <a:solidFill>
                  <a:schemeClr val="tx1"/>
                </a:solidFill>
              </a:rPr>
              <a:t>EU projects</a:t>
            </a:r>
            <a:r>
              <a:rPr lang="en-GB" b="1" dirty="0">
                <a:solidFill>
                  <a:schemeClr val="tx1"/>
                </a:solidFill>
              </a:rPr>
              <a:t>: </a:t>
            </a:r>
            <a:r>
              <a:rPr lang="en-GB" b="1" dirty="0" err="1">
                <a:solidFill>
                  <a:schemeClr val="tx1"/>
                </a:solidFill>
              </a:rPr>
              <a:t>EuroNNAc</a:t>
            </a:r>
            <a:r>
              <a:rPr lang="en-GB" b="1" dirty="0">
                <a:solidFill>
                  <a:schemeClr val="tx1"/>
                </a:solidFill>
              </a:rPr>
              <a:t>, </a:t>
            </a:r>
            <a:r>
              <a:rPr lang="en-GB" b="1" u="sng" dirty="0" err="1">
                <a:solidFill>
                  <a:schemeClr val="tx1"/>
                </a:solidFill>
              </a:rPr>
              <a:t>EuPRAXIA</a:t>
            </a:r>
            <a:endParaRPr lang="en-GB" b="1" dirty="0">
              <a:solidFill>
                <a:schemeClr val="tx1"/>
              </a:solidFill>
            </a:endParaRPr>
          </a:p>
        </p:txBody>
      </p:sp>
      <p:sp>
        <p:nvSpPr>
          <p:cNvPr id="20" name="Rettangolo 6"/>
          <p:cNvSpPr/>
          <p:nvPr/>
        </p:nvSpPr>
        <p:spPr>
          <a:xfrm>
            <a:off x="1787488" y="5365758"/>
            <a:ext cx="1645732" cy="583851"/>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b="1" dirty="0"/>
              <a:t>Publications</a:t>
            </a:r>
          </a:p>
          <a:p>
            <a:pPr algn="ctr">
              <a:defRPr/>
            </a:pPr>
            <a:r>
              <a:rPr lang="en-GB" sz="1600" b="1" dirty="0"/>
              <a:t>(whole period)</a:t>
            </a:r>
          </a:p>
        </p:txBody>
      </p:sp>
      <p:sp>
        <p:nvSpPr>
          <p:cNvPr id="21" name="Rettangolo 11"/>
          <p:cNvSpPr/>
          <p:nvPr/>
        </p:nvSpPr>
        <p:spPr>
          <a:xfrm>
            <a:off x="3602899" y="5365758"/>
            <a:ext cx="7050812" cy="7219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t"/>
          <a:lstStyle/>
          <a:p>
            <a:pPr>
              <a:defRPr/>
            </a:pPr>
            <a:r>
              <a:rPr lang="en-GB" b="1" dirty="0">
                <a:solidFill>
                  <a:srgbClr val="FF0000"/>
                </a:solidFill>
              </a:rPr>
              <a:t>10 papers </a:t>
            </a:r>
            <a:r>
              <a:rPr lang="en-GB" b="1" dirty="0">
                <a:solidFill>
                  <a:schemeClr val="tx1"/>
                </a:solidFill>
              </a:rPr>
              <a:t>on peer rev. journals</a:t>
            </a:r>
          </a:p>
          <a:p>
            <a:pPr>
              <a:defRPr/>
            </a:pPr>
            <a:r>
              <a:rPr lang="en-GB" b="1" dirty="0">
                <a:solidFill>
                  <a:srgbClr val="FF0000"/>
                </a:solidFill>
              </a:rPr>
              <a:t>7 contributions </a:t>
            </a:r>
            <a:r>
              <a:rPr lang="en-GB" b="1" dirty="0">
                <a:solidFill>
                  <a:schemeClr val="tx1"/>
                </a:solidFill>
              </a:rPr>
              <a:t>to international IPAC conference</a:t>
            </a:r>
          </a:p>
        </p:txBody>
      </p:sp>
      <p:sp>
        <p:nvSpPr>
          <p:cNvPr id="24" name="Rettangolo 4">
            <a:extLst>
              <a:ext uri="{FF2B5EF4-FFF2-40B4-BE49-F238E27FC236}">
                <a16:creationId xmlns:a16="http://schemas.microsoft.com/office/drawing/2014/main" id="{9A0BCBBC-ADA2-E745-AABC-464891CE04B6}"/>
              </a:ext>
            </a:extLst>
          </p:cNvPr>
          <p:cNvSpPr/>
          <p:nvPr/>
        </p:nvSpPr>
        <p:spPr>
          <a:xfrm>
            <a:off x="1792033" y="3390800"/>
            <a:ext cx="1645731" cy="58385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b="1" dirty="0"/>
              <a:t>GOAL OF THE PROJECT</a:t>
            </a:r>
          </a:p>
        </p:txBody>
      </p:sp>
    </p:spTree>
    <p:extLst>
      <p:ext uri="{BB962C8B-B14F-4D97-AF65-F5344CB8AC3E}">
        <p14:creationId xmlns:p14="http://schemas.microsoft.com/office/powerpoint/2010/main" val="911418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787D2-A4CF-2742-A01B-BEA32DFAA7DE}"/>
              </a:ext>
            </a:extLst>
          </p:cNvPr>
          <p:cNvPicPr>
            <a:picLocks noChangeAspect="1"/>
          </p:cNvPicPr>
          <p:nvPr/>
        </p:nvPicPr>
        <p:blipFill rotWithShape="1">
          <a:blip r:embed="rId2"/>
          <a:srcRect t="16914"/>
          <a:stretch/>
        </p:blipFill>
        <p:spPr>
          <a:xfrm>
            <a:off x="1520628" y="303849"/>
            <a:ext cx="9144000" cy="4049884"/>
          </a:xfrm>
          <a:prstGeom prst="rect">
            <a:avLst/>
          </a:prstGeom>
        </p:spPr>
      </p:pic>
      <p:sp>
        <p:nvSpPr>
          <p:cNvPr id="3" name="Rectangle 2">
            <a:extLst>
              <a:ext uri="{FF2B5EF4-FFF2-40B4-BE49-F238E27FC236}">
                <a16:creationId xmlns:a16="http://schemas.microsoft.com/office/drawing/2014/main" id="{1D0208EF-A86D-1043-B00B-C9F3FA0EB757}"/>
              </a:ext>
            </a:extLst>
          </p:cNvPr>
          <p:cNvSpPr/>
          <p:nvPr/>
        </p:nvSpPr>
        <p:spPr>
          <a:xfrm>
            <a:off x="8729537" y="3723762"/>
            <a:ext cx="1938463" cy="7141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D7106CDF-9C23-684C-992D-53A355589F37}"/>
              </a:ext>
            </a:extLst>
          </p:cNvPr>
          <p:cNvSpPr/>
          <p:nvPr/>
        </p:nvSpPr>
        <p:spPr>
          <a:xfrm>
            <a:off x="4773400" y="3915632"/>
            <a:ext cx="2384136" cy="7141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D8AAE598-5073-E842-9EF1-AB40037A026F}"/>
              </a:ext>
            </a:extLst>
          </p:cNvPr>
          <p:cNvSpPr/>
          <p:nvPr/>
        </p:nvSpPr>
        <p:spPr>
          <a:xfrm>
            <a:off x="4918554" y="95915"/>
            <a:ext cx="5749447" cy="404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itolo 11">
            <a:extLst>
              <a:ext uri="{FF2B5EF4-FFF2-40B4-BE49-F238E27FC236}">
                <a16:creationId xmlns:a16="http://schemas.microsoft.com/office/drawing/2014/main" id="{64932CFC-92FB-934E-8E32-AB108505BAB9}"/>
              </a:ext>
            </a:extLst>
          </p:cNvPr>
          <p:cNvSpPr txBox="1">
            <a:spLocks/>
          </p:cNvSpPr>
          <p:nvPr/>
        </p:nvSpPr>
        <p:spPr>
          <a:xfrm>
            <a:off x="8346890" y="16123"/>
            <a:ext cx="2324482" cy="534153"/>
          </a:xfrm>
          <a:prstGeom prst="rect">
            <a:avLst/>
          </a:prstGeom>
          <a:solidFill>
            <a:srgbClr val="FF0000"/>
          </a:solidFill>
        </p:spPr>
        <p:txBody>
          <a:bodyPr vert="horz" lIns="91440" tIns="45720" rIns="91440" bIns="45720" rtlCol="0" anchor="t">
            <a:normAutofit/>
          </a:bodyPr>
          <a:lstStyle/>
          <a:p>
            <a:pPr algn="r" defTabSz="457200">
              <a:spcBef>
                <a:spcPct val="0"/>
              </a:spcBef>
              <a:defRPr/>
            </a:pPr>
            <a:r>
              <a:rPr lang="en-GB" sz="2800" b="1" dirty="0">
                <a:solidFill>
                  <a:schemeClr val="bg1"/>
                </a:solidFill>
                <a:latin typeface="+mj-lt"/>
                <a:ea typeface="+mj-ea"/>
                <a:cs typeface="+mj-cs"/>
              </a:rPr>
              <a:t>Achievements</a:t>
            </a:r>
          </a:p>
        </p:txBody>
      </p:sp>
      <p:grpSp>
        <p:nvGrpSpPr>
          <p:cNvPr id="21" name="Group 20">
            <a:extLst>
              <a:ext uri="{FF2B5EF4-FFF2-40B4-BE49-F238E27FC236}">
                <a16:creationId xmlns:a16="http://schemas.microsoft.com/office/drawing/2014/main" id="{EB358830-985E-4545-8CC0-83AE0EBBE7D8}"/>
              </a:ext>
            </a:extLst>
          </p:cNvPr>
          <p:cNvGrpSpPr/>
          <p:nvPr/>
        </p:nvGrpSpPr>
        <p:grpSpPr>
          <a:xfrm>
            <a:off x="1566657" y="4437876"/>
            <a:ext cx="3746444" cy="2420124"/>
            <a:chOff x="42657" y="4437876"/>
            <a:chExt cx="3746444" cy="2420124"/>
          </a:xfrm>
        </p:grpSpPr>
        <p:pic>
          <p:nvPicPr>
            <p:cNvPr id="7" name="Picture 6">
              <a:extLst>
                <a:ext uri="{FF2B5EF4-FFF2-40B4-BE49-F238E27FC236}">
                  <a16:creationId xmlns:a16="http://schemas.microsoft.com/office/drawing/2014/main" id="{7BAFB00A-B141-6649-AA66-6F6E5E71AAD8}"/>
                </a:ext>
              </a:extLst>
            </p:cNvPr>
            <p:cNvPicPr>
              <a:picLocks noChangeAspect="1"/>
            </p:cNvPicPr>
            <p:nvPr/>
          </p:nvPicPr>
          <p:blipFill>
            <a:blip r:embed="rId3"/>
            <a:stretch>
              <a:fillRect/>
            </a:stretch>
          </p:blipFill>
          <p:spPr>
            <a:xfrm>
              <a:off x="88063" y="4437876"/>
              <a:ext cx="3701038" cy="710055"/>
            </a:xfrm>
            <a:prstGeom prst="rect">
              <a:avLst/>
            </a:prstGeom>
          </p:spPr>
        </p:pic>
        <p:pic>
          <p:nvPicPr>
            <p:cNvPr id="14" name="Picture 13">
              <a:extLst>
                <a:ext uri="{FF2B5EF4-FFF2-40B4-BE49-F238E27FC236}">
                  <a16:creationId xmlns:a16="http://schemas.microsoft.com/office/drawing/2014/main" id="{A9ADA94B-2C4F-E44A-8E4E-A08E01DE46F5}"/>
                </a:ext>
              </a:extLst>
            </p:cNvPr>
            <p:cNvPicPr>
              <a:picLocks noChangeAspect="1"/>
            </p:cNvPicPr>
            <p:nvPr/>
          </p:nvPicPr>
          <p:blipFill rotWithShape="1">
            <a:blip r:embed="rId4"/>
            <a:srcRect b="71244"/>
            <a:stretch/>
          </p:blipFill>
          <p:spPr>
            <a:xfrm>
              <a:off x="42657" y="6115229"/>
              <a:ext cx="3231808" cy="742771"/>
            </a:xfrm>
            <a:prstGeom prst="rect">
              <a:avLst/>
            </a:prstGeom>
          </p:spPr>
        </p:pic>
        <p:pic>
          <p:nvPicPr>
            <p:cNvPr id="15" name="Picture 14">
              <a:extLst>
                <a:ext uri="{FF2B5EF4-FFF2-40B4-BE49-F238E27FC236}">
                  <a16:creationId xmlns:a16="http://schemas.microsoft.com/office/drawing/2014/main" id="{1ACBF561-C55F-774C-974E-F679AF5E8841}"/>
                </a:ext>
              </a:extLst>
            </p:cNvPr>
            <p:cNvPicPr>
              <a:picLocks noChangeAspect="1"/>
            </p:cNvPicPr>
            <p:nvPr/>
          </p:nvPicPr>
          <p:blipFill>
            <a:blip r:embed="rId5"/>
            <a:stretch>
              <a:fillRect/>
            </a:stretch>
          </p:blipFill>
          <p:spPr>
            <a:xfrm>
              <a:off x="483336" y="5272514"/>
              <a:ext cx="2350449" cy="718131"/>
            </a:xfrm>
            <a:prstGeom prst="rect">
              <a:avLst/>
            </a:prstGeom>
          </p:spPr>
        </p:pic>
      </p:grpSp>
      <p:grpSp>
        <p:nvGrpSpPr>
          <p:cNvPr id="9" name="Group 8">
            <a:extLst>
              <a:ext uri="{FF2B5EF4-FFF2-40B4-BE49-F238E27FC236}">
                <a16:creationId xmlns:a16="http://schemas.microsoft.com/office/drawing/2014/main" id="{0FA5F1BA-AB84-624C-BB74-70203811BB01}"/>
              </a:ext>
            </a:extLst>
          </p:cNvPr>
          <p:cNvGrpSpPr/>
          <p:nvPr/>
        </p:nvGrpSpPr>
        <p:grpSpPr>
          <a:xfrm>
            <a:off x="5313102" y="5141891"/>
            <a:ext cx="5354899" cy="1697509"/>
            <a:chOff x="3789101" y="5141890"/>
            <a:chExt cx="5354899" cy="1697509"/>
          </a:xfrm>
        </p:grpSpPr>
        <p:pic>
          <p:nvPicPr>
            <p:cNvPr id="17" name="Picture 16">
              <a:extLst>
                <a:ext uri="{FF2B5EF4-FFF2-40B4-BE49-F238E27FC236}">
                  <a16:creationId xmlns:a16="http://schemas.microsoft.com/office/drawing/2014/main" id="{948D4DB2-0954-494B-AFFD-1FFB352AD8A8}"/>
                </a:ext>
              </a:extLst>
            </p:cNvPr>
            <p:cNvPicPr>
              <a:picLocks noChangeAspect="1"/>
            </p:cNvPicPr>
            <p:nvPr/>
          </p:nvPicPr>
          <p:blipFill>
            <a:blip r:embed="rId6"/>
            <a:stretch>
              <a:fillRect/>
            </a:stretch>
          </p:blipFill>
          <p:spPr>
            <a:xfrm>
              <a:off x="3789101" y="5141890"/>
              <a:ext cx="2887216" cy="1697509"/>
            </a:xfrm>
            <a:prstGeom prst="rect">
              <a:avLst/>
            </a:prstGeom>
          </p:spPr>
        </p:pic>
        <p:sp>
          <p:nvSpPr>
            <p:cNvPr id="18" name="TextBox 17">
              <a:extLst>
                <a:ext uri="{FF2B5EF4-FFF2-40B4-BE49-F238E27FC236}">
                  <a16:creationId xmlns:a16="http://schemas.microsoft.com/office/drawing/2014/main" id="{2A93EA60-03EE-1541-9E11-568E99585F6C}"/>
                </a:ext>
              </a:extLst>
            </p:cNvPr>
            <p:cNvSpPr txBox="1"/>
            <p:nvPr/>
          </p:nvSpPr>
          <p:spPr>
            <a:xfrm>
              <a:off x="6676318" y="5586324"/>
              <a:ext cx="2467682" cy="369332"/>
            </a:xfrm>
            <a:prstGeom prst="rect">
              <a:avLst/>
            </a:prstGeom>
            <a:noFill/>
            <a:ln>
              <a:solidFill>
                <a:schemeClr val="tx1"/>
              </a:solidFill>
            </a:ln>
          </p:spPr>
          <p:txBody>
            <a:bodyPr wrap="square" rtlCol="0">
              <a:spAutoFit/>
            </a:bodyPr>
            <a:lstStyle/>
            <a:p>
              <a:pPr algn="ctr"/>
              <a:r>
                <a:rPr lang="en-AU" b="1" dirty="0"/>
                <a:t>40cm long capillary</a:t>
              </a:r>
            </a:p>
          </p:txBody>
        </p:sp>
      </p:grpSp>
      <p:grpSp>
        <p:nvGrpSpPr>
          <p:cNvPr id="10" name="Group 9">
            <a:extLst>
              <a:ext uri="{FF2B5EF4-FFF2-40B4-BE49-F238E27FC236}">
                <a16:creationId xmlns:a16="http://schemas.microsoft.com/office/drawing/2014/main" id="{CC626AA8-610A-9343-A8ED-7EE9968747AD}"/>
              </a:ext>
            </a:extLst>
          </p:cNvPr>
          <p:cNvGrpSpPr/>
          <p:nvPr/>
        </p:nvGrpSpPr>
        <p:grpSpPr>
          <a:xfrm>
            <a:off x="5313103" y="2986737"/>
            <a:ext cx="5325209" cy="2031528"/>
            <a:chOff x="3789102" y="2986737"/>
            <a:chExt cx="5325209" cy="2031528"/>
          </a:xfrm>
        </p:grpSpPr>
        <p:pic>
          <p:nvPicPr>
            <p:cNvPr id="16" name="Picture 5">
              <a:extLst>
                <a:ext uri="{FF2B5EF4-FFF2-40B4-BE49-F238E27FC236}">
                  <a16:creationId xmlns:a16="http://schemas.microsoft.com/office/drawing/2014/main" id="{0F98818D-8DC7-6E4E-A088-5DBCC3E6E86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0438" y="2986737"/>
              <a:ext cx="2163873" cy="18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62D22716-2D6F-7848-9568-4C529078063F}"/>
                </a:ext>
              </a:extLst>
            </p:cNvPr>
            <p:cNvSpPr txBox="1"/>
            <p:nvPr/>
          </p:nvSpPr>
          <p:spPr>
            <a:xfrm>
              <a:off x="3789102" y="4094935"/>
              <a:ext cx="3033788" cy="923330"/>
            </a:xfrm>
            <a:prstGeom prst="rect">
              <a:avLst/>
            </a:prstGeom>
            <a:noFill/>
            <a:ln>
              <a:solidFill>
                <a:schemeClr val="tx1"/>
              </a:solidFill>
            </a:ln>
          </p:spPr>
          <p:txBody>
            <a:bodyPr wrap="square" rtlCol="0">
              <a:spAutoFit/>
            </a:bodyPr>
            <a:lstStyle/>
            <a:p>
              <a:pPr algn="ctr"/>
              <a:r>
                <a:rPr lang="en-AU" b="1" dirty="0"/>
                <a:t>3cm long capillary as accelerating and focusing device </a:t>
              </a:r>
              <a:r>
                <a:rPr lang="en-AU" b="1" dirty="0">
                  <a:solidFill>
                    <a:srgbClr val="FF0000"/>
                  </a:solidFill>
                </a:rPr>
                <a:t>separately</a:t>
              </a:r>
            </a:p>
          </p:txBody>
        </p:sp>
      </p:grpSp>
      <p:sp>
        <p:nvSpPr>
          <p:cNvPr id="22" name="Rectangle 21">
            <a:extLst>
              <a:ext uri="{FF2B5EF4-FFF2-40B4-BE49-F238E27FC236}">
                <a16:creationId xmlns:a16="http://schemas.microsoft.com/office/drawing/2014/main" id="{69C18D52-3180-FD49-A5E0-B1CCCC2A4AEE}"/>
              </a:ext>
            </a:extLst>
          </p:cNvPr>
          <p:cNvSpPr/>
          <p:nvPr/>
        </p:nvSpPr>
        <p:spPr>
          <a:xfrm>
            <a:off x="1524000" y="590845"/>
            <a:ext cx="4572000" cy="5218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340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6E54D53-2157-5403-E738-FBB51A78A6BA}"/>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r>
              <a:rPr lang="en-US" sz="4800" i="1" dirty="0"/>
              <a:t>THANKS FOR YOUR ATTENTION</a:t>
            </a:r>
          </a:p>
        </p:txBody>
      </p:sp>
      <p:pic>
        <p:nvPicPr>
          <p:cNvPr id="12" name="Graphic 7" descr="Smiling Face with No Fill">
            <a:extLst>
              <a:ext uri="{FF2B5EF4-FFF2-40B4-BE49-F238E27FC236}">
                <a16:creationId xmlns:a16="http://schemas.microsoft.com/office/drawing/2014/main" id="{BA1E8B9A-1E5D-7945-E74B-6927CF94BE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5337" y="1110122"/>
            <a:ext cx="4942280" cy="4942280"/>
          </a:xfrm>
          <a:prstGeom prst="rect">
            <a:avLst/>
          </a:prstGeom>
        </p:spPr>
      </p:pic>
      <p:grpSp>
        <p:nvGrpSpPr>
          <p:cNvPr id="22" name="Gruppo 21">
            <a:extLst>
              <a:ext uri="{FF2B5EF4-FFF2-40B4-BE49-F238E27FC236}">
                <a16:creationId xmlns:a16="http://schemas.microsoft.com/office/drawing/2014/main" id="{D4D20A90-B65E-F343-17E4-B502A44E7A79}"/>
              </a:ext>
            </a:extLst>
          </p:cNvPr>
          <p:cNvGrpSpPr/>
          <p:nvPr/>
        </p:nvGrpSpPr>
        <p:grpSpPr>
          <a:xfrm>
            <a:off x="7362526" y="279794"/>
            <a:ext cx="4865047" cy="5155468"/>
            <a:chOff x="7362526" y="279794"/>
            <a:chExt cx="4865047" cy="5155468"/>
          </a:xfrm>
        </p:grpSpPr>
        <p:sp>
          <p:nvSpPr>
            <p:cNvPr id="5" name="Ovale 4">
              <a:extLst>
                <a:ext uri="{FF2B5EF4-FFF2-40B4-BE49-F238E27FC236}">
                  <a16:creationId xmlns:a16="http://schemas.microsoft.com/office/drawing/2014/main" id="{0E257F10-FB0E-7CB5-9395-6EF93123695E}"/>
                </a:ext>
              </a:extLst>
            </p:cNvPr>
            <p:cNvSpPr>
              <a:spLocks noChangeAspect="1"/>
            </p:cNvSpPr>
            <p:nvPr/>
          </p:nvSpPr>
          <p:spPr>
            <a:xfrm>
              <a:off x="7362526" y="1727262"/>
              <a:ext cx="3707792" cy="3708000"/>
            </a:xfrm>
            <a:prstGeom prst="ellipse">
              <a:avLst/>
            </a:prstGeom>
            <a:noFill/>
            <a:ln w="203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a:extLst>
                <a:ext uri="{FF2B5EF4-FFF2-40B4-BE49-F238E27FC236}">
                  <a16:creationId xmlns:a16="http://schemas.microsoft.com/office/drawing/2014/main" id="{06F91A33-B209-3380-0C26-036029C8AEE0}"/>
                </a:ext>
              </a:extLst>
            </p:cNvPr>
            <p:cNvSpPr>
              <a:spLocks noChangeAspect="1"/>
            </p:cNvSpPr>
            <p:nvPr/>
          </p:nvSpPr>
          <p:spPr>
            <a:xfrm>
              <a:off x="8926291" y="4200010"/>
              <a:ext cx="568633" cy="568665"/>
            </a:xfrm>
            <a:prstGeom prst="ellipse">
              <a:avLst/>
            </a:prstGeom>
            <a:noFill/>
            <a:ln w="161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co 16">
              <a:extLst>
                <a:ext uri="{FF2B5EF4-FFF2-40B4-BE49-F238E27FC236}">
                  <a16:creationId xmlns:a16="http://schemas.microsoft.com/office/drawing/2014/main" id="{18B7DFF1-3541-B3D0-737A-14A1169BEE5F}"/>
                </a:ext>
              </a:extLst>
            </p:cNvPr>
            <p:cNvSpPr>
              <a:spLocks/>
            </p:cNvSpPr>
            <p:nvPr/>
          </p:nvSpPr>
          <p:spPr>
            <a:xfrm rot="8550344">
              <a:off x="7822883" y="2084703"/>
              <a:ext cx="1305956" cy="1082564"/>
            </a:xfrm>
            <a:prstGeom prst="arc">
              <a:avLst/>
            </a:prstGeom>
            <a:ln w="228600" cap="rnd">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o 18">
              <a:extLst>
                <a:ext uri="{FF2B5EF4-FFF2-40B4-BE49-F238E27FC236}">
                  <a16:creationId xmlns:a16="http://schemas.microsoft.com/office/drawing/2014/main" id="{D97F0B64-607B-28B4-EAAE-D5BD0D6E87C7}"/>
                </a:ext>
              </a:extLst>
            </p:cNvPr>
            <p:cNvSpPr>
              <a:spLocks/>
            </p:cNvSpPr>
            <p:nvPr/>
          </p:nvSpPr>
          <p:spPr>
            <a:xfrm rot="8550344">
              <a:off x="9440478" y="2122320"/>
              <a:ext cx="1305956" cy="1082564"/>
            </a:xfrm>
            <a:prstGeom prst="arc">
              <a:avLst/>
            </a:prstGeom>
            <a:ln w="228600" cap="rnd">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orta 8">
              <a:extLst>
                <a:ext uri="{FF2B5EF4-FFF2-40B4-BE49-F238E27FC236}">
                  <a16:creationId xmlns:a16="http://schemas.microsoft.com/office/drawing/2014/main" id="{AAEA23BF-3F1C-BF98-2A5F-0CA5070B9802}"/>
                </a:ext>
              </a:extLst>
            </p:cNvPr>
            <p:cNvSpPr/>
            <p:nvPr/>
          </p:nvSpPr>
          <p:spPr>
            <a:xfrm rot="5015905">
              <a:off x="8797795" y="1864407"/>
              <a:ext cx="2621064" cy="2184419"/>
            </a:xfrm>
            <a:prstGeom prst="pie">
              <a:avLst>
                <a:gd name="adj1" fmla="val 10308169"/>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CasellaDiTesto 6">
              <a:extLst>
                <a:ext uri="{FF2B5EF4-FFF2-40B4-BE49-F238E27FC236}">
                  <a16:creationId xmlns:a16="http://schemas.microsoft.com/office/drawing/2014/main" id="{FFE90996-035F-AB11-28C8-1A7849DF501A}"/>
                </a:ext>
              </a:extLst>
            </p:cNvPr>
            <p:cNvSpPr txBox="1"/>
            <p:nvPr/>
          </p:nvSpPr>
          <p:spPr>
            <a:xfrm>
              <a:off x="9336520" y="1449820"/>
              <a:ext cx="1593614" cy="1569660"/>
            </a:xfrm>
            <a:prstGeom prst="rect">
              <a:avLst/>
            </a:prstGeom>
            <a:noFill/>
          </p:spPr>
          <p:txBody>
            <a:bodyPr wrap="square" rtlCol="0">
              <a:spAutoFit/>
            </a:bodyPr>
            <a:lstStyle/>
            <a:p>
              <a:r>
                <a:rPr lang="en-GB" sz="9600" dirty="0">
                  <a:ln w="0" cap="rnd">
                    <a:solidFill>
                      <a:schemeClr val="accent6"/>
                    </a:solidFill>
                  </a:ln>
                  <a:solidFill>
                    <a:schemeClr val="accent6"/>
                  </a:solidFill>
                  <a:effectLst>
                    <a:outerShdw blurRad="38100" dist="25400" dir="5400000" algn="ctr" rotWithShape="0">
                      <a:srgbClr val="6E747A">
                        <a:alpha val="43000"/>
                      </a:srgbClr>
                    </a:outerShdw>
                  </a:effectLst>
                  <a:latin typeface="STCaiyun" panose="020B0400000000000000" pitchFamily="34" charset="-122"/>
                  <a:ea typeface="STCaiyun" panose="020B0400000000000000" pitchFamily="34" charset="-122"/>
                </a:rPr>
                <a:t>z</a:t>
              </a:r>
            </a:p>
          </p:txBody>
        </p:sp>
        <p:sp>
          <p:nvSpPr>
            <p:cNvPr id="20" name="CasellaDiTesto 19">
              <a:extLst>
                <a:ext uri="{FF2B5EF4-FFF2-40B4-BE49-F238E27FC236}">
                  <a16:creationId xmlns:a16="http://schemas.microsoft.com/office/drawing/2014/main" id="{08C51BA1-6720-6A6D-788B-2DFE33B8C97A}"/>
                </a:ext>
              </a:extLst>
            </p:cNvPr>
            <p:cNvSpPr txBox="1"/>
            <p:nvPr/>
          </p:nvSpPr>
          <p:spPr>
            <a:xfrm>
              <a:off x="9862394" y="279794"/>
              <a:ext cx="1300081" cy="2092881"/>
            </a:xfrm>
            <a:prstGeom prst="rect">
              <a:avLst/>
            </a:prstGeom>
            <a:noFill/>
          </p:spPr>
          <p:txBody>
            <a:bodyPr wrap="square" rtlCol="0">
              <a:spAutoFit/>
            </a:bodyPr>
            <a:lstStyle/>
            <a:p>
              <a:r>
                <a:rPr lang="en-GB" sz="13000" dirty="0">
                  <a:ln w="0" cap="rnd">
                    <a:solidFill>
                      <a:schemeClr val="accent6"/>
                    </a:solidFill>
                  </a:ln>
                  <a:solidFill>
                    <a:schemeClr val="accent6"/>
                  </a:solidFill>
                  <a:effectLst>
                    <a:outerShdw blurRad="38100" dist="25400" dir="5400000" algn="ctr" rotWithShape="0">
                      <a:srgbClr val="6E747A">
                        <a:alpha val="43000"/>
                      </a:srgbClr>
                    </a:outerShdw>
                  </a:effectLst>
                  <a:latin typeface="STCaiyun" panose="020B0400000000000000" pitchFamily="34" charset="-122"/>
                  <a:ea typeface="STCaiyun" panose="020B0400000000000000" pitchFamily="34" charset="-122"/>
                </a:rPr>
                <a:t>z</a:t>
              </a:r>
            </a:p>
          </p:txBody>
        </p:sp>
        <p:sp>
          <p:nvSpPr>
            <p:cNvPr id="21" name="CasellaDiTesto 20">
              <a:extLst>
                <a:ext uri="{FF2B5EF4-FFF2-40B4-BE49-F238E27FC236}">
                  <a16:creationId xmlns:a16="http://schemas.microsoft.com/office/drawing/2014/main" id="{EE5B8A83-7435-8737-8FE3-AFE211039AF0}"/>
                </a:ext>
              </a:extLst>
            </p:cNvPr>
            <p:cNvSpPr txBox="1"/>
            <p:nvPr/>
          </p:nvSpPr>
          <p:spPr>
            <a:xfrm>
              <a:off x="10927492" y="504701"/>
              <a:ext cx="1300081" cy="2554545"/>
            </a:xfrm>
            <a:prstGeom prst="rect">
              <a:avLst/>
            </a:prstGeom>
            <a:noFill/>
          </p:spPr>
          <p:txBody>
            <a:bodyPr wrap="square" rtlCol="0">
              <a:spAutoFit/>
            </a:bodyPr>
            <a:lstStyle/>
            <a:p>
              <a:r>
                <a:rPr lang="en-GB" sz="16000" dirty="0">
                  <a:ln w="0" cap="rnd">
                    <a:solidFill>
                      <a:schemeClr val="accent6"/>
                    </a:solidFill>
                  </a:ln>
                  <a:solidFill>
                    <a:schemeClr val="accent6"/>
                  </a:solidFill>
                  <a:effectLst>
                    <a:outerShdw blurRad="38100" dist="25400" dir="5400000" algn="ctr" rotWithShape="0">
                      <a:srgbClr val="6E747A">
                        <a:alpha val="43000"/>
                      </a:srgbClr>
                    </a:outerShdw>
                  </a:effectLst>
                  <a:latin typeface="STCaiyun" panose="020B0400000000000000" pitchFamily="34" charset="-122"/>
                  <a:ea typeface="STCaiyun" panose="020B0400000000000000" pitchFamily="34" charset="-122"/>
                </a:rPr>
                <a:t>z</a:t>
              </a:r>
            </a:p>
          </p:txBody>
        </p:sp>
      </p:grpSp>
    </p:spTree>
    <p:extLst>
      <p:ext uri="{BB962C8B-B14F-4D97-AF65-F5344CB8AC3E}">
        <p14:creationId xmlns:p14="http://schemas.microsoft.com/office/powerpoint/2010/main" val="4260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1B0A01-C775-903C-A81E-7EE9C85E5E82}"/>
              </a:ext>
            </a:extLst>
          </p:cNvPr>
          <p:cNvSpPr txBox="1"/>
          <p:nvPr/>
        </p:nvSpPr>
        <p:spPr>
          <a:xfrm>
            <a:off x="1173480" y="1302823"/>
            <a:ext cx="9845039"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La Commissione è suddivisa in 3 sottocommissioni corrispondenti alle 3 aree tematiche principali e popolate dai coordinatori secondo le loro competenze (3 ospiti esterni nella sottocommissione Acceleratori).</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proposal</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devono essere inviati 10gg (</a:t>
            </a:r>
            <a:r>
              <a:rPr kumimoji="0" lang="it-IT" sz="2000" b="0" i="0" u="sng" strike="noStrike" kern="1200" cap="none" spc="0" normalizeH="0" baseline="0" noProof="0" dirty="0">
                <a:ln>
                  <a:noFill/>
                </a:ln>
                <a:solidFill>
                  <a:prstClr val="black"/>
                </a:solidFill>
                <a:effectLst/>
                <a:uLnTx/>
                <a:uFillTx/>
                <a:latin typeface="Calibri" panose="020F0502020204030204"/>
                <a:ea typeface="+mn-ea"/>
                <a:cs typeface="+mn-cs"/>
              </a:rPr>
              <a:t>14 luglio quest’anno</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prima della riunione di luglio (</a:t>
            </a:r>
            <a:r>
              <a:rPr kumimoji="0" lang="it-IT" sz="2000" b="0" i="0" u="sng" strike="noStrike" kern="1200" cap="none" spc="0" normalizeH="0" baseline="0" noProof="0" dirty="0">
                <a:ln>
                  <a:noFill/>
                </a:ln>
                <a:solidFill>
                  <a:prstClr val="black"/>
                </a:solidFill>
                <a:effectLst/>
                <a:uLnTx/>
                <a:uFillTx/>
                <a:latin typeface="Calibri" panose="020F0502020204030204"/>
                <a:ea typeface="+mn-ea"/>
                <a:cs typeface="+mn-cs"/>
              </a:rPr>
              <a:t>24-26 luglio quest’anno</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in modo da poter essere esaminati almeno dai membri della sottocommissione di riferimento.</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Alla riunione i coordinatori della Sezioni corrispondente ai PI presentano con 3 slides le nuove proposte a tutta la Commissione. Con i coordinatori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non</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si discutono gli aspetti scientifici delle proposte.</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Va tenuto presente che la sottocommissione non ha il tempo di effettuare un referaggio approfondito, quindi i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proposal</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devono essere completi, convincenti e self-</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explaining</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Ulteriori approfondimenti vanno rimandati a settembre dopo un lavoro più capillare dei referee.</a:t>
            </a:r>
          </a:p>
        </p:txBody>
      </p:sp>
      <p:sp>
        <p:nvSpPr>
          <p:cNvPr id="6" name="CasellaDiTesto 5">
            <a:extLst>
              <a:ext uri="{FF2B5EF4-FFF2-40B4-BE49-F238E27FC236}">
                <a16:creationId xmlns:a16="http://schemas.microsoft.com/office/drawing/2014/main" id="{70CAD8F8-D4E0-984A-AD45-E1B631EDC09E}"/>
              </a:ext>
            </a:extLst>
          </p:cNvPr>
          <p:cNvSpPr txBox="1"/>
          <p:nvPr/>
        </p:nvSpPr>
        <p:spPr>
          <a:xfrm>
            <a:off x="1384007" y="-9260"/>
            <a:ext cx="899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Analisi dei </a:t>
            </a:r>
            <a:r>
              <a:rPr kumimoji="0" lang="it-IT"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Proposal</a:t>
            </a: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 a Luglio</a:t>
            </a:r>
          </a:p>
        </p:txBody>
      </p:sp>
      <p:sp>
        <p:nvSpPr>
          <p:cNvPr id="7" name="Segnaposto numero diapositiva 1">
            <a:extLst>
              <a:ext uri="{FF2B5EF4-FFF2-40B4-BE49-F238E27FC236}">
                <a16:creationId xmlns:a16="http://schemas.microsoft.com/office/drawing/2014/main" id="{0314335A-C9DA-9FBA-0F94-E16C638622E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4E8EA-E4D4-4946-AE34-152EC3C2F758}"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Google Shape;114;p2">
            <a:extLst>
              <a:ext uri="{FF2B5EF4-FFF2-40B4-BE49-F238E27FC236}">
                <a16:creationId xmlns:a16="http://schemas.microsoft.com/office/drawing/2014/main" id="{190D8E42-E4F1-8465-88EB-861D05523374}"/>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9" name="Picture 4" descr="CSN5 | ricerca tecnologica">
            <a:extLst>
              <a:ext uri="{FF2B5EF4-FFF2-40B4-BE49-F238E27FC236}">
                <a16:creationId xmlns:a16="http://schemas.microsoft.com/office/drawing/2014/main" id="{04F523BF-FB81-AADA-6DA0-7F01BFDF3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9;p6">
            <a:extLst>
              <a:ext uri="{FF2B5EF4-FFF2-40B4-BE49-F238E27FC236}">
                <a16:creationId xmlns:a16="http://schemas.microsoft.com/office/drawing/2014/main" id="{5A7D0D47-A5BD-7DE9-CF7D-AF4EF61568FD}"/>
              </a:ext>
            </a:extLst>
          </p:cNvPr>
          <p:cNvSpPr txBox="1">
            <a:spLocks/>
          </p:cNvSpPr>
          <p:nvPr/>
        </p:nvSpPr>
        <p:spPr>
          <a:xfrm>
            <a:off x="8610600" y="6356350"/>
            <a:ext cx="2743200" cy="365125"/>
          </a:xfrm>
          <a:prstGeom prst="rect">
            <a:avLst/>
          </a:prstGeom>
          <a:noFill/>
          <a:ln>
            <a:noFill/>
          </a:ln>
        </p:spPr>
        <p:txBody>
          <a:bodyPr spcFirstLastPara="1" vert="horz" wrap="square" lIns="91425" tIns="45700" rIns="91425" bIns="45700" rtlCol="0" anchor="ctr" anchorCtr="0">
            <a:no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Google Shape;161;p6">
            <a:extLst>
              <a:ext uri="{FF2B5EF4-FFF2-40B4-BE49-F238E27FC236}">
                <a16:creationId xmlns:a16="http://schemas.microsoft.com/office/drawing/2014/main" id="{5B6DBE88-DBCC-1FA2-D654-9F6603B04018}"/>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Calibri"/>
                <a:cs typeface="Calibri"/>
                <a:sym typeface="Calibri"/>
              </a:rPr>
              <a:t>Alberto Quaranta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104;p1">
            <a:extLst>
              <a:ext uri="{FF2B5EF4-FFF2-40B4-BE49-F238E27FC236}">
                <a16:creationId xmlns:a16="http://schemas.microsoft.com/office/drawing/2014/main" id="{4AA835E6-9964-1FF8-EE91-3EB6CBA3501E}"/>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Calibri"/>
                <a:cs typeface="Calibri"/>
                <a:sym typeface="Calibri"/>
              </a:rPr>
              <a:t>Meeting CSN1 – Isola d’Elba – 17 maggio 2023</a:t>
            </a:r>
            <a:endParaRPr kumimoji="0" sz="11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1126047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1B0A01-C775-903C-A81E-7EE9C85E5E82}"/>
              </a:ext>
            </a:extLst>
          </p:cNvPr>
          <p:cNvSpPr txBox="1"/>
          <p:nvPr/>
        </p:nvSpPr>
        <p:spPr>
          <a:xfrm>
            <a:off x="1476513" y="1484708"/>
            <a:ext cx="9238974"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È stato stabilito di assegnare, ad ogni nuovo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proposal</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di esperimento standard, un ranking numerico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n</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ℕ</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suddiviso in 3 voci.</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Impatto scientifico/tecnico. Chiarezza nella spiegazione della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novelty</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e sull’incremento rispetto allo stato dell’arte. Attinenza con le mission dell’Ente. Attinenza con le tematiche della CSN5. (1-10)</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Chiarezza nella spiegazione delle metodologie. Chiarezza nella spiegazione dei risultati attesi. Metodi di valutazione del progresso dell’esperimento. Analisi e mitigazione dei rischi. (1-10)</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Sostenibilità dell’esperimento. Consistenza e giustificazione delle richieste finanziarie. Consistenza del personale impegnato nell’esperimento con l’attività prevista. Competenza dei proponenti riguardo l’argomento della proposta. (1-10)</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Il voto di ogni voce verrà accompagnato da un giudizio.</a:t>
            </a:r>
          </a:p>
        </p:txBody>
      </p:sp>
      <p:sp>
        <p:nvSpPr>
          <p:cNvPr id="6" name="CasellaDiTesto 5">
            <a:extLst>
              <a:ext uri="{FF2B5EF4-FFF2-40B4-BE49-F238E27FC236}">
                <a16:creationId xmlns:a16="http://schemas.microsoft.com/office/drawing/2014/main" id="{B74B65E5-AD51-D285-BE05-044D63068E89}"/>
              </a:ext>
            </a:extLst>
          </p:cNvPr>
          <p:cNvSpPr txBox="1"/>
          <p:nvPr/>
        </p:nvSpPr>
        <p:spPr>
          <a:xfrm>
            <a:off x="1384007" y="-9260"/>
            <a:ext cx="8991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Procedura di Ranking dei </a:t>
            </a:r>
            <a:r>
              <a:rPr kumimoji="0" lang="it-IT"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Proposal</a:t>
            </a: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 di Esperimenti Standard</a:t>
            </a:r>
          </a:p>
        </p:txBody>
      </p:sp>
      <p:pic>
        <p:nvPicPr>
          <p:cNvPr id="7" name="Google Shape;114;p2">
            <a:extLst>
              <a:ext uri="{FF2B5EF4-FFF2-40B4-BE49-F238E27FC236}">
                <a16:creationId xmlns:a16="http://schemas.microsoft.com/office/drawing/2014/main" id="{7B28BAAD-1720-8557-21F4-4DA2769CD076}"/>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8" name="Picture 4" descr="CSN5 | ricerca tecnologica">
            <a:extLst>
              <a:ext uri="{FF2B5EF4-FFF2-40B4-BE49-F238E27FC236}">
                <a16:creationId xmlns:a16="http://schemas.microsoft.com/office/drawing/2014/main" id="{22DCABAF-CF4F-619D-6345-0F2C4202F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9;p6">
            <a:extLst>
              <a:ext uri="{FF2B5EF4-FFF2-40B4-BE49-F238E27FC236}">
                <a16:creationId xmlns:a16="http://schemas.microsoft.com/office/drawing/2014/main" id="{7F7BACD4-D6F3-D544-9871-6C0F9ACE1E18}"/>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Google Shape;161;p6">
            <a:extLst>
              <a:ext uri="{FF2B5EF4-FFF2-40B4-BE49-F238E27FC236}">
                <a16:creationId xmlns:a16="http://schemas.microsoft.com/office/drawing/2014/main" id="{259E4EDF-B42F-204B-4A54-5C7D6FD98C1C}"/>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Calibri"/>
                <a:cs typeface="Calibri"/>
                <a:sym typeface="Calibri"/>
              </a:rPr>
              <a:t>Alberto Quaranta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104;p1">
            <a:extLst>
              <a:ext uri="{FF2B5EF4-FFF2-40B4-BE49-F238E27FC236}">
                <a16:creationId xmlns:a16="http://schemas.microsoft.com/office/drawing/2014/main" id="{5ADBDA69-509E-2399-F28B-C85515CBD32F}"/>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Calibri"/>
                <a:cs typeface="Calibri"/>
                <a:sym typeface="Calibri"/>
              </a:rPr>
              <a:t>Meeting CSN1 – Isola d’Elba – 17 maggio 2023</a:t>
            </a:r>
            <a:endParaRPr kumimoji="0" sz="11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255601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1B0A01-C775-903C-A81E-7EE9C85E5E82}"/>
              </a:ext>
            </a:extLst>
          </p:cNvPr>
          <p:cNvSpPr txBox="1"/>
          <p:nvPr/>
        </p:nvSpPr>
        <p:spPr>
          <a:xfrm>
            <a:off x="1384007" y="1902355"/>
            <a:ext cx="9497353"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 voti vanno accompagnati da giudizi puntuali e dettagliati dai quali si evincono le ragioni del voto. </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 giudizi vanno presi anche come indicazioni utili a migliorare la proposta.</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Ogni sottocommissione stila i giudizi collegialmente preoccupandosi della coerenza fra termini e/o aggettivi con il risultato finale.</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Per passare la prima fase un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proposal</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deve totalizzare almeno 18/30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e (</a:t>
            </a:r>
            <a:r>
              <a:rPr kumimoji="0" lang="it-IT"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deve aver preso un voto maggiore di 4/10 su tutte le voci.</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Gli esperimenti respinti potranno ritentare l’anno successivo tenendo presenti le osservazioni della Commissione.</a:t>
            </a:r>
          </a:p>
        </p:txBody>
      </p:sp>
      <p:sp>
        <p:nvSpPr>
          <p:cNvPr id="6" name="CasellaDiTesto 5">
            <a:extLst>
              <a:ext uri="{FF2B5EF4-FFF2-40B4-BE49-F238E27FC236}">
                <a16:creationId xmlns:a16="http://schemas.microsoft.com/office/drawing/2014/main" id="{060FE0B5-3832-B95A-B389-941D36D15E9F}"/>
              </a:ext>
            </a:extLst>
          </p:cNvPr>
          <p:cNvSpPr txBox="1"/>
          <p:nvPr/>
        </p:nvSpPr>
        <p:spPr>
          <a:xfrm>
            <a:off x="1384007" y="-9260"/>
            <a:ext cx="899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Giudizi e Selezione Finale</a:t>
            </a:r>
          </a:p>
        </p:txBody>
      </p:sp>
      <p:pic>
        <p:nvPicPr>
          <p:cNvPr id="7" name="Google Shape;114;p2">
            <a:extLst>
              <a:ext uri="{FF2B5EF4-FFF2-40B4-BE49-F238E27FC236}">
                <a16:creationId xmlns:a16="http://schemas.microsoft.com/office/drawing/2014/main" id="{7971EC71-F27B-B05F-C3C8-66B63B58F37C}"/>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8" name="Picture 4" descr="CSN5 | ricerca tecnologica">
            <a:extLst>
              <a:ext uri="{FF2B5EF4-FFF2-40B4-BE49-F238E27FC236}">
                <a16:creationId xmlns:a16="http://schemas.microsoft.com/office/drawing/2014/main" id="{7EBBFF92-E34D-7B9F-630D-94CE9A778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9;p6">
            <a:extLst>
              <a:ext uri="{FF2B5EF4-FFF2-40B4-BE49-F238E27FC236}">
                <a16:creationId xmlns:a16="http://schemas.microsoft.com/office/drawing/2014/main" id="{1321E22D-EAF4-B095-459D-763D42456398}"/>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Google Shape;161;p6">
            <a:extLst>
              <a:ext uri="{FF2B5EF4-FFF2-40B4-BE49-F238E27FC236}">
                <a16:creationId xmlns:a16="http://schemas.microsoft.com/office/drawing/2014/main" id="{B0B0AA28-17E2-1D24-23CE-5CF3964EA51B}"/>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Calibri"/>
                <a:cs typeface="Calibri"/>
                <a:sym typeface="Calibri"/>
              </a:rPr>
              <a:t>Alberto Quaranta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104;p1">
            <a:extLst>
              <a:ext uri="{FF2B5EF4-FFF2-40B4-BE49-F238E27FC236}">
                <a16:creationId xmlns:a16="http://schemas.microsoft.com/office/drawing/2014/main" id="{B692B269-2DA0-5276-D2C6-FA3A1B784B65}"/>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Calibri"/>
                <a:cs typeface="Calibri"/>
                <a:sym typeface="Calibri"/>
              </a:rPr>
              <a:t>Meeting CSN1 – Isola d’Elba – 17 maggio 2023</a:t>
            </a:r>
            <a:endParaRPr kumimoji="0" sz="11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3095007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1B0A01-C775-903C-A81E-7EE9C85E5E82}"/>
              </a:ext>
            </a:extLst>
          </p:cNvPr>
          <p:cNvSpPr txBox="1"/>
          <p:nvPr/>
        </p:nvSpPr>
        <p:spPr>
          <a:xfrm>
            <a:off x="1742265" y="1661933"/>
            <a:ext cx="8991601"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Ai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proposal</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approvati a luglio verranno assegnati almeno 2 referee, di cui almeno 1 fra i coordinatori. Deve essere presente almeno un esperto del settore eventualmente esterno alla Commissione.</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 referee si studiano la proposta, individuano forze e debolezze e fanno un’analisi dei costi del progetto.</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Prima della riunione di settembre </a:t>
            </a:r>
            <a:r>
              <a:rPr kumimoji="0" lang="it-IT" sz="2000" b="0" i="0" u="sng" strike="noStrike" kern="1200" cap="none" spc="0" normalizeH="0" baseline="0" noProof="0" dirty="0">
                <a:ln>
                  <a:noFill/>
                </a:ln>
                <a:solidFill>
                  <a:prstClr val="black"/>
                </a:solidFill>
                <a:effectLst/>
                <a:uLnTx/>
                <a:uFillTx/>
                <a:latin typeface="Calibri" panose="020F0502020204030204"/>
                <a:ea typeface="+mn-ea"/>
                <a:cs typeface="+mn-cs"/>
              </a:rPr>
              <a:t>i PI devono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organizzare un (unico) incontro fra il gruppo e i referee durante il quale la proposta viene discussa nel dettaglio.</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Durante l’incontro i referee possono già proporre rimodulazioni del piano di lavoro e dei costi.</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 coordinatori devono diffondere le informazioni e le scadenze a tutti gli associati e avvisare i PI della loro sezione di mettersi in contatto con i referee.</a:t>
            </a:r>
          </a:p>
        </p:txBody>
      </p:sp>
      <p:sp>
        <p:nvSpPr>
          <p:cNvPr id="6" name="CasellaDiTesto 5">
            <a:extLst>
              <a:ext uri="{FF2B5EF4-FFF2-40B4-BE49-F238E27FC236}">
                <a16:creationId xmlns:a16="http://schemas.microsoft.com/office/drawing/2014/main" id="{F92ED649-30F2-901B-E159-E2ED7A1CF9B6}"/>
              </a:ext>
            </a:extLst>
          </p:cNvPr>
          <p:cNvSpPr txBox="1"/>
          <p:nvPr/>
        </p:nvSpPr>
        <p:spPr>
          <a:xfrm>
            <a:off x="1384007" y="-9260"/>
            <a:ext cx="8991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Dopo la Riunione di Luglio e Prima della Riunione di Settembre</a:t>
            </a:r>
          </a:p>
        </p:txBody>
      </p:sp>
      <p:pic>
        <p:nvPicPr>
          <p:cNvPr id="7" name="Google Shape;114;p2">
            <a:extLst>
              <a:ext uri="{FF2B5EF4-FFF2-40B4-BE49-F238E27FC236}">
                <a16:creationId xmlns:a16="http://schemas.microsoft.com/office/drawing/2014/main" id="{D520D4BC-5A0A-42E6-0361-1779B37B59E7}"/>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8" name="Picture 4" descr="CSN5 | ricerca tecnologica">
            <a:extLst>
              <a:ext uri="{FF2B5EF4-FFF2-40B4-BE49-F238E27FC236}">
                <a16:creationId xmlns:a16="http://schemas.microsoft.com/office/drawing/2014/main" id="{EA0AEF94-FCBE-B8A7-8313-52FDB11F4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9;p6">
            <a:extLst>
              <a:ext uri="{FF2B5EF4-FFF2-40B4-BE49-F238E27FC236}">
                <a16:creationId xmlns:a16="http://schemas.microsoft.com/office/drawing/2014/main" id="{3930360C-8BF1-C932-FF01-D4BC872D73C5}"/>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Google Shape;161;p6">
            <a:extLst>
              <a:ext uri="{FF2B5EF4-FFF2-40B4-BE49-F238E27FC236}">
                <a16:creationId xmlns:a16="http://schemas.microsoft.com/office/drawing/2014/main" id="{B4E52BC4-84B7-F85D-38C2-E16F231133DD}"/>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Calibri"/>
                <a:cs typeface="Calibri"/>
                <a:sym typeface="Calibri"/>
              </a:rPr>
              <a:t>Alberto Quaranta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104;p1">
            <a:extLst>
              <a:ext uri="{FF2B5EF4-FFF2-40B4-BE49-F238E27FC236}">
                <a16:creationId xmlns:a16="http://schemas.microsoft.com/office/drawing/2014/main" id="{34F0955F-42DE-F7FA-5434-F9FB5F0D7EEB}"/>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Calibri"/>
                <a:cs typeface="Calibri"/>
                <a:sym typeface="Calibri"/>
              </a:rPr>
              <a:t>Meeting CSN1 – Isola d’Elba – 17 maggio 2023</a:t>
            </a:r>
            <a:endParaRPr kumimoji="0" sz="11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2434374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1B0A01-C775-903C-A81E-7EE9C85E5E82}"/>
              </a:ext>
            </a:extLst>
          </p:cNvPr>
          <p:cNvSpPr txBox="1"/>
          <p:nvPr/>
        </p:nvSpPr>
        <p:spPr>
          <a:xfrm>
            <a:off x="741506" y="1099146"/>
            <a:ext cx="10993119" cy="54784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 PI presentano la proposta in plenaria.</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Nella presentazione in plenaria i PI possono tenere conto delle osservazioni fatte dai referee e delle loro proposte di rimodulazione.</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 referee e i membri della commissione potranno fare domande e commenti dopo la presentazione della proposta.</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Alla fine i referee propongono dei voti accompagnati da giudizi dettagliati, secondo la struttura del ranking già descritto.</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Le sottocommissioni si riuniscono e verificano l’omogeneità fra voti e giudizi. I giudizi dei referee sono intoccabili, ma i voti possono essere rinormalizzati in base al confronto con gli altri esperimenti.</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Eventuali obiezioni al responso dei referee da parte dei coordinatori vanno motivate in modo esaustivo.</a:t>
            </a:r>
          </a:p>
          <a:p>
            <a:pPr marL="285750" marR="0" lvl="0" indent="-285750" algn="l" defTabSz="914400" rtl="0" eaLnBrk="1" fontAlgn="auto" latinLnBrk="0" hangingPunct="1">
              <a:lnSpc>
                <a:spcPct val="100000"/>
              </a:lnSpc>
              <a:spcBef>
                <a:spcPts val="0"/>
              </a:spcBef>
              <a:spcAft>
                <a:spcPts val="1800"/>
              </a:spcAft>
              <a:buClr>
                <a:srgbClr val="FF0000"/>
              </a:buClr>
              <a:buSzTx/>
              <a:buFont typeface="Wingdings" pitchFamily="2" charset="2"/>
              <a:buChar char="Ø"/>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Alla fine si stila una graduatoria e si può scegliere quanti e quali esperimenti finanziare in relazione ai punteggi e alle disponibilità della Commissione.</a:t>
            </a:r>
          </a:p>
        </p:txBody>
      </p:sp>
      <p:sp>
        <p:nvSpPr>
          <p:cNvPr id="6" name="CasellaDiTesto 5">
            <a:extLst>
              <a:ext uri="{FF2B5EF4-FFF2-40B4-BE49-F238E27FC236}">
                <a16:creationId xmlns:a16="http://schemas.microsoft.com/office/drawing/2014/main" id="{FF5E245D-AB50-CA67-1BD5-DB123AC5EDCC}"/>
              </a:ext>
            </a:extLst>
          </p:cNvPr>
          <p:cNvSpPr txBox="1"/>
          <p:nvPr/>
        </p:nvSpPr>
        <p:spPr>
          <a:xfrm>
            <a:off x="1384007" y="-9260"/>
            <a:ext cx="899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Durante la Riunione di Settembre</a:t>
            </a:r>
          </a:p>
        </p:txBody>
      </p:sp>
      <p:pic>
        <p:nvPicPr>
          <p:cNvPr id="7" name="Google Shape;114;p2">
            <a:extLst>
              <a:ext uri="{FF2B5EF4-FFF2-40B4-BE49-F238E27FC236}">
                <a16:creationId xmlns:a16="http://schemas.microsoft.com/office/drawing/2014/main" id="{D5D0A37A-91EE-FE55-4FBF-C817CA2BBCA4}"/>
              </a:ext>
            </a:extLst>
          </p:cNvPr>
          <p:cNvPicPr preferRelativeResize="0"/>
          <p:nvPr/>
        </p:nvPicPr>
        <p:blipFill rotWithShape="1">
          <a:blip r:embed="rId2">
            <a:alphaModFix/>
          </a:blip>
          <a:srcRect/>
          <a:stretch/>
        </p:blipFill>
        <p:spPr>
          <a:xfrm>
            <a:off x="10375607" y="28002"/>
            <a:ext cx="1776822" cy="930276"/>
          </a:xfrm>
          <a:prstGeom prst="rect">
            <a:avLst/>
          </a:prstGeom>
          <a:noFill/>
          <a:ln>
            <a:noFill/>
          </a:ln>
        </p:spPr>
      </p:pic>
      <p:pic>
        <p:nvPicPr>
          <p:cNvPr id="8" name="Picture 4" descr="CSN5 | ricerca tecnologica">
            <a:extLst>
              <a:ext uri="{FF2B5EF4-FFF2-40B4-BE49-F238E27FC236}">
                <a16:creationId xmlns:a16="http://schemas.microsoft.com/office/drawing/2014/main" id="{594DF074-D6FB-E522-9D89-45AE8023D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0" y="1"/>
            <a:ext cx="897420" cy="121792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9;p6">
            <a:extLst>
              <a:ext uri="{FF2B5EF4-FFF2-40B4-BE49-F238E27FC236}">
                <a16:creationId xmlns:a16="http://schemas.microsoft.com/office/drawing/2014/main" id="{C33FF181-7462-1F55-88D2-4870835639EE}"/>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Google Shape;161;p6">
            <a:extLst>
              <a:ext uri="{FF2B5EF4-FFF2-40B4-BE49-F238E27FC236}">
                <a16:creationId xmlns:a16="http://schemas.microsoft.com/office/drawing/2014/main" id="{3FC9774A-9B9B-ACE7-6192-0F7F44E0E6C3}"/>
              </a:ext>
            </a:extLst>
          </p:cNvPr>
          <p:cNvSpPr txBox="1"/>
          <p:nvPr/>
        </p:nvSpPr>
        <p:spPr>
          <a:xfrm>
            <a:off x="112735" y="6549590"/>
            <a:ext cx="3132062"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Calibri"/>
                <a:cs typeface="Calibri"/>
                <a:sym typeface="Calibri"/>
              </a:rPr>
              <a:t>Alberto Quaranta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104;p1">
            <a:extLst>
              <a:ext uri="{FF2B5EF4-FFF2-40B4-BE49-F238E27FC236}">
                <a16:creationId xmlns:a16="http://schemas.microsoft.com/office/drawing/2014/main" id="{6ED1CF33-0378-EB2A-58C1-6618EAABE635}"/>
              </a:ext>
            </a:extLst>
          </p:cNvPr>
          <p:cNvSpPr txBox="1"/>
          <p:nvPr/>
        </p:nvSpPr>
        <p:spPr>
          <a:xfrm>
            <a:off x="1678766" y="6518713"/>
            <a:ext cx="91186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Calibri"/>
                <a:cs typeface="Calibri"/>
                <a:sym typeface="Calibri"/>
              </a:rPr>
              <a:t>Meeting CSN1 – Isola d’Elba – 17 maggio 2023</a:t>
            </a:r>
            <a:endParaRPr kumimoji="0" sz="11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1271614687"/>
      </p:ext>
    </p:extLst>
  </p:cSld>
  <p:clrMapOvr>
    <a:masterClrMapping/>
  </p:clrMapOvr>
</p:sld>
</file>

<file path=ppt/theme/theme1.xml><?xml version="1.0" encoding="utf-8"?>
<a:theme xmlns:a="http://schemas.openxmlformats.org/drawingml/2006/main" name="BrushVTI">
  <a:themeElements>
    <a:clrScheme name="Elic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faccettatur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10467</TotalTime>
  <Words>4511</Words>
  <Application>Microsoft Macintosh PowerPoint</Application>
  <PresentationFormat>Widescreen</PresentationFormat>
  <Paragraphs>653</Paragraphs>
  <Slides>44</Slides>
  <Notes>3</Notes>
  <HiddenSlides>0</HiddenSlides>
  <MMClips>0</MMClips>
  <ScaleCrop>false</ScaleCrop>
  <HeadingPairs>
    <vt:vector size="8" baseType="variant">
      <vt:variant>
        <vt:lpstr>Caratteri utilizzati</vt:lpstr>
      </vt:variant>
      <vt:variant>
        <vt:i4>20</vt:i4>
      </vt:variant>
      <vt:variant>
        <vt:lpstr>Tema</vt:lpstr>
      </vt:variant>
      <vt:variant>
        <vt:i4>7</vt:i4>
      </vt:variant>
      <vt:variant>
        <vt:lpstr>Server OLE incorporati</vt:lpstr>
      </vt:variant>
      <vt:variant>
        <vt:i4>1</vt:i4>
      </vt:variant>
      <vt:variant>
        <vt:lpstr>Titoli diapositive</vt:lpstr>
      </vt:variant>
      <vt:variant>
        <vt:i4>44</vt:i4>
      </vt:variant>
    </vt:vector>
  </HeadingPairs>
  <TitlesOfParts>
    <vt:vector size="72" baseType="lpstr">
      <vt:lpstr>DejaVu Serif Condensed</vt:lpstr>
      <vt:lpstr>OpenSymbol</vt:lpstr>
      <vt:lpstr>STCaiyun</vt:lpstr>
      <vt:lpstr>Arial</vt:lpstr>
      <vt:lpstr>Bahnschrift SemiLight</vt:lpstr>
      <vt:lpstr>Bell MT</vt:lpstr>
      <vt:lpstr>Calibri</vt:lpstr>
      <vt:lpstr>Calibri Light</vt:lpstr>
      <vt:lpstr>Cambria</vt:lpstr>
      <vt:lpstr>Century Gothic</vt:lpstr>
      <vt:lpstr>Helvetica</vt:lpstr>
      <vt:lpstr>Impact</vt:lpstr>
      <vt:lpstr>Lato</vt:lpstr>
      <vt:lpstr>Perpetua</vt:lpstr>
      <vt:lpstr>Symbol</vt:lpstr>
      <vt:lpstr>Times New Roman</vt:lpstr>
      <vt:lpstr>Trebuchet MS</vt:lpstr>
      <vt:lpstr>Wingdings</vt:lpstr>
      <vt:lpstr>Wingdings 2</vt:lpstr>
      <vt:lpstr>Wingdings 3</vt:lpstr>
      <vt:lpstr>BrushVTI</vt:lpstr>
      <vt:lpstr>Office Theme</vt:lpstr>
      <vt:lpstr>Tema di Office</vt:lpstr>
      <vt:lpstr>1_Tema di Office</vt:lpstr>
      <vt:lpstr>1_Office Theme</vt:lpstr>
      <vt:lpstr>Sfaccettatura</vt:lpstr>
      <vt:lpstr>2_Tema di Office</vt:lpstr>
      <vt:lpstr>Acrobat Document</vt:lpstr>
      <vt:lpstr>CSN5 INFN-LNF</vt:lpstr>
      <vt:lpstr>Outline</vt:lpstr>
      <vt:lpstr>CSN5 update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CSN5 overview 2023</vt:lpstr>
      <vt:lpstr>New proposals for 2024</vt:lpstr>
      <vt:lpstr>2023 ongoing experiments</vt:lpstr>
      <vt:lpstr>Presentazione standard di PowerPoint</vt:lpstr>
      <vt:lpstr>Qub-IT - LNF</vt:lpstr>
      <vt:lpstr>Presentazione standard di PowerPoint</vt:lpstr>
      <vt:lpstr>Dart Wars LNF</vt:lpstr>
      <vt:lpstr>Presentazione standard di PowerPoint</vt:lpstr>
      <vt:lpstr>Presentazione standard di PowerPoint</vt:lpstr>
      <vt:lpstr>Presentazione standard di PowerPoint</vt:lpstr>
      <vt:lpstr>Presentazione standard di PowerPoint</vt:lpstr>
      <vt:lpstr>HB2TF (call)</vt:lpstr>
      <vt:lpstr>Presentazione standard di PowerPoint</vt:lpstr>
      <vt:lpstr>Presentazione standard di PowerPoint</vt:lpstr>
      <vt:lpstr>Presentazione standard di PowerPoint</vt:lpstr>
      <vt:lpstr>Presentazione standard di PowerPoint</vt:lpstr>
      <vt:lpstr>SAMADHA 2021-2023 + prolungamento 2024 </vt:lpstr>
      <vt:lpstr>SAMADHA 2021-2023 + prolungamento 2024 </vt:lpstr>
      <vt:lpstr>SAMADHA 2021-2023 + prolungamento 2024 </vt:lpstr>
      <vt:lpstr>2023 closing experiments </vt:lpstr>
      <vt:lpstr>ENTER_BNCT 2020-2022 + prolungamento 2023 </vt:lpstr>
      <vt:lpstr>ENTER_BNCT 2020-2022 + prolungamento 2023 </vt:lpstr>
      <vt:lpstr>ENTER_BNCT 2020-2022 + prolungamento 2023 </vt:lpstr>
      <vt:lpstr>uRANIA-V: development of Resistive Gaseous Devices for thermal neutron detection</vt:lpstr>
      <vt:lpstr>Presentazione standard di PowerPoint</vt:lpstr>
      <vt:lpstr>ARYA</vt:lpstr>
      <vt:lpstr>Presentazione standard di PowerPoint</vt:lpstr>
      <vt:lpstr>Presentazione standard di PowerPoint</vt:lpstr>
      <vt:lpstr>Presentazione standard di PowerPoint</vt:lpstr>
      <vt:lpstr>Presentazione standard di PowerPoint</vt:lpstr>
      <vt:lpstr>SPARC_LAB  Sources for Plasma Accelerators and Radiation Compton with Lasers And Beam</vt:lpstr>
      <vt:lpstr>Presentazione standard di PowerPoint</vt:lpstr>
      <vt:lpstr>Presentazione standard di PowerPoint</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CSN5 over</dc:title>
  <dc:creator>Cristina Vaccarezza</dc:creator>
  <cp:lastModifiedBy>Cristina Vaccarezza</cp:lastModifiedBy>
  <cp:revision>7</cp:revision>
  <dcterms:created xsi:type="dcterms:W3CDTF">2021-06-30T14:47:19Z</dcterms:created>
  <dcterms:modified xsi:type="dcterms:W3CDTF">2023-07-06T07:34:24Z</dcterms:modified>
</cp:coreProperties>
</file>