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62" r:id="rId2"/>
    <p:sldMasterId id="2147483774" r:id="rId3"/>
  </p:sldMasterIdLst>
  <p:notesMasterIdLst>
    <p:notesMasterId r:id="rId7"/>
  </p:notesMasterIdLst>
  <p:sldIdLst>
    <p:sldId id="256" r:id="rId4"/>
    <p:sldId id="365" r:id="rId5"/>
    <p:sldId id="493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Lavori\Lavori_INFN\Ufficio\CIF\2023-2&#176;-SEM\2023-Sinottico-II-SEM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Lavori\Lavori_INFN\Ufficio\CIF\2023-2&#176;-SEM\2023-Sinottico-II-SEM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RICHIESTE Reparto</a:t>
            </a:r>
            <a:r>
              <a:rPr lang="en-US" sz="1800" b="1" baseline="0"/>
              <a:t> Progettazione</a:t>
            </a:r>
            <a:endParaRPr lang="en-US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explosion val="2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E54-4188-A526-4DB9139CD4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E54-4188-A526-4DB9139CD4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E54-4188-A526-4DB9139CD4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E54-4188-A526-4DB9139CD4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E54-4188-A526-4DB9139CD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E54-4188-A526-4DB9139CD48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E54-4188-A526-4DB9139CD48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E54-4188-A526-4DB9139CD48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E54-4188-A526-4DB9139CD480}"/>
              </c:ext>
            </c:extLst>
          </c:dPt>
          <c:dLbls>
            <c:dLbl>
              <c:idx val="0"/>
              <c:layout>
                <c:manualLayout>
                  <c:x val="-4.1991244660168493E-2"/>
                  <c:y val="-0.2081681237888958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54-4188-A526-4DB9139CD480}"/>
                </c:ext>
              </c:extLst>
            </c:dLbl>
            <c:dLbl>
              <c:idx val="1"/>
              <c:layout>
                <c:manualLayout>
                  <c:x val="9.5292190617395859E-3"/>
                  <c:y val="2.081681237888943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54-4188-A526-4DB9139CD480}"/>
                </c:ext>
              </c:extLst>
            </c:dLbl>
            <c:dLbl>
              <c:idx val="3"/>
              <c:layout>
                <c:manualLayout>
                  <c:x val="1.2531085149216938E-2"/>
                  <c:y val="1.692183494648719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54-4188-A526-4DB9139CD480}"/>
                </c:ext>
              </c:extLst>
            </c:dLbl>
            <c:dLbl>
              <c:idx val="4"/>
              <c:layout>
                <c:manualLayout>
                  <c:x val="-9.1626879686818055E-2"/>
                  <c:y val="-3.95519435198902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54-4188-A526-4DB9139CD480}"/>
                </c:ext>
              </c:extLst>
            </c:dLbl>
            <c:dLbl>
              <c:idx val="5"/>
              <c:layout>
                <c:manualLayout>
                  <c:x val="0"/>
                  <c:y val="-3.747026228200133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54-4188-A526-4DB9139CD480}"/>
                </c:ext>
              </c:extLst>
            </c:dLbl>
            <c:dLbl>
              <c:idx val="6"/>
              <c:layout>
                <c:manualLayout>
                  <c:x val="0"/>
                  <c:y val="6.557211041763788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E54-4188-A526-4DB9139CD480}"/>
                </c:ext>
              </c:extLst>
            </c:dLbl>
            <c:dLbl>
              <c:idx val="8"/>
              <c:layout>
                <c:manualLayout>
                  <c:x val="7.1469142963046892E-2"/>
                  <c:y val="-1.040840618944479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E54-4188-A526-4DB9139CD480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(Richieste!$C$3,Richieste!$E$3,Richieste!$G$3,Richieste!$H$3,Richieste!$I$3,Richieste!$J$3,Richieste!$K$3,Richieste!$L$3,Richieste!$P$3,Richieste!$Q$3,Richieste!$R$3)</c:f>
              <c:strCache>
                <c:ptCount val="9"/>
                <c:pt idx="0">
                  <c:v>ATLAS ITK 
(M. Antonelli)</c:v>
                </c:pt>
                <c:pt idx="1">
                  <c:v>LLMCP (T.Spadaro)</c:v>
                </c:pt>
                <c:pt idx="2">
                  <c:v>SIDDHARTA II / K
(Catalina)</c:v>
                </c:pt>
                <c:pt idx="3">
                  <c:v>VIP III
(Catalina)</c:v>
                </c:pt>
                <c:pt idx="4">
                  <c:v>FOOT
(Spiriti)</c:v>
                </c:pt>
                <c:pt idx="5">
                  <c:v>FLASH/COLD Lab
(Gatti)</c:v>
                </c:pt>
                <c:pt idx="6">
                  <c:v>CYGNO/INITIUM
(Mazzitelli)</c:v>
                </c:pt>
                <c:pt idx="7">
                  <c:v>VIP Gator  (Catalina)</c:v>
                </c:pt>
                <c:pt idx="8">
                  <c:v>MEGANTE        (INFN-FI Rosi)</c:v>
                </c:pt>
              </c:strCache>
            </c:strRef>
          </c:cat>
          <c:val>
            <c:numRef>
              <c:f>(Richieste!$C$11,Richieste!$E$11,Richieste!$G$11,Richieste!$H$11,Richieste!$I$11,Richieste!$J$11,Richieste!$K$11,Richieste!$L$11,Richieste!$P$11,Richieste!$Q$11,Richieste!$R$11)</c:f>
              <c:numCache>
                <c:formatCode>0</c:formatCode>
                <c:ptCount val="9"/>
                <c:pt idx="0">
                  <c:v>53.731343283582092</c:v>
                </c:pt>
                <c:pt idx="1">
                  <c:v>1.4925373134328357</c:v>
                </c:pt>
                <c:pt idx="2">
                  <c:v>8.9552238805970141</c:v>
                </c:pt>
                <c:pt idx="3">
                  <c:v>2.9850746268656714</c:v>
                </c:pt>
                <c:pt idx="4">
                  <c:v>4.4776119402985071</c:v>
                </c:pt>
                <c:pt idx="5">
                  <c:v>1.4925373134328357</c:v>
                </c:pt>
                <c:pt idx="6">
                  <c:v>17.910447761194028</c:v>
                </c:pt>
                <c:pt idx="7">
                  <c:v>1.4925373134328357</c:v>
                </c:pt>
                <c:pt idx="8">
                  <c:v>7.4626865671641784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E54-4188-A526-4DB9139CD4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RICHIESTE Reparto</a:t>
            </a:r>
            <a:r>
              <a:rPr lang="en-US" sz="1800" b="1" baseline="0"/>
              <a:t> prototipi</a:t>
            </a:r>
            <a:endParaRPr lang="en-US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FB-46E7-9488-AEB03F400C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FB-46E7-9488-AEB03F400C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FB-46E7-9488-AEB03F400CC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FB-46E7-9488-AEB03F400CC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3FB-46E7-9488-AEB03F400CC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0C9-4A8D-BED7-B3F6DD97DFC1}"/>
              </c:ext>
            </c:extLst>
          </c:dPt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0C9-4A8D-BED7-B3F6DD97DFC1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(Richieste!$C$3,Richieste!$D$3,Richieste!$F$3,Richieste!$K$3,Richieste!$L$3,Richieste!$M$3,Richieste!$N$3,Richieste!$O$3,Richieste!$O$3,Richieste!$S$3)</c:f>
              <c:strCache>
                <c:ptCount val="5"/>
                <c:pt idx="0">
                  <c:v>ATLAS ITK 
(M. Antonelli)</c:v>
                </c:pt>
                <c:pt idx="1">
                  <c:v>FOOT
(Spiriti)</c:v>
                </c:pt>
                <c:pt idx="2">
                  <c:v>FLASH/COLD Lab
(Gatti)</c:v>
                </c:pt>
                <c:pt idx="3">
                  <c:v>MU2e
(Happacher)</c:v>
                </c:pt>
                <c:pt idx="4">
                  <c:v>LHCb (Bencivenni)</c:v>
                </c:pt>
              </c:strCache>
              <c:extLst/>
            </c:strRef>
          </c:cat>
          <c:val>
            <c:numRef>
              <c:f>(Richieste!$C$16,Richieste!$D$16,Richieste!$F$16,Richieste!$K$16,Richieste!$L$16,Richieste!$M$16,Richieste!$N$16,Richieste!$O$16,Richieste!$O$16,Richieste!$S$16)</c:f>
              <c:numCache>
                <c:formatCode>0</c:formatCode>
                <c:ptCount val="6"/>
                <c:pt idx="0">
                  <c:v>44.444444444444443</c:v>
                </c:pt>
                <c:pt idx="1">
                  <c:v>22.222222222222221</c:v>
                </c:pt>
                <c:pt idx="2">
                  <c:v>11.111111111111111</c:v>
                </c:pt>
                <c:pt idx="3">
                  <c:v>11.111111111111111</c:v>
                </c:pt>
                <c:pt idx="4">
                  <c:v>11.111111111111111</c:v>
                </c:pt>
                <c:pt idx="5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C-E3FB-46E7-9488-AEB03F400C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D7CE6-27E0-41CF-9043-09D0D2CFA5C5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D095D-7233-4711-9BB9-6969F2419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2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D095D-7233-4711-9BB9-6969F24197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6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671DB9B-D4D1-4530-BE7E-E34C1289D129}" type="datetime1">
              <a:rPr lang="it-IT" smtClean="0"/>
              <a:t>08/06/2023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BR"/>
              <a:t>SEM- richieste II SEMESTRE 2023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59BB632-7B49-42D1-9EC5-5CD81BC12E61}" type="slidenum">
              <a:rPr lang="it-IT" smtClean="0"/>
              <a:t>‹#›</a:t>
            </a:fld>
            <a:endParaRPr lang="it-IT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233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E05C-C557-4F70-87D6-96907CE446E5}" type="datetime1">
              <a:rPr lang="it-IT" smtClean="0"/>
              <a:t>08/06/2023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SEM- richieste II SEMESTRE 2023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BB632-7B49-42D1-9EC5-5CD81BC12E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66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B842-A492-40DD-8328-A2485B703CC3}" type="datetime1">
              <a:rPr lang="it-IT" smtClean="0"/>
              <a:t>08/06/2023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SEM- richieste II SEMESTRE 2023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BB632-7B49-42D1-9EC5-5CD81BC12E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315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40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13" y="153781"/>
            <a:ext cx="11290852" cy="67119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2613" y="1168401"/>
            <a:ext cx="11290852" cy="5008563"/>
          </a:xfrm>
        </p:spPr>
        <p:txBody>
          <a:bodyPr/>
          <a:lstStyle>
            <a:lvl1pPr>
              <a:buClr>
                <a:srgbClr val="0F75BD"/>
              </a:buClr>
              <a:defRPr/>
            </a:lvl1pPr>
            <a:lvl2pPr>
              <a:buClr>
                <a:srgbClr val="0F75BD"/>
              </a:buClr>
              <a:defRPr/>
            </a:lvl2pPr>
            <a:lvl3pPr>
              <a:buClr>
                <a:srgbClr val="0F75BD"/>
              </a:buClr>
              <a:defRPr/>
            </a:lvl3pPr>
            <a:lvl4pPr>
              <a:buClr>
                <a:srgbClr val="0F75BD"/>
              </a:buClr>
              <a:defRPr/>
            </a:lvl4pPr>
            <a:lvl5pPr>
              <a:buClr>
                <a:srgbClr val="0F75BD"/>
              </a:buClr>
              <a:defRPr/>
            </a:lvl5pPr>
          </a:lstStyle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082ED0C-FBD0-EA44-8EF3-86B28E9C2D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27112" y="6404477"/>
            <a:ext cx="156579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97C57F-7204-4037-83C5-A4AAB7D7B7F8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AD510443-D07A-8546-9047-91485FB8E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06176" y="6414103"/>
            <a:ext cx="6202018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20466FF-7992-9047-B2A2-61DEE3352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2613" y="6414102"/>
            <a:ext cx="133464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307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04251" y="6367388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3B33C1-71D9-4823-89A3-7BAD1523DB28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76963" y="6350405"/>
            <a:ext cx="456565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1" y="6350406"/>
            <a:ext cx="169213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986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681" y="1174283"/>
            <a:ext cx="5616121" cy="5002681"/>
          </a:xfrm>
        </p:spPr>
        <p:txBody>
          <a:bodyPr/>
          <a:lstStyle>
            <a:lvl1pPr>
              <a:buClr>
                <a:srgbClr val="0F75BD"/>
              </a:buClr>
              <a:defRPr/>
            </a:lvl1pPr>
            <a:lvl2pPr>
              <a:buClr>
                <a:srgbClr val="0F75BD"/>
              </a:buClr>
              <a:defRPr/>
            </a:lvl2pPr>
            <a:lvl3pPr>
              <a:buClr>
                <a:srgbClr val="0F75BD"/>
              </a:buClr>
              <a:defRPr/>
            </a:lvl3pPr>
            <a:lvl4pPr>
              <a:buClr>
                <a:srgbClr val="0F75BD"/>
              </a:buClr>
              <a:defRPr/>
            </a:lvl4pPr>
            <a:lvl5pPr>
              <a:buClr>
                <a:srgbClr val="0F75BD"/>
              </a:buCl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74283"/>
            <a:ext cx="5571262" cy="5002681"/>
          </a:xfrm>
        </p:spPr>
        <p:txBody>
          <a:bodyPr/>
          <a:lstStyle>
            <a:lvl1pPr>
              <a:buClr>
                <a:srgbClr val="0F75BD"/>
              </a:buClr>
              <a:defRPr/>
            </a:lvl1pPr>
            <a:lvl2pPr>
              <a:buClr>
                <a:srgbClr val="0F75BD"/>
              </a:buClr>
              <a:defRPr/>
            </a:lvl2pPr>
            <a:lvl3pPr>
              <a:buClr>
                <a:srgbClr val="0F75BD"/>
              </a:buClr>
              <a:defRPr/>
            </a:lvl3pPr>
            <a:lvl4pPr>
              <a:buClr>
                <a:srgbClr val="0F75BD"/>
              </a:buClr>
              <a:defRPr/>
            </a:lvl4pPr>
            <a:lvl5pPr>
              <a:buClr>
                <a:srgbClr val="0F75BD"/>
              </a:buCl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umsplatzhalter 5">
            <a:extLst>
              <a:ext uri="{FF2B5EF4-FFF2-40B4-BE49-F238E27FC236}">
                <a16:creationId xmlns:a16="http://schemas.microsoft.com/office/drawing/2014/main" id="{855CF7B8-E41E-EA44-B6F2-29F64E2726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27112" y="6423727"/>
            <a:ext cx="156579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8871B-EBBE-4546-93E0-22AD52FA7C96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ußzeilenplatzhalter 6">
            <a:extLst>
              <a:ext uri="{FF2B5EF4-FFF2-40B4-BE49-F238E27FC236}">
                <a16:creationId xmlns:a16="http://schemas.microsoft.com/office/drawing/2014/main" id="{17327D60-E416-3340-9C2C-FF97F2464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06176" y="6423728"/>
            <a:ext cx="6202018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liennummernplatzhalter 8">
            <a:extLst>
              <a:ext uri="{FF2B5EF4-FFF2-40B4-BE49-F238E27FC236}">
                <a16:creationId xmlns:a16="http://schemas.microsoft.com/office/drawing/2014/main" id="{529D1ABB-FE6F-6A41-873B-2DF459582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2613" y="6423727"/>
            <a:ext cx="133464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422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>
            <a:lvl1pPr>
              <a:buClr>
                <a:srgbClr val="0F75BD"/>
              </a:buClr>
              <a:defRPr/>
            </a:lvl1pPr>
            <a:lvl2pPr>
              <a:buClr>
                <a:srgbClr val="0F75BD"/>
              </a:buClr>
              <a:defRPr/>
            </a:lvl2pPr>
            <a:lvl3pPr>
              <a:buClr>
                <a:srgbClr val="0F75BD"/>
              </a:buClr>
              <a:defRPr/>
            </a:lvl3pPr>
            <a:lvl4pPr>
              <a:buClr>
                <a:srgbClr val="0F75BD"/>
              </a:buClr>
              <a:defRPr/>
            </a:lvl4pPr>
            <a:lvl5pPr>
              <a:buClr>
                <a:srgbClr val="0F75BD"/>
              </a:buCl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buClr>
                <a:srgbClr val="0F75BD"/>
              </a:buClr>
              <a:defRPr/>
            </a:lvl1pPr>
            <a:lvl2pPr>
              <a:buClr>
                <a:srgbClr val="0F75BD"/>
              </a:buClr>
              <a:defRPr/>
            </a:lvl2pPr>
            <a:lvl3pPr>
              <a:buClr>
                <a:srgbClr val="0F75BD"/>
              </a:buClr>
              <a:defRPr/>
            </a:lvl3pPr>
            <a:lvl4pPr>
              <a:buClr>
                <a:srgbClr val="0F75BD"/>
              </a:buClr>
              <a:defRPr/>
            </a:lvl4pPr>
            <a:lvl5pPr>
              <a:buClr>
                <a:srgbClr val="0F75BD"/>
              </a:buCl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0" name="Datumsplatzhalter 5">
            <a:extLst>
              <a:ext uri="{FF2B5EF4-FFF2-40B4-BE49-F238E27FC236}">
                <a16:creationId xmlns:a16="http://schemas.microsoft.com/office/drawing/2014/main" id="{7314C961-7CB7-CF4D-8582-63C358DA2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27112" y="6356352"/>
            <a:ext cx="156579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A12367-3F8C-4890-915E-29B2EC746EAC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Fußzeilenplatzhalter 6">
            <a:extLst>
              <a:ext uri="{FF2B5EF4-FFF2-40B4-BE49-F238E27FC236}">
                <a16:creationId xmlns:a16="http://schemas.microsoft.com/office/drawing/2014/main" id="{7BEC3162-D17E-5B42-AEF7-9054832AC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06176" y="6356353"/>
            <a:ext cx="6202018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Foliennummernplatzhalter 8">
            <a:extLst>
              <a:ext uri="{FF2B5EF4-FFF2-40B4-BE49-F238E27FC236}">
                <a16:creationId xmlns:a16="http://schemas.microsoft.com/office/drawing/2014/main" id="{562A2537-5694-854E-9ACE-4D0A34B9D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2613" y="6356352"/>
            <a:ext cx="133464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103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C36518-19A4-4F5D-B250-79C5023EF7C7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8022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3231AA-3758-4F55-BA4C-BEA80AC608D3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0806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buClr>
                <a:srgbClr val="0F75BD"/>
              </a:buClr>
              <a:defRPr sz="3200"/>
            </a:lvl1pPr>
            <a:lvl2pPr>
              <a:buClr>
                <a:srgbClr val="0F75BD"/>
              </a:buClr>
              <a:defRPr sz="2800"/>
            </a:lvl2pPr>
            <a:lvl3pPr>
              <a:buClr>
                <a:srgbClr val="0F75BD"/>
              </a:buClr>
              <a:defRPr sz="2400"/>
            </a:lvl3pPr>
            <a:lvl4pPr>
              <a:buClr>
                <a:srgbClr val="0F75BD"/>
              </a:buClr>
              <a:defRPr sz="2000"/>
            </a:lvl4pPr>
            <a:lvl5pPr>
              <a:buClr>
                <a:srgbClr val="0F75BD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F57708-D260-49F3-AFCF-5C8A7348DFD3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448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0523-2057-4F9E-B219-3415AF3D0267}" type="datetime1">
              <a:rPr lang="it-IT" smtClean="0"/>
              <a:t>08/06/2023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SEM- richieste II SEMESTRE 2023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BB632-7B49-42D1-9EC5-5CD81BC12E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177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FC0A10-029C-45B4-8824-E5457C4B4C16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36905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25B719-E676-4777-A1DB-D0CA510613A3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147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B11B0-E200-487B-A0B5-B41AD881BF22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65840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107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13" y="153781"/>
            <a:ext cx="11290852" cy="67119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2613" y="1168401"/>
            <a:ext cx="11290852" cy="5008563"/>
          </a:xfrm>
        </p:spPr>
        <p:txBody>
          <a:bodyPr/>
          <a:lstStyle>
            <a:lvl1pPr>
              <a:buClr>
                <a:srgbClr val="0F75BD"/>
              </a:buClr>
              <a:defRPr/>
            </a:lvl1pPr>
            <a:lvl2pPr>
              <a:buClr>
                <a:srgbClr val="0F75BD"/>
              </a:buClr>
              <a:defRPr/>
            </a:lvl2pPr>
            <a:lvl3pPr>
              <a:buClr>
                <a:srgbClr val="0F75BD"/>
              </a:buClr>
              <a:defRPr/>
            </a:lvl3pPr>
            <a:lvl4pPr>
              <a:buClr>
                <a:srgbClr val="0F75BD"/>
              </a:buClr>
              <a:defRPr/>
            </a:lvl4pPr>
            <a:lvl5pPr>
              <a:buClr>
                <a:srgbClr val="0F75BD"/>
              </a:buClr>
              <a:defRPr/>
            </a:lvl5pPr>
          </a:lstStyle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082ED0C-FBD0-EA44-8EF3-86B28E9C2D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27112" y="6404477"/>
            <a:ext cx="156579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15AA4F-83B5-4A04-978B-9D724D4D9463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AD510443-D07A-8546-9047-91485FB8E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06176" y="6414103"/>
            <a:ext cx="6202018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20466FF-7992-9047-B2A2-61DEE3352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2613" y="6414102"/>
            <a:ext cx="133464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36412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04251" y="6367388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30121E-7713-4EA9-9E53-38C031DF33ED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76963" y="6350405"/>
            <a:ext cx="456565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1" y="6350406"/>
            <a:ext cx="169213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02304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681" y="1174283"/>
            <a:ext cx="5616121" cy="5002681"/>
          </a:xfrm>
        </p:spPr>
        <p:txBody>
          <a:bodyPr/>
          <a:lstStyle>
            <a:lvl1pPr>
              <a:buClr>
                <a:srgbClr val="0F75BD"/>
              </a:buClr>
              <a:defRPr/>
            </a:lvl1pPr>
            <a:lvl2pPr>
              <a:buClr>
                <a:srgbClr val="0F75BD"/>
              </a:buClr>
              <a:defRPr/>
            </a:lvl2pPr>
            <a:lvl3pPr>
              <a:buClr>
                <a:srgbClr val="0F75BD"/>
              </a:buClr>
              <a:defRPr/>
            </a:lvl3pPr>
            <a:lvl4pPr>
              <a:buClr>
                <a:srgbClr val="0F75BD"/>
              </a:buClr>
              <a:defRPr/>
            </a:lvl4pPr>
            <a:lvl5pPr>
              <a:buClr>
                <a:srgbClr val="0F75BD"/>
              </a:buCl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74283"/>
            <a:ext cx="5571262" cy="5002681"/>
          </a:xfrm>
        </p:spPr>
        <p:txBody>
          <a:bodyPr/>
          <a:lstStyle>
            <a:lvl1pPr>
              <a:buClr>
                <a:srgbClr val="0F75BD"/>
              </a:buClr>
              <a:defRPr/>
            </a:lvl1pPr>
            <a:lvl2pPr>
              <a:buClr>
                <a:srgbClr val="0F75BD"/>
              </a:buClr>
              <a:defRPr/>
            </a:lvl2pPr>
            <a:lvl3pPr>
              <a:buClr>
                <a:srgbClr val="0F75BD"/>
              </a:buClr>
              <a:defRPr/>
            </a:lvl3pPr>
            <a:lvl4pPr>
              <a:buClr>
                <a:srgbClr val="0F75BD"/>
              </a:buClr>
              <a:defRPr/>
            </a:lvl4pPr>
            <a:lvl5pPr>
              <a:buClr>
                <a:srgbClr val="0F75BD"/>
              </a:buCl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umsplatzhalter 5">
            <a:extLst>
              <a:ext uri="{FF2B5EF4-FFF2-40B4-BE49-F238E27FC236}">
                <a16:creationId xmlns:a16="http://schemas.microsoft.com/office/drawing/2014/main" id="{855CF7B8-E41E-EA44-B6F2-29F64E2726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27112" y="6423727"/>
            <a:ext cx="156579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1F1382-5AF8-47E8-A354-9AB9072BEABF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ußzeilenplatzhalter 6">
            <a:extLst>
              <a:ext uri="{FF2B5EF4-FFF2-40B4-BE49-F238E27FC236}">
                <a16:creationId xmlns:a16="http://schemas.microsoft.com/office/drawing/2014/main" id="{17327D60-E416-3340-9C2C-FF97F2464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06176" y="6423728"/>
            <a:ext cx="6202018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liennummernplatzhalter 8">
            <a:extLst>
              <a:ext uri="{FF2B5EF4-FFF2-40B4-BE49-F238E27FC236}">
                <a16:creationId xmlns:a16="http://schemas.microsoft.com/office/drawing/2014/main" id="{529D1ABB-FE6F-6A41-873B-2DF459582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2613" y="6423727"/>
            <a:ext cx="133464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7200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>
            <a:lvl1pPr>
              <a:buClr>
                <a:srgbClr val="0F75BD"/>
              </a:buClr>
              <a:defRPr/>
            </a:lvl1pPr>
            <a:lvl2pPr>
              <a:buClr>
                <a:srgbClr val="0F75BD"/>
              </a:buClr>
              <a:defRPr/>
            </a:lvl2pPr>
            <a:lvl3pPr>
              <a:buClr>
                <a:srgbClr val="0F75BD"/>
              </a:buClr>
              <a:defRPr/>
            </a:lvl3pPr>
            <a:lvl4pPr>
              <a:buClr>
                <a:srgbClr val="0F75BD"/>
              </a:buClr>
              <a:defRPr/>
            </a:lvl4pPr>
            <a:lvl5pPr>
              <a:buClr>
                <a:srgbClr val="0F75BD"/>
              </a:buCl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buClr>
                <a:srgbClr val="0F75BD"/>
              </a:buClr>
              <a:defRPr/>
            </a:lvl1pPr>
            <a:lvl2pPr>
              <a:buClr>
                <a:srgbClr val="0F75BD"/>
              </a:buClr>
              <a:defRPr/>
            </a:lvl2pPr>
            <a:lvl3pPr>
              <a:buClr>
                <a:srgbClr val="0F75BD"/>
              </a:buClr>
              <a:defRPr/>
            </a:lvl3pPr>
            <a:lvl4pPr>
              <a:buClr>
                <a:srgbClr val="0F75BD"/>
              </a:buClr>
              <a:defRPr/>
            </a:lvl4pPr>
            <a:lvl5pPr>
              <a:buClr>
                <a:srgbClr val="0F75BD"/>
              </a:buCl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0" name="Datumsplatzhalter 5">
            <a:extLst>
              <a:ext uri="{FF2B5EF4-FFF2-40B4-BE49-F238E27FC236}">
                <a16:creationId xmlns:a16="http://schemas.microsoft.com/office/drawing/2014/main" id="{7314C961-7CB7-CF4D-8582-63C358DA2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27112" y="6356352"/>
            <a:ext cx="156579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BF3678-24FD-4C86-8075-07B735F2A810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Fußzeilenplatzhalter 6">
            <a:extLst>
              <a:ext uri="{FF2B5EF4-FFF2-40B4-BE49-F238E27FC236}">
                <a16:creationId xmlns:a16="http://schemas.microsoft.com/office/drawing/2014/main" id="{7BEC3162-D17E-5B42-AEF7-9054832AC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06176" y="6356353"/>
            <a:ext cx="6202018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Foliennummernplatzhalter 8">
            <a:extLst>
              <a:ext uri="{FF2B5EF4-FFF2-40B4-BE49-F238E27FC236}">
                <a16:creationId xmlns:a16="http://schemas.microsoft.com/office/drawing/2014/main" id="{562A2537-5694-854E-9ACE-4D0A34B9D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2613" y="6356352"/>
            <a:ext cx="133464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02036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531011-62F1-4D2F-83B6-F8874E280CD3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48727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EED216-2BD3-45CF-A5FC-8BC04D34F80D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39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82BE9B9-1F84-4777-BB82-80BFA2D6C3E3}" type="datetime1">
              <a:rPr lang="it-IT" smtClean="0"/>
              <a:t>08/06/2023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SEM- richieste II SEMESTRE 2023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59BB632-7B49-42D1-9EC5-5CD81BC12E61}" type="slidenum">
              <a:rPr lang="it-IT" smtClean="0"/>
              <a:t>‹#›</a:t>
            </a:fld>
            <a:endParaRPr lang="it-IT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542187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buClr>
                <a:srgbClr val="0F75BD"/>
              </a:buClr>
              <a:defRPr sz="3200"/>
            </a:lvl1pPr>
            <a:lvl2pPr>
              <a:buClr>
                <a:srgbClr val="0F75BD"/>
              </a:buClr>
              <a:defRPr sz="2800"/>
            </a:lvl2pPr>
            <a:lvl3pPr>
              <a:buClr>
                <a:srgbClr val="0F75BD"/>
              </a:buClr>
              <a:defRPr sz="2400"/>
            </a:lvl3pPr>
            <a:lvl4pPr>
              <a:buClr>
                <a:srgbClr val="0F75BD"/>
              </a:buClr>
              <a:defRPr sz="2000"/>
            </a:lvl4pPr>
            <a:lvl5pPr>
              <a:buClr>
                <a:srgbClr val="0F75BD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E8B998-341B-4C38-BE34-A95646D7876A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27582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27EBEB-CD19-495C-84AE-55AA9748365A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35480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1BCA7F-505E-4DA5-A46B-E0E99FCF6E02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8308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831319-546A-4603-8EB1-A2B20291490E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1743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F2C99-12A8-4A1A-A878-BF224EE7380F}" type="datetime1">
              <a:rPr lang="it-IT" smtClean="0"/>
              <a:t>08/06/2023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SEM- richieste II SEMESTRE 2023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BB632-7B49-42D1-9EC5-5CD81BC12E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6214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AC91-69F8-468C-A570-A13F94144852}" type="datetime1">
              <a:rPr lang="it-IT" smtClean="0"/>
              <a:t>08/06/2023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SEM- richieste II SEMESTRE 2023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BB632-7B49-42D1-9EC5-5CD81BC12E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6738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E4B1-3EF7-41C5-8F1F-6C92191AD745}" type="datetime1">
              <a:rPr lang="it-IT" smtClean="0"/>
              <a:t>08/06/2023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SEM- richieste II SEMESTRE 2023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BB632-7B49-42D1-9EC5-5CD81BC12E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690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FF7E5-3569-4411-907A-5EA3C06EC67F}" type="datetime1">
              <a:rPr lang="it-IT" smtClean="0"/>
              <a:t>08/06/2023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SEM- richieste II SEMESTRE 2023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BB632-7B49-42D1-9EC5-5CD81BC12E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705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ADDFEE0-023F-48E1-81C9-A88D869EB517}" type="datetime1">
              <a:rPr lang="it-IT" smtClean="0"/>
              <a:t>08/06/2023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r>
              <a:rPr lang="pt-BR"/>
              <a:t>SEM- richieste II SEMESTRE 2023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59BB632-7B49-42D1-9EC5-5CD81BC12E61}" type="slidenum">
              <a:rPr lang="it-IT" smtClean="0"/>
              <a:t>‹#›</a:t>
            </a:fld>
            <a:endParaRPr lang="it-IT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11429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DCB22BD-21FB-4620-904C-9F048443FE95}" type="datetime1">
              <a:rPr lang="it-IT" smtClean="0"/>
              <a:t>08/06/2023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r>
              <a:rPr lang="pt-BR"/>
              <a:t>SEM- richieste II SEMESTRE 2023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59BB632-7B49-42D1-9EC5-5CD81BC12E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611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5AC8D16-E85D-4E1B-B58A-DD3C8E3E7EA4}" type="datetime1">
              <a:rPr lang="it-IT" smtClean="0"/>
              <a:t>08/06/2023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/>
              <a:t>SEM- richieste II SEMESTRE 2023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59BB632-7B49-42D1-9EC5-5CD81BC12E61}" type="slidenum">
              <a:rPr lang="it-IT" smtClean="0"/>
              <a:t>‹#›</a:t>
            </a:fld>
            <a:endParaRPr lang="it-IT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178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pos="1056" userDrawn="1">
          <p15:clr>
            <a:srgbClr val="F26B43"/>
          </p15:clr>
        </p15:guide>
        <p15:guide id="8" pos="9600" userDrawn="1">
          <p15:clr>
            <a:srgbClr val="F26B43"/>
          </p15:clr>
        </p15:guide>
        <p15:guide id="9" pos="792" userDrawn="1">
          <p15:clr>
            <a:srgbClr val="F26B43"/>
          </p15:clr>
        </p15:guide>
        <p15:guide id="10" pos="7200" userDrawn="1">
          <p15:clr>
            <a:srgbClr val="F26B43"/>
          </p15:clr>
        </p15:guide>
        <p15:guide id="11" orient="horz" pos="4008" userDrawn="1">
          <p15:clr>
            <a:srgbClr val="F26B43"/>
          </p15:clr>
        </p15:guide>
        <p15:guide id="12" orient="horz" pos="1440" userDrawn="1">
          <p15:clr>
            <a:srgbClr val="F26B43"/>
          </p15:clr>
        </p15:guide>
        <p15:guide id="13" orient="horz" pos="3720" userDrawn="1">
          <p15:clr>
            <a:srgbClr val="F26B43"/>
          </p15:clr>
        </p15:guide>
        <p15:guide id="14" orient="horz" pos="2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3681" y="172088"/>
            <a:ext cx="11339782" cy="600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682" y="1168401"/>
            <a:ext cx="11339782" cy="500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2" y="6345259"/>
            <a:ext cx="12192000" cy="5127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" y="6353614"/>
            <a:ext cx="12188249" cy="501648"/>
          </a:xfrm>
          <a:prstGeom prst="rect">
            <a:avLst/>
          </a:prstGeom>
          <a:solidFill>
            <a:srgbClr val="0F7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-2" y="961292"/>
            <a:ext cx="1219614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0803" y="6267760"/>
            <a:ext cx="2175335" cy="594360"/>
          </a:xfrm>
          <a:prstGeom prst="rect">
            <a:avLst/>
          </a:prstGeom>
          <a:ln>
            <a:noFill/>
          </a:ln>
        </p:spPr>
      </p:pic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95AE4578-1E36-CC44-A910-D09ADE9486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9182" y="6397619"/>
            <a:ext cx="6064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78133603-5F21-334C-90BE-A2B7FC99B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06594" y="6403010"/>
            <a:ext cx="17100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8F845-8773-4527-94BF-BB3D05992FD0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7636BDCF-4F36-4B41-94DA-659CFE79B1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3681" y="6397620"/>
            <a:ext cx="1561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864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3681" y="172088"/>
            <a:ext cx="11339782" cy="600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682" y="1168401"/>
            <a:ext cx="11339782" cy="500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2" y="6345259"/>
            <a:ext cx="12192000" cy="5127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" y="6353614"/>
            <a:ext cx="12188249" cy="501648"/>
          </a:xfrm>
          <a:prstGeom prst="rect">
            <a:avLst/>
          </a:prstGeom>
          <a:solidFill>
            <a:srgbClr val="0F7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-2" y="961292"/>
            <a:ext cx="1219614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0803" y="6267760"/>
            <a:ext cx="2175335" cy="594360"/>
          </a:xfrm>
          <a:prstGeom prst="rect">
            <a:avLst/>
          </a:prstGeom>
          <a:ln>
            <a:noFill/>
          </a:ln>
        </p:spPr>
      </p:pic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95AE4578-1E36-CC44-A910-D09ADE9486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9182" y="6397619"/>
            <a:ext cx="6064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SEM- richieste II SEMESTRE 2023</a:t>
            </a:r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78133603-5F21-334C-90BE-A2B7FC99B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06594" y="6403010"/>
            <a:ext cx="17100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7D94BF-712D-4517-BC09-3328C2354A8E}" type="datetime1">
              <a:rPr kumimoji="0" lang="it-IT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08/06/2023</a:t>
            </a:fld>
            <a:endParaRPr kumimoji="0" lang="it-IT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7636BDCF-4F36-4B41-94DA-659CFE79B1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3681" y="6397620"/>
            <a:ext cx="1561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A4DBC0-06C9-4701-9891-6BD2791C2DCB}" type="slidenum">
              <a:rPr kumimoji="0" lang="it-IT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129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Servizio Meccanica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45" y="66977"/>
            <a:ext cx="1468356" cy="14050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35083" y="4609868"/>
            <a:ext cx="6734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RICHIESTE II SEMESTRE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SEM- richieste II SEMESTRE 2023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BB632-7B49-42D1-9EC5-5CD81BC12E6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199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SEM- richieste II SEMESTRE 2023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BB632-7B49-42D1-9EC5-5CD81BC12E61}" type="slidenum">
              <a:rPr lang="it-IT" smtClean="0"/>
              <a:t>2</a:t>
            </a:fld>
            <a:endParaRPr lang="it-IT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CB0DA6A-D0EE-84BA-433F-2FE67716A5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348202"/>
              </p:ext>
            </p:extLst>
          </p:nvPr>
        </p:nvGraphicFramePr>
        <p:xfrm>
          <a:off x="920376" y="286871"/>
          <a:ext cx="10963834" cy="5994400"/>
        </p:xfrm>
        <a:graphic>
          <a:graphicData uri="http://schemas.openxmlformats.org/drawingml/2006/table">
            <a:tbl>
              <a:tblPr/>
              <a:tblGrid>
                <a:gridCol w="1251579">
                  <a:extLst>
                    <a:ext uri="{9D8B030D-6E8A-4147-A177-3AD203B41FA5}">
                      <a16:colId xmlns:a16="http://schemas.microsoft.com/office/drawing/2014/main" val="3004498569"/>
                    </a:ext>
                  </a:extLst>
                </a:gridCol>
                <a:gridCol w="510644">
                  <a:extLst>
                    <a:ext uri="{9D8B030D-6E8A-4147-A177-3AD203B41FA5}">
                      <a16:colId xmlns:a16="http://schemas.microsoft.com/office/drawing/2014/main" val="2221610253"/>
                    </a:ext>
                  </a:extLst>
                </a:gridCol>
                <a:gridCol w="470594">
                  <a:extLst>
                    <a:ext uri="{9D8B030D-6E8A-4147-A177-3AD203B41FA5}">
                      <a16:colId xmlns:a16="http://schemas.microsoft.com/office/drawing/2014/main" val="2803514892"/>
                    </a:ext>
                  </a:extLst>
                </a:gridCol>
                <a:gridCol w="460580">
                  <a:extLst>
                    <a:ext uri="{9D8B030D-6E8A-4147-A177-3AD203B41FA5}">
                      <a16:colId xmlns:a16="http://schemas.microsoft.com/office/drawing/2014/main" val="3211682992"/>
                    </a:ext>
                  </a:extLst>
                </a:gridCol>
                <a:gridCol w="450569">
                  <a:extLst>
                    <a:ext uri="{9D8B030D-6E8A-4147-A177-3AD203B41FA5}">
                      <a16:colId xmlns:a16="http://schemas.microsoft.com/office/drawing/2014/main" val="1848699282"/>
                    </a:ext>
                  </a:extLst>
                </a:gridCol>
                <a:gridCol w="560706">
                  <a:extLst>
                    <a:ext uri="{9D8B030D-6E8A-4147-A177-3AD203B41FA5}">
                      <a16:colId xmlns:a16="http://schemas.microsoft.com/office/drawing/2014/main" val="3536445370"/>
                    </a:ext>
                  </a:extLst>
                </a:gridCol>
                <a:gridCol w="520657">
                  <a:extLst>
                    <a:ext uri="{9D8B030D-6E8A-4147-A177-3AD203B41FA5}">
                      <a16:colId xmlns:a16="http://schemas.microsoft.com/office/drawing/2014/main" val="3507501347"/>
                    </a:ext>
                  </a:extLst>
                </a:gridCol>
                <a:gridCol w="520657">
                  <a:extLst>
                    <a:ext uri="{9D8B030D-6E8A-4147-A177-3AD203B41FA5}">
                      <a16:colId xmlns:a16="http://schemas.microsoft.com/office/drawing/2014/main" val="1948620509"/>
                    </a:ext>
                  </a:extLst>
                </a:gridCol>
                <a:gridCol w="470594">
                  <a:extLst>
                    <a:ext uri="{9D8B030D-6E8A-4147-A177-3AD203B41FA5}">
                      <a16:colId xmlns:a16="http://schemas.microsoft.com/office/drawing/2014/main" val="2117407757"/>
                    </a:ext>
                  </a:extLst>
                </a:gridCol>
                <a:gridCol w="520657">
                  <a:extLst>
                    <a:ext uri="{9D8B030D-6E8A-4147-A177-3AD203B41FA5}">
                      <a16:colId xmlns:a16="http://schemas.microsoft.com/office/drawing/2014/main" val="2597478048"/>
                    </a:ext>
                  </a:extLst>
                </a:gridCol>
                <a:gridCol w="520657">
                  <a:extLst>
                    <a:ext uri="{9D8B030D-6E8A-4147-A177-3AD203B41FA5}">
                      <a16:colId xmlns:a16="http://schemas.microsoft.com/office/drawing/2014/main" val="4232423399"/>
                    </a:ext>
                  </a:extLst>
                </a:gridCol>
                <a:gridCol w="520657">
                  <a:extLst>
                    <a:ext uri="{9D8B030D-6E8A-4147-A177-3AD203B41FA5}">
                      <a16:colId xmlns:a16="http://schemas.microsoft.com/office/drawing/2014/main" val="824886736"/>
                    </a:ext>
                  </a:extLst>
                </a:gridCol>
                <a:gridCol w="740935">
                  <a:extLst>
                    <a:ext uri="{9D8B030D-6E8A-4147-A177-3AD203B41FA5}">
                      <a16:colId xmlns:a16="http://schemas.microsoft.com/office/drawing/2014/main" val="3686443620"/>
                    </a:ext>
                  </a:extLst>
                </a:gridCol>
                <a:gridCol w="520657">
                  <a:extLst>
                    <a:ext uri="{9D8B030D-6E8A-4147-A177-3AD203B41FA5}">
                      <a16:colId xmlns:a16="http://schemas.microsoft.com/office/drawing/2014/main" val="3647217373"/>
                    </a:ext>
                  </a:extLst>
                </a:gridCol>
                <a:gridCol w="590746">
                  <a:extLst>
                    <a:ext uri="{9D8B030D-6E8A-4147-A177-3AD203B41FA5}">
                      <a16:colId xmlns:a16="http://schemas.microsoft.com/office/drawing/2014/main" val="4197889058"/>
                    </a:ext>
                  </a:extLst>
                </a:gridCol>
                <a:gridCol w="590746">
                  <a:extLst>
                    <a:ext uri="{9D8B030D-6E8A-4147-A177-3AD203B41FA5}">
                      <a16:colId xmlns:a16="http://schemas.microsoft.com/office/drawing/2014/main" val="1711574947"/>
                    </a:ext>
                  </a:extLst>
                </a:gridCol>
                <a:gridCol w="1742199">
                  <a:extLst>
                    <a:ext uri="{9D8B030D-6E8A-4147-A177-3AD203B41FA5}">
                      <a16:colId xmlns:a16="http://schemas.microsoft.com/office/drawing/2014/main" val="3510143025"/>
                    </a:ext>
                  </a:extLst>
                </a:gridCol>
              </a:tblGrid>
              <a:tr h="211258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10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SERVIZIO MECCANICA (Richieste II semester 2023)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995825"/>
                  </a:ext>
                </a:extLst>
              </a:tr>
              <a:tr h="211258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463036"/>
                  </a:ext>
                </a:extLst>
              </a:tr>
              <a:tr h="1732310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ATLAS ITK 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(M. Antonelli)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ATLAS NSW 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(M. Antonelli)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LLMCP (T.Spadaro)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SIDDHARTA II / K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(Catalina)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VIP III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(Catalina)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FOOT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(Spiriti)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FLASH/COLD Lab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(Gatti)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MU2e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(Happacher)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LHCb (Bencivenni)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CYGNO/INITIUM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(Mazzitelli)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VIP Gator  (Catalina)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MEGANTE        (INFN-FI Rosi)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FTE (</a:t>
                      </a:r>
                      <a:r>
                        <a:rPr lang="en-US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5MU</a:t>
                      </a: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954139"/>
                  </a:ext>
                </a:extLst>
              </a:tr>
              <a:tr h="3013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Capoccia Cesidio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7.00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140.0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967395"/>
                  </a:ext>
                </a:extLst>
              </a:tr>
              <a:tr h="2957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Croce Antonio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5.25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105.0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42447"/>
                  </a:ext>
                </a:extLst>
              </a:tr>
              <a:tr h="2957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Rosatelli Filippo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6.25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125.0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15 dal 4/01/21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8139875"/>
                  </a:ext>
                </a:extLst>
              </a:tr>
              <a:tr h="2957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Dane' Emiliano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CIF-Tecnologo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572826"/>
                  </a:ext>
                </a:extLst>
              </a:tr>
              <a:tr h="2957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Cesarini G.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ADR-ATLASNo CIF-Tecnologo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828051"/>
                  </a:ext>
                </a:extLst>
              </a:tr>
              <a:tr h="2957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S. Tomassini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CIF-Tecnologo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2185264"/>
                  </a:ext>
                </a:extLst>
              </a:tr>
              <a:tr h="29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RICHIESTE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33.50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483767"/>
                  </a:ext>
                </a:extLst>
              </a:tr>
              <a:tr h="29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Reparto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039878"/>
                  </a:ext>
                </a:extLst>
              </a:tr>
              <a:tr h="279188">
                <a:tc gridSpan="1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070569"/>
                  </a:ext>
                </a:extLst>
              </a:tr>
              <a:tr h="2957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Battisti Marco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15 dal 1/03/22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705959"/>
                  </a:ext>
                </a:extLst>
              </a:tr>
              <a:tr h="3013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Pileggi Giuseppe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80.0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200536"/>
                  </a:ext>
                </a:extLst>
              </a:tr>
              <a:tr h="29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RICHIESTE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5742255"/>
                  </a:ext>
                </a:extLst>
              </a:tr>
              <a:tr h="29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Reparto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694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07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D0248C-B582-4BAF-9A34-99A3514E0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SEM- richieste II SEMESTRE 2023</a:t>
            </a:r>
            <a:endParaRPr lang="it-IT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D703E0-D894-45E4-8589-966B6F31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BB632-7B49-42D1-9EC5-5CD81BC12E61}" type="slidenum">
              <a:rPr lang="it-IT" smtClean="0"/>
              <a:t>3</a:t>
            </a:fld>
            <a:endParaRPr lang="it-IT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E236526D-DC11-4AC9-81DA-C9AC9C9AFB9B}"/>
              </a:ext>
            </a:extLst>
          </p:cNvPr>
          <p:cNvSpPr txBox="1">
            <a:spLocks/>
          </p:cNvSpPr>
          <p:nvPr/>
        </p:nvSpPr>
        <p:spPr>
          <a:xfrm>
            <a:off x="2781125" y="22104"/>
            <a:ext cx="6127442" cy="523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it-IT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 b="1" i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RICHIESTE II SEMESTRE 2023</a:t>
            </a:r>
            <a:endParaRPr lang="it-IT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C5B9C23-66DB-4157-B22B-63085D42BC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103645"/>
              </p:ext>
            </p:extLst>
          </p:nvPr>
        </p:nvGraphicFramePr>
        <p:xfrm>
          <a:off x="762000" y="410288"/>
          <a:ext cx="5330972" cy="6100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FD57934-ED6E-4FF3-95A2-099A434979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1715467"/>
              </p:ext>
            </p:extLst>
          </p:nvPr>
        </p:nvGraphicFramePr>
        <p:xfrm>
          <a:off x="6548785" y="474252"/>
          <a:ext cx="5373310" cy="6103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370383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1_Tema1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224E095B-181F-4AD8-ACEB-561AD26FC03B}" vid="{A252BB58-3DFA-4499-9039-9D18D600ECFC}"/>
    </a:ext>
  </a:extLst>
</a:theme>
</file>

<file path=ppt/theme/theme3.xml><?xml version="1.0" encoding="utf-8"?>
<a:theme xmlns:a="http://schemas.openxmlformats.org/drawingml/2006/main" name="2_Tema1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224E095B-181F-4AD8-ACEB-561AD26FC03B}" vid="{A252BB58-3DFA-4499-9039-9D18D600ECFC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2494</TotalTime>
  <Words>368</Words>
  <Application>Microsoft Office PowerPoint</Application>
  <PresentationFormat>Widescreen</PresentationFormat>
  <Paragraphs>234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Gill Sans MT</vt:lpstr>
      <vt:lpstr>Impact</vt:lpstr>
      <vt:lpstr>Badge</vt:lpstr>
      <vt:lpstr>1_Tema1</vt:lpstr>
      <vt:lpstr>2_Tema1</vt:lpstr>
      <vt:lpstr>Servizio Meccanica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Sandro Tomassini</dc:creator>
  <cp:lastModifiedBy>Sandro Tomassini</cp:lastModifiedBy>
  <cp:revision>388</cp:revision>
  <dcterms:created xsi:type="dcterms:W3CDTF">2018-05-30T09:02:44Z</dcterms:created>
  <dcterms:modified xsi:type="dcterms:W3CDTF">2023-06-08T19:21:30Z</dcterms:modified>
</cp:coreProperties>
</file>