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27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96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099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4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44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456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6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90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002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88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86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70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26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18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2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6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29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24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11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65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78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82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78EF1-6A33-40DE-98B7-D0901B7A8A3F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1549-C94C-4296-B093-8554C3FE4F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26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07/06/2023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88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CIF 2023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mtClean="0"/>
              <a:t>E. Dané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33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515" y="308822"/>
            <a:ext cx="7744485" cy="57081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5586"/>
          <a:stretch/>
        </p:blipFill>
        <p:spPr>
          <a:xfrm>
            <a:off x="66511" y="570450"/>
            <a:ext cx="4319011" cy="442216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72698" y="790414"/>
            <a:ext cx="3394129" cy="3479369"/>
          </a:xfrm>
          <a:prstGeom prst="rect">
            <a:avLst/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94462" y="5029881"/>
            <a:ext cx="1754391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Intersection H1-H2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Connettore diritto 9"/>
          <p:cNvCxnSpPr/>
          <p:nvPr/>
        </p:nvCxnSpPr>
        <p:spPr>
          <a:xfrm>
            <a:off x="5193792" y="2889504"/>
            <a:ext cx="3054096" cy="100584"/>
          </a:xfrm>
          <a:prstGeom prst="line">
            <a:avLst/>
          </a:prstGeom>
          <a:ln w="2222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 flipH="1" flipV="1">
            <a:off x="8238744" y="3483864"/>
            <a:ext cx="2743200" cy="73152"/>
          </a:xfrm>
          <a:prstGeom prst="line">
            <a:avLst/>
          </a:prstGeom>
          <a:ln w="2222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8247888" y="2990088"/>
            <a:ext cx="0" cy="502920"/>
          </a:xfrm>
          <a:prstGeom prst="line">
            <a:avLst/>
          </a:prstGeom>
          <a:ln w="2222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7670158" y="5894490"/>
            <a:ext cx="207550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Symmetry: rot z axis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ccia a destra 1"/>
          <p:cNvSpPr/>
          <p:nvPr/>
        </p:nvSpPr>
        <p:spPr>
          <a:xfrm rot="10176185">
            <a:off x="727809" y="3218970"/>
            <a:ext cx="802675" cy="357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 flipH="1">
            <a:off x="702151" y="3401878"/>
            <a:ext cx="266494" cy="207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24725" y="5404465"/>
            <a:ext cx="4160797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so much room for coiling the capillaries, I can move these back and/or the idea is to exploit the area over the exhaust manifoldings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Connettore 4 11"/>
          <p:cNvCxnSpPr>
            <a:stCxn id="14" idx="3"/>
          </p:cNvCxnSpPr>
          <p:nvPr/>
        </p:nvCxnSpPr>
        <p:spPr>
          <a:xfrm flipV="1">
            <a:off x="4385522" y="3704095"/>
            <a:ext cx="2472478" cy="2069702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/>
          <p:nvPr/>
        </p:nvCxnSpPr>
        <p:spPr>
          <a:xfrm flipV="1">
            <a:off x="4273014" y="4680488"/>
            <a:ext cx="3522633" cy="1046136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5193792" y="61934"/>
            <a:ext cx="593547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mtClean="0"/>
              <a:t>Attività sul PP1 piping</a:t>
            </a:r>
          </a:p>
          <a:p>
            <a:pPr algn="ctr"/>
            <a:r>
              <a:rPr lang="it-IT" smtClean="0"/>
              <a:t>completamento della bottom part e iniziato la part superiore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08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537808"/>
            <a:ext cx="11197347" cy="534229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794408" y="3893785"/>
            <a:ext cx="196130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Simpler shape of OB exh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Connettore 2 9"/>
          <p:cNvCxnSpPr>
            <a:stCxn id="8" idx="1"/>
          </p:cNvCxnSpPr>
          <p:nvPr/>
        </p:nvCxnSpPr>
        <p:spPr>
          <a:xfrm flipH="1" flipV="1">
            <a:off x="7671816" y="3648456"/>
            <a:ext cx="448056" cy="24532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 flipV="1">
            <a:off x="4463878" y="4780682"/>
            <a:ext cx="1246632" cy="14020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710510" y="4773097"/>
            <a:ext cx="1168012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T sensor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 flipV="1">
            <a:off x="3948766" y="4480491"/>
            <a:ext cx="166034" cy="71330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948766" y="5201377"/>
            <a:ext cx="179671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T-piece for DP sensing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96043" y="169974"/>
            <a:ext cx="695154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smtClean="0"/>
              <a:t>Il progetto è in continua evoluzione:</a:t>
            </a:r>
          </a:p>
          <a:p>
            <a:pPr marL="285750" indent="-285750" algn="ctr">
              <a:buFontTx/>
              <a:buChar char="-"/>
            </a:pPr>
            <a:r>
              <a:rPr lang="it-IT" sz="1400" smtClean="0"/>
              <a:t>DP sensors</a:t>
            </a:r>
          </a:p>
          <a:p>
            <a:pPr marL="285750" indent="-285750" algn="ctr">
              <a:buFontTx/>
              <a:buChar char="-"/>
            </a:pPr>
            <a:r>
              <a:rPr lang="it-IT" sz="1400" smtClean="0"/>
              <a:t>4W T sensors</a:t>
            </a:r>
          </a:p>
          <a:p>
            <a:pPr marL="285750" indent="-285750" algn="ctr">
              <a:buFontTx/>
              <a:buChar char="-"/>
            </a:pPr>
            <a:r>
              <a:rPr lang="it-IT" sz="1400" smtClean="0"/>
              <a:t>Outer Barrel exhaust pipes</a:t>
            </a:r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47804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752" y="360301"/>
            <a:ext cx="7587806" cy="58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3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2613" y="153782"/>
            <a:ext cx="11290852" cy="768432"/>
          </a:xfrm>
        </p:spPr>
        <p:txBody>
          <a:bodyPr>
            <a:normAutofit/>
          </a:bodyPr>
          <a:lstStyle/>
          <a:p>
            <a:pPr algn="ctr"/>
            <a:r>
              <a:rPr lang="it-IT" sz="2800" smtClean="0"/>
              <a:t>Studio dell'assemblaggio dei manifold dell'Outer Barrel</a:t>
            </a:r>
            <a:endParaRPr lang="it-IT" sz="280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33" y="1103958"/>
            <a:ext cx="4870070" cy="4223880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 flipH="1">
            <a:off x="3154058" y="2896976"/>
            <a:ext cx="263471" cy="325464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 flipH="1">
            <a:off x="3557014" y="2556013"/>
            <a:ext cx="317715" cy="240224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257840" y="5620958"/>
            <a:ext cx="248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Bending and 1 welding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961" y="1103958"/>
            <a:ext cx="4870070" cy="422388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394192" y="2789695"/>
            <a:ext cx="219456" cy="337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363456" y="3047121"/>
            <a:ext cx="219456" cy="337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8503920" y="1709928"/>
            <a:ext cx="969264" cy="959655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9473184" y="1709928"/>
            <a:ext cx="0" cy="1248543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9073670" y="1299752"/>
            <a:ext cx="10184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elbows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315876" y="5523632"/>
            <a:ext cx="409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weldings customized and aligned by jig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Connettore diritto 20"/>
          <p:cNvCxnSpPr/>
          <p:nvPr/>
        </p:nvCxnSpPr>
        <p:spPr>
          <a:xfrm flipH="1">
            <a:off x="9190883" y="3413390"/>
            <a:ext cx="564602" cy="13607"/>
          </a:xfrm>
          <a:prstGeom prst="line">
            <a:avLst/>
          </a:prstGeom>
          <a:ln w="41275">
            <a:solidFill>
              <a:srgbClr val="FFFF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 flipH="1">
            <a:off x="8629809" y="2711906"/>
            <a:ext cx="13399" cy="426203"/>
          </a:xfrm>
          <a:prstGeom prst="line">
            <a:avLst/>
          </a:prstGeom>
          <a:ln w="41275">
            <a:solidFill>
              <a:srgbClr val="FFFF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9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24E095B-181F-4AD8-ACEB-561AD26FC03B}" vid="{A252BB58-3DFA-4499-9039-9D18D600EC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2_Tema1</vt:lpstr>
      <vt:lpstr>CIF 2023</vt:lpstr>
      <vt:lpstr>Presentazione standard di PowerPoint</vt:lpstr>
      <vt:lpstr>Presentazione standard di PowerPoint</vt:lpstr>
      <vt:lpstr>Presentazione standard di PowerPoint</vt:lpstr>
      <vt:lpstr>Studio dell'assemblaggio dei manifold dell'Outer Barrel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CIF 2023</dc:title>
  <dc:creator>dane</dc:creator>
  <cp:lastModifiedBy>dane</cp:lastModifiedBy>
  <cp:revision>2</cp:revision>
  <dcterms:created xsi:type="dcterms:W3CDTF">2023-06-07T08:47:48Z</dcterms:created>
  <dcterms:modified xsi:type="dcterms:W3CDTF">2023-06-07T08:51:06Z</dcterms:modified>
</cp:coreProperties>
</file>