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  <p:sldMasterId id="2147483648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1FB22-35A1-3A60-296E-DC8524353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1D3673-FA0B-119D-F9F3-771EC31C9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5834AC-86CF-90B0-20E0-A919C3AA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B937BD-7649-F52B-2A3F-670F4D60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4FE9B3-BBA2-003A-FDBB-9F973F27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89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A6F99-3129-468A-070D-74DAD246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2E4C11-72D6-D223-D391-5EC99014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301989-4CD0-53A6-598F-46F147E5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572239-B92D-022F-C615-356B1805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A57E5F-1F63-D241-D006-C523D34E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74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D736B9-DAC8-B81F-A53B-A4CF28651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FD9734-6C5B-35A5-ED31-0FFDD7F13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50883D-9A59-B0C3-C66A-5F0C21FA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FC350E-EAE9-3C38-C316-EA64E7E3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0CA2E6-1315-8B67-58A0-8BA59067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48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0137B-31FB-F3C2-9AC3-1ACDF9439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CC8156-AF5C-A801-BA27-FED48248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F1FE5A-A16A-E11A-7B0F-5F5C2D57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12F-75AB-42E3-AF4C-F50259DA064D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48180B-3923-1BD3-652B-84E6619B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CDE7A8-2265-6396-B301-51A00D3A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6533-0D7E-40DD-A7B0-46B145FF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08968-58B7-D15F-477D-4D7A41E4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76252-A371-034B-3681-290A6557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A1B8C8-5D02-C88D-E751-80485027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8888-74C1-411F-B12A-0653D6898D8B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E36A3-86C8-E068-C84A-9611FC9F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F9EBA9-C065-BAB0-1428-0215FBE3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D696-5543-46AB-B52F-E2DC15A3A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4B6D6-1CD3-6922-2689-F91839D6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AC8D9-3A58-52BC-75F5-16AA89A2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02DF3D-4427-8FEA-72BD-D6182C11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06E0C-CB34-AD53-C30D-764AF606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BF59EE-11E7-4DF2-C339-4795C84A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80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0DCC5-DD8A-C16F-8711-EAE53231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09799A-31BF-3CF8-FDB4-353F2CA82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362F3-A9D2-D356-B52D-D4CFDBC1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78FB7-FFB2-BF35-F4BD-5445558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870415-3AC7-E4F3-4CB7-57DC7A70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9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6E6AE-47DC-12F2-9F64-4888A822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EDA79-79D3-9EE4-DF87-B57315CC9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C13205-E115-B848-733E-0034303F3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021439-9F73-AE9D-AC0C-B46E5F59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9D1D49-61BC-9CF4-AD18-C066CCDA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EA7755-A634-2FFD-5009-2A0DA221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6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BEC652-FBF8-A4A4-FE5F-9BE0BC52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95D56-77F3-474C-04CE-060F0E244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C0C74C-1507-1E9F-0F72-39C4461F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B57246-8CEA-DB2D-AEA3-4FE6AD29B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0074C9-7111-C834-1099-1708C1EDA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7DA01E-F67D-272F-13E2-234668DC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13EC0E-8693-9C2C-A124-CCCA80EB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53F842A-E666-4E0C-EE2E-98883B5E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89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9CF74-9582-5428-6933-156AFDF8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1FD33C-9B22-8F1F-7E56-BBDC4A26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F7FB98-F192-721D-6391-C4822B30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C41CD4-FB55-68EB-C701-095C149E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628D2C1-40B9-6558-EC05-F13933B5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B3FD4C-2E24-5103-B48A-77208EE6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950400-3EE6-A7F3-B7D2-F6A4F2DC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7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CC612-D789-2C65-A84D-B0749830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6AEE05-1522-1B2E-4173-5D91FCB3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6C6EC0-4973-66EE-8C53-2468DEDD7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C2C812-CF1F-D770-F079-338D8C66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F7DDE1-8543-7543-7237-1CF9A9BE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12136E-7485-34F1-C775-4017FBCD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DA6FB-B2C6-ABBB-DE2D-608EBDCD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F49408-DE48-A42D-9E1B-8E78EE62F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038865-4EDB-1E8E-86AF-66F28D63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0814E5-D7BB-949C-1916-F5B779A3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36ECD7-5E77-B3B7-991A-DD3FC1E7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A5DD47-0A93-424E-3CBD-84B41F1B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97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0969F6-1848-9647-9DE0-60BCE490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A990F3-83B7-360D-E494-5FAE949C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AA7121-660E-ED9D-EB68-A125500C0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C49C-DF33-45BA-8B2C-0DC94C8876F1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B893AE-7666-4D3E-7DC2-EA55353F6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BC9565-C58E-2B23-D342-29EFA63B5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0832-3F67-49F0-AED2-26339EAC67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3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D96F6C-14A5-FD88-04E1-0EF9E44C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8BAAB1-C147-1721-8B81-46634A267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503E5B-BB9E-0E4C-07A5-4406E196C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F12F-75AB-42E3-AF4C-F50259DA064D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077F2E-3126-E077-2F37-204D6AC28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004412-5D06-10C3-156A-F8C0D7371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6533-0D7E-40DD-A7B0-46B145FF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17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F33689-0E95-A3CD-5D8F-E97A2B48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74E9E-B65C-7BAD-0EEB-45029F917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4598E5-58A1-8871-FED8-F4013C9A0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8888-74C1-411F-B12A-0653D6898D8B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07F7E7-83DA-1DA5-BC5D-B11CA50E4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CFCBB4-4CF4-8152-E3E2-B5B29AA33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D696-5543-46AB-B52F-E2DC15A3A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07/06/2023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400" b="1" u="sng" dirty="0">
                <a:solidFill>
                  <a:srgbClr val="FF0000"/>
                </a:solidFill>
              </a:rPr>
              <a:t>Croce Antonio 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1</a:t>
            </a:fld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524000" y="2883994"/>
            <a:ext cx="9144000" cy="1655762"/>
          </a:xfrm>
        </p:spPr>
        <p:txBody>
          <a:bodyPr>
            <a:normAutofit/>
          </a:bodyPr>
          <a:lstStyle/>
          <a:p>
            <a:r>
              <a:rPr lang="it-IT" sz="8000" b="1" dirty="0">
                <a:solidFill>
                  <a:srgbClr val="00B050"/>
                </a:solidFill>
              </a:rPr>
              <a:t>CIF 07/06/2023</a:t>
            </a:r>
          </a:p>
          <a:p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C3E661-A92C-E60D-068C-BF884993D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1" y="94809"/>
            <a:ext cx="268856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8F34EB-165D-3705-49F6-EA837C9E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972" y="-304130"/>
            <a:ext cx="4802249" cy="2412882"/>
          </a:xfrm>
        </p:spPr>
        <p:txBody>
          <a:bodyPr anchor="b">
            <a:normAutofit/>
          </a:bodyPr>
          <a:lstStyle/>
          <a:p>
            <a:r>
              <a:rPr lang="it-IT" sz="4000" b="1" dirty="0"/>
              <a:t>                                          </a:t>
            </a:r>
            <a:r>
              <a:rPr lang="it-IT" sz="3600" b="1" u="sng" dirty="0">
                <a:solidFill>
                  <a:srgbClr val="FF0000"/>
                </a:solidFill>
              </a:rPr>
              <a:t>MEGANTE</a:t>
            </a:r>
          </a:p>
        </p:txBody>
      </p:sp>
      <p:sp>
        <p:nvSpPr>
          <p:cNvPr id="4" name="Sottotitolo 3"/>
          <p:cNvSpPr>
            <a:spLocks noGrp="1"/>
          </p:cNvSpPr>
          <p:nvPr>
            <p:ph idx="1"/>
          </p:nvPr>
        </p:nvSpPr>
        <p:spPr>
          <a:xfrm>
            <a:off x="6899549" y="2563071"/>
            <a:ext cx="4802249" cy="31785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Definizione delle procedure di integrazione in loco del setup;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Definizione delle procedure di installazione della massa sorgente;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Installazione della parte civile con accesso per integrazione del setup interno;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Produzione di schemi e disegni inserti nel capitolato;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Verifiche di ingombro e accesso;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/>
              <a:t>Verifica e definizione di tutti i materiali ;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6965972" y="6242050"/>
            <a:ext cx="4114800" cy="365125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800" b="1" u="sng" dirty="0">
                <a:solidFill>
                  <a:srgbClr val="FF0000"/>
                </a:solidFill>
              </a:rPr>
              <a:t>Croce Antonio 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66350" y="6356350"/>
            <a:ext cx="6874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9167D4-EC07-4DC6-9A06-049B9F13E3C2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5ABD11B1-2AEE-F138-9F13-286FEE89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2E59F23-55FB-AFC1-490A-85B659AF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1" y="94809"/>
            <a:ext cx="2688569" cy="112785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93B9CF9-B50D-4AE7-7C8F-19414F8B673C}"/>
              </a:ext>
            </a:extLst>
          </p:cNvPr>
          <p:cNvSpPr txBox="1"/>
          <p:nvPr/>
        </p:nvSpPr>
        <p:spPr>
          <a:xfrm>
            <a:off x="5928814" y="372941"/>
            <a:ext cx="376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Tutti i lavori sono stati svolti </a:t>
            </a:r>
          </a:p>
          <a:p>
            <a:r>
              <a:rPr lang="it-IT" dirty="0">
                <a:solidFill>
                  <a:srgbClr val="0070C0"/>
                </a:solidFill>
              </a:rPr>
              <a:t>con il nuovo software </a:t>
            </a:r>
            <a:r>
              <a:rPr lang="it-IT" b="1" u="sng" dirty="0">
                <a:solidFill>
                  <a:srgbClr val="0070C0"/>
                </a:solidFill>
              </a:rPr>
              <a:t>3D EXPERIENCE</a:t>
            </a:r>
            <a:r>
              <a:rPr lang="it-IT" dirty="0"/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B3BC4EE-A3E6-EABB-E23D-01C6131F3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/>
          <a:stretch/>
        </p:blipFill>
        <p:spPr>
          <a:xfrm>
            <a:off x="2551773" y="1019272"/>
            <a:ext cx="3721435" cy="4603569"/>
          </a:xfrm>
          <a:prstGeom prst="rect">
            <a:avLst/>
          </a:prstGeom>
        </p:spPr>
      </p:pic>
      <p:sp>
        <p:nvSpPr>
          <p:cNvPr id="10" name="Segnaposto data 13">
            <a:extLst>
              <a:ext uri="{FF2B5EF4-FFF2-40B4-BE49-F238E27FC236}">
                <a16:creationId xmlns:a16="http://schemas.microsoft.com/office/drawing/2014/main" id="{850E09A2-ED33-BF54-4E12-2ABE385A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800" b="1" u="sng" dirty="0">
                <a:solidFill>
                  <a:srgbClr val="FF0000"/>
                </a:solidFill>
              </a:rPr>
              <a:t>07/06/2023</a:t>
            </a:r>
          </a:p>
        </p:txBody>
      </p:sp>
      <p:pic>
        <p:nvPicPr>
          <p:cNvPr id="5" name="Immagine 4" descr="Immagine che contiene disegno, arte, schizzo, illustrazione&#10;&#10;Descrizione generata automaticamente">
            <a:extLst>
              <a:ext uri="{FF2B5EF4-FFF2-40B4-BE49-F238E27FC236}">
                <a16:creationId xmlns:a16="http://schemas.microsoft.com/office/drawing/2014/main" id="{D79557F1-1838-F428-B0E5-096EEF8CD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8" y="2543302"/>
            <a:ext cx="2436664" cy="3446293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B913607-3013-067E-1F5A-6199F3129169}"/>
              </a:ext>
            </a:extLst>
          </p:cNvPr>
          <p:cNvCxnSpPr>
            <a:cxnSpLocks/>
          </p:cNvCxnSpPr>
          <p:nvPr/>
        </p:nvCxnSpPr>
        <p:spPr>
          <a:xfrm flipV="1">
            <a:off x="2038500" y="4500522"/>
            <a:ext cx="1385162" cy="793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3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78AFEAF-40B4-ECE8-384B-3513C3E7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1054596"/>
            <a:ext cx="4789763" cy="1267020"/>
          </a:xfrm>
        </p:spPr>
        <p:txBody>
          <a:bodyPr>
            <a:normAutofit fontScale="90000"/>
          </a:bodyPr>
          <a:lstStyle/>
          <a:p>
            <a:r>
              <a:rPr lang="it-IT" sz="3700" b="1" dirty="0"/>
              <a:t>                                                                                </a:t>
            </a:r>
            <a:r>
              <a:rPr lang="it-IT" sz="3700" b="1" u="sng" dirty="0">
                <a:solidFill>
                  <a:srgbClr val="FF0000"/>
                </a:solidFill>
              </a:rPr>
              <a:t>MEGANTE</a:t>
            </a:r>
            <a:br>
              <a:rPr lang="it-IT" sz="3700" b="1" dirty="0"/>
            </a:br>
            <a:endParaRPr lang="it-IT" sz="37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267DD4-2D71-22F4-2160-71FFDC7D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37138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Proceduta installazione massa sorgente;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Installazione linea da vuoto con particolare accortezza al </a:t>
            </a:r>
            <a:r>
              <a:rPr lang="it-IT" sz="1900" dirty="0" err="1"/>
              <a:t>mumetal</a:t>
            </a:r>
            <a:r>
              <a:rPr lang="it-IT" sz="19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Verifica delle procedure di integrazione del singolo azionamento e delle tre colonne sulla flangia di testa.</a:t>
            </a:r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7916023" y="6321026"/>
            <a:ext cx="208575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6564019" y="6356350"/>
            <a:ext cx="2743200" cy="365125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800" b="1" u="sng" dirty="0">
                <a:solidFill>
                  <a:srgbClr val="FF0000"/>
                </a:solidFill>
              </a:rPr>
              <a:t>Croce Antonio 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489558" y="6356350"/>
            <a:ext cx="18642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9167D4-EC07-4DC6-9A06-049B9F13E3C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B2CBF94-8AAE-B63C-36DB-C9452418E248}"/>
              </a:ext>
            </a:extLst>
          </p:cNvPr>
          <p:cNvSpPr txBox="1"/>
          <p:nvPr/>
        </p:nvSpPr>
        <p:spPr>
          <a:xfrm>
            <a:off x="5928814" y="372941"/>
            <a:ext cx="376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Tutti i lavori sono stati svolti </a:t>
            </a:r>
          </a:p>
          <a:p>
            <a:r>
              <a:rPr lang="it-IT" dirty="0">
                <a:solidFill>
                  <a:srgbClr val="0070C0"/>
                </a:solidFill>
              </a:rPr>
              <a:t>con il nuovo software </a:t>
            </a:r>
            <a:r>
              <a:rPr lang="it-IT" b="1" u="sng" dirty="0">
                <a:solidFill>
                  <a:srgbClr val="0070C0"/>
                </a:solidFill>
              </a:rPr>
              <a:t>3D EXPERIENCE</a:t>
            </a:r>
            <a:r>
              <a:rPr lang="it-IT" dirty="0"/>
              <a:t>.</a:t>
            </a:r>
          </a:p>
        </p:txBody>
      </p:sp>
      <p:sp>
        <p:nvSpPr>
          <p:cNvPr id="2" name="Segnaposto data 13">
            <a:extLst>
              <a:ext uri="{FF2B5EF4-FFF2-40B4-BE49-F238E27FC236}">
                <a16:creationId xmlns:a16="http://schemas.microsoft.com/office/drawing/2014/main" id="{A4BF2657-5765-6D0C-4CC2-4BB48AAE5B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FF0000"/>
                </a:solidFill>
              </a:rPr>
              <a:t>07/06/2023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3C3CC893-53DD-124E-E520-C758DE2D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1" y="94809"/>
            <a:ext cx="2688569" cy="11278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D9C7092-6F0B-E888-321E-1BF278B15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15106" r="-409" b="15791"/>
          <a:stretch/>
        </p:blipFill>
        <p:spPr>
          <a:xfrm>
            <a:off x="206505" y="2240972"/>
            <a:ext cx="3657641" cy="3574800"/>
          </a:xfrm>
          <a:prstGeom prst="rect">
            <a:avLst/>
          </a:prstGeom>
        </p:spPr>
      </p:pic>
      <p:pic>
        <p:nvPicPr>
          <p:cNvPr id="11" name="Immagine 10" descr="Immagine che contiene disegno, arte, illustrazione&#10;&#10;Descrizione generata automaticamente">
            <a:extLst>
              <a:ext uri="{FF2B5EF4-FFF2-40B4-BE49-F238E27FC236}">
                <a16:creationId xmlns:a16="http://schemas.microsoft.com/office/drawing/2014/main" id="{3DB1DCBC-FDED-EE80-8AF4-F204EF2629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2529"/>
          <a:stretch/>
        </p:blipFill>
        <p:spPr>
          <a:xfrm>
            <a:off x="3593851" y="119291"/>
            <a:ext cx="2062940" cy="4016291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834472E-BADE-6030-6314-98792CB7D746}"/>
              </a:ext>
            </a:extLst>
          </p:cNvPr>
          <p:cNvCxnSpPr>
            <a:cxnSpLocks/>
          </p:cNvCxnSpPr>
          <p:nvPr/>
        </p:nvCxnSpPr>
        <p:spPr>
          <a:xfrm>
            <a:off x="5313218" y="2181563"/>
            <a:ext cx="1330037" cy="37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30D9A62-BC45-525E-D0A4-61409B8EE083}"/>
              </a:ext>
            </a:extLst>
          </p:cNvPr>
          <p:cNvCxnSpPr>
            <a:cxnSpLocks/>
          </p:cNvCxnSpPr>
          <p:nvPr/>
        </p:nvCxnSpPr>
        <p:spPr>
          <a:xfrm flipV="1">
            <a:off x="3043620" y="3629891"/>
            <a:ext cx="3599635" cy="144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78AFEAF-40B4-ECE8-384B-3513C3E7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1054596"/>
            <a:ext cx="4789763" cy="1267020"/>
          </a:xfrm>
        </p:spPr>
        <p:txBody>
          <a:bodyPr>
            <a:normAutofit fontScale="90000"/>
          </a:bodyPr>
          <a:lstStyle/>
          <a:p>
            <a:r>
              <a:rPr lang="it-IT" sz="3700" b="1" dirty="0"/>
              <a:t>                                                                                </a:t>
            </a:r>
            <a:r>
              <a:rPr lang="it-IT" sz="3700" b="1" u="sng" dirty="0">
                <a:solidFill>
                  <a:srgbClr val="FF0000"/>
                </a:solidFill>
              </a:rPr>
              <a:t>MEGANTE</a:t>
            </a:r>
            <a:br>
              <a:rPr lang="it-IT" sz="3700" b="1" dirty="0"/>
            </a:br>
            <a:endParaRPr lang="it-IT" sz="37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267DD4-2D71-22F4-2160-71FFDC7D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35713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Stesura preliminare del capitolato tecnico;</a:t>
            </a:r>
          </a:p>
          <a:p>
            <a:pPr marL="0" indent="0">
              <a:buNone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Stesura procedura di collaudo in azienda per la verifica della struttura e il corretto funzionamento degli azionamenti.</a:t>
            </a:r>
          </a:p>
          <a:p>
            <a:pPr marL="0" indent="0">
              <a:buNone/>
            </a:pPr>
            <a:endParaRPr lang="it-IT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Ulteriore procedura di collaudo in loco con la massa sorgente, definita da una fase di verifica e controllo di posizionamento. Verifiche da eseguire anche sul corretto funzionamento del software.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900" dirty="0"/>
              <a:t>Preliminare dei tool di trasporto a carico dell’azienda realizzatrice per il trasporto della massa sorgente e dello schermo.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9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900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7916023" y="6321026"/>
            <a:ext cx="208575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6564019" y="6356350"/>
            <a:ext cx="2743200" cy="365125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800" b="1" u="sng" dirty="0">
                <a:solidFill>
                  <a:srgbClr val="FF0000"/>
                </a:solidFill>
              </a:rPr>
              <a:t>Croce Antonio 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489558" y="6356350"/>
            <a:ext cx="18642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9167D4-EC07-4DC6-9A06-049B9F13E3C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B2CBF94-8AAE-B63C-36DB-C9452418E248}"/>
              </a:ext>
            </a:extLst>
          </p:cNvPr>
          <p:cNvSpPr txBox="1"/>
          <p:nvPr/>
        </p:nvSpPr>
        <p:spPr>
          <a:xfrm>
            <a:off x="5928814" y="372941"/>
            <a:ext cx="376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Tutti i lavori sono stati svolti </a:t>
            </a:r>
          </a:p>
          <a:p>
            <a:r>
              <a:rPr lang="it-IT" dirty="0">
                <a:solidFill>
                  <a:srgbClr val="0070C0"/>
                </a:solidFill>
              </a:rPr>
              <a:t>con il nuovo software </a:t>
            </a:r>
            <a:r>
              <a:rPr lang="it-IT" b="1" u="sng" dirty="0">
                <a:solidFill>
                  <a:srgbClr val="0070C0"/>
                </a:solidFill>
              </a:rPr>
              <a:t>3D EXPERIENCE</a:t>
            </a:r>
            <a:r>
              <a:rPr lang="it-IT" dirty="0"/>
              <a:t>.</a:t>
            </a:r>
          </a:p>
        </p:txBody>
      </p:sp>
      <p:sp>
        <p:nvSpPr>
          <p:cNvPr id="2" name="Segnaposto data 13">
            <a:extLst>
              <a:ext uri="{FF2B5EF4-FFF2-40B4-BE49-F238E27FC236}">
                <a16:creationId xmlns:a16="http://schemas.microsoft.com/office/drawing/2014/main" id="{A4BF2657-5765-6D0C-4CC2-4BB48AAE5B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FF0000"/>
                </a:solidFill>
              </a:rPr>
              <a:t>07/06/2023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8E392A-3186-F602-9E0E-FA14ACB3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1" y="94809"/>
            <a:ext cx="2688569" cy="1127858"/>
          </a:xfrm>
          <a:prstGeom prst="rect">
            <a:avLst/>
          </a:prstGeom>
        </p:spPr>
      </p:pic>
      <p:sp>
        <p:nvSpPr>
          <p:cNvPr id="11" name="Titolo 4">
            <a:extLst>
              <a:ext uri="{FF2B5EF4-FFF2-40B4-BE49-F238E27FC236}">
                <a16:creationId xmlns:a16="http://schemas.microsoft.com/office/drawing/2014/main" id="{B0A37BF3-1211-621D-C81A-18A122F741E7}"/>
              </a:ext>
            </a:extLst>
          </p:cNvPr>
          <p:cNvSpPr txBox="1">
            <a:spLocks/>
          </p:cNvSpPr>
          <p:nvPr/>
        </p:nvSpPr>
        <p:spPr>
          <a:xfrm>
            <a:off x="6564017" y="3597240"/>
            <a:ext cx="4789763" cy="133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700" b="1" dirty="0"/>
              <a:t>                                                                            </a:t>
            </a:r>
            <a:br>
              <a:rPr lang="it-IT" sz="3700" b="1" dirty="0"/>
            </a:br>
            <a:endParaRPr lang="it-IT" sz="3700" dirty="0"/>
          </a:p>
        </p:txBody>
      </p:sp>
      <p:pic>
        <p:nvPicPr>
          <p:cNvPr id="6" name="Immagine 5" descr="Immagine che contiene schizzo, disegno, diagramma, arte">
            <a:extLst>
              <a:ext uri="{FF2B5EF4-FFF2-40B4-BE49-F238E27FC236}">
                <a16:creationId xmlns:a16="http://schemas.microsoft.com/office/drawing/2014/main" id="{BA29A372-D7F8-8C6F-C2D0-365BD8BFB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18938" r="8868" b="20483"/>
          <a:stretch/>
        </p:blipFill>
        <p:spPr>
          <a:xfrm>
            <a:off x="2840895" y="789928"/>
            <a:ext cx="2688570" cy="2714547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B0073DC-00FC-F027-9CC0-CD0F985E9774}"/>
              </a:ext>
            </a:extLst>
          </p:cNvPr>
          <p:cNvCxnSpPr>
            <a:cxnSpLocks/>
          </p:cNvCxnSpPr>
          <p:nvPr/>
        </p:nvCxnSpPr>
        <p:spPr>
          <a:xfrm>
            <a:off x="5027486" y="2294896"/>
            <a:ext cx="1644984" cy="923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magine 18" descr="Immagine che contiene arte, Blu intenso&#10;&#10;Descrizione generata automaticamente">
            <a:extLst>
              <a:ext uri="{FF2B5EF4-FFF2-40B4-BE49-F238E27FC236}">
                <a16:creationId xmlns:a16="http://schemas.microsoft.com/office/drawing/2014/main" id="{B03CEEE7-E02E-2099-1558-D8C20D9AA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4" y="1756168"/>
            <a:ext cx="2225148" cy="3147136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39A3201-DB6A-76AF-B6AF-1E6B304DBF10}"/>
              </a:ext>
            </a:extLst>
          </p:cNvPr>
          <p:cNvCxnSpPr>
            <a:cxnSpLocks/>
          </p:cNvCxnSpPr>
          <p:nvPr/>
        </p:nvCxnSpPr>
        <p:spPr>
          <a:xfrm flipV="1">
            <a:off x="5784574" y="4346713"/>
            <a:ext cx="887896" cy="294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Immagine 31" descr="Immagine che contiene parco giochi&#10;&#10;Descrizione generata automaticamente">
            <a:extLst>
              <a:ext uri="{FF2B5EF4-FFF2-40B4-BE49-F238E27FC236}">
                <a16:creationId xmlns:a16="http://schemas.microsoft.com/office/drawing/2014/main" id="{656F9269-1291-C73F-5714-8ED4B0D817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b="15378"/>
          <a:stretch/>
        </p:blipFill>
        <p:spPr>
          <a:xfrm>
            <a:off x="2400450" y="3442311"/>
            <a:ext cx="3348262" cy="32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7916023" y="6321026"/>
            <a:ext cx="208575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6564019" y="6356350"/>
            <a:ext cx="2743200" cy="365125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800" b="1" u="sng" dirty="0">
                <a:solidFill>
                  <a:srgbClr val="FF0000"/>
                </a:solidFill>
              </a:rPr>
              <a:t>Croce Antonio 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489558" y="6356350"/>
            <a:ext cx="18642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9167D4-EC07-4DC6-9A06-049B9F13E3C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B2CBF94-8AAE-B63C-36DB-C9452418E248}"/>
              </a:ext>
            </a:extLst>
          </p:cNvPr>
          <p:cNvSpPr txBox="1"/>
          <p:nvPr/>
        </p:nvSpPr>
        <p:spPr>
          <a:xfrm>
            <a:off x="5928814" y="372941"/>
            <a:ext cx="376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Tutti i lavori sono stati svolti </a:t>
            </a:r>
          </a:p>
          <a:p>
            <a:r>
              <a:rPr lang="it-IT" dirty="0">
                <a:solidFill>
                  <a:srgbClr val="0070C0"/>
                </a:solidFill>
              </a:rPr>
              <a:t>con il nuovo software </a:t>
            </a:r>
            <a:r>
              <a:rPr lang="it-IT" b="1" u="sng" dirty="0">
                <a:solidFill>
                  <a:srgbClr val="0070C0"/>
                </a:solidFill>
              </a:rPr>
              <a:t>3D EXPERIENCE</a:t>
            </a:r>
            <a:r>
              <a:rPr lang="it-IT" dirty="0"/>
              <a:t>.</a:t>
            </a:r>
          </a:p>
        </p:txBody>
      </p:sp>
      <p:sp>
        <p:nvSpPr>
          <p:cNvPr id="2" name="Segnaposto data 13">
            <a:extLst>
              <a:ext uri="{FF2B5EF4-FFF2-40B4-BE49-F238E27FC236}">
                <a16:creationId xmlns:a16="http://schemas.microsoft.com/office/drawing/2014/main" id="{A4BF2657-5765-6D0C-4CC2-4BB48AAE5B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FF0000"/>
                </a:solidFill>
              </a:rPr>
              <a:t>07/06/2023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8E392A-3186-F602-9E0E-FA14ACB3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1" y="94809"/>
            <a:ext cx="2688569" cy="1127858"/>
          </a:xfrm>
          <a:prstGeom prst="rect">
            <a:avLst/>
          </a:prstGeom>
        </p:spPr>
      </p:pic>
      <p:sp>
        <p:nvSpPr>
          <p:cNvPr id="11" name="Titolo 4">
            <a:extLst>
              <a:ext uri="{FF2B5EF4-FFF2-40B4-BE49-F238E27FC236}">
                <a16:creationId xmlns:a16="http://schemas.microsoft.com/office/drawing/2014/main" id="{B0A37BF3-1211-621D-C81A-18A122F741E7}"/>
              </a:ext>
            </a:extLst>
          </p:cNvPr>
          <p:cNvSpPr txBox="1">
            <a:spLocks/>
          </p:cNvSpPr>
          <p:nvPr/>
        </p:nvSpPr>
        <p:spPr>
          <a:xfrm>
            <a:off x="6239762" y="1148504"/>
            <a:ext cx="4789763" cy="91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700" b="1" dirty="0"/>
              <a:t>                                                                            </a:t>
            </a:r>
            <a:r>
              <a:rPr lang="it-IT" sz="4100" b="1" u="sng" dirty="0">
                <a:solidFill>
                  <a:srgbClr val="FF0000"/>
                </a:solidFill>
              </a:rPr>
              <a:t>LLMCP</a:t>
            </a:r>
            <a:br>
              <a:rPr lang="it-IT" sz="3700" b="1" dirty="0"/>
            </a:br>
            <a:endParaRPr lang="it-IT" sz="37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C67D129-7EDD-7923-914B-AF6D8C41EDBF}"/>
              </a:ext>
            </a:extLst>
          </p:cNvPr>
          <p:cNvSpPr txBox="1"/>
          <p:nvPr/>
        </p:nvSpPr>
        <p:spPr>
          <a:xfrm>
            <a:off x="6019266" y="1894047"/>
            <a:ext cx="59371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Upgrade setup esistente, realizzazione nuovi elettrodi </a:t>
            </a:r>
          </a:p>
          <a:p>
            <a:r>
              <a:rPr lang="it-IT" dirty="0"/>
              <a:t>      e </a:t>
            </a:r>
            <a:r>
              <a:rPr lang="it-IT" dirty="0" err="1"/>
              <a:t>spacer</a:t>
            </a:r>
            <a:r>
              <a:rPr lang="it-IT" dirty="0"/>
              <a:t> isolanti.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Progettazione di un nuovo sistema per </a:t>
            </a:r>
          </a:p>
          <a:p>
            <a:r>
              <a:rPr lang="it-IT" dirty="0"/>
              <a:t>      l’inserimento del rivelatore all’interno di una risonanza </a:t>
            </a:r>
          </a:p>
          <a:p>
            <a:r>
              <a:rPr lang="it-IT" dirty="0"/>
              <a:t>      magnetica.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Sistema con rotazione e predisposizione intercambiabilità</a:t>
            </a:r>
          </a:p>
          <a:p>
            <a:r>
              <a:rPr lang="it-IT" dirty="0"/>
              <a:t>      del rivelatore interno secondo le specifiche richiesta dalla </a:t>
            </a:r>
          </a:p>
          <a:p>
            <a:r>
              <a:rPr lang="it-IT" dirty="0"/>
              <a:t>      parte scientifica.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 Progettato per essere realizzato in materiale non ferroso </a:t>
            </a:r>
          </a:p>
          <a:p>
            <a:r>
              <a:rPr lang="it-IT" dirty="0"/>
              <a:t>       idoneo all’utilizzo previsto.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8" name="Immagine 17" descr="Immagine che contiene Rettangolo">
            <a:extLst>
              <a:ext uri="{FF2B5EF4-FFF2-40B4-BE49-F238E27FC236}">
                <a16:creationId xmlns:a16="http://schemas.microsoft.com/office/drawing/2014/main" id="{23D84A5B-A9A8-2311-B9FF-525DDE755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5" y="1222667"/>
            <a:ext cx="3419043" cy="2627552"/>
          </a:xfrm>
          <a:prstGeom prst="rect">
            <a:avLst/>
          </a:prstGeom>
        </p:spPr>
      </p:pic>
      <p:pic>
        <p:nvPicPr>
          <p:cNvPr id="20" name="Immagine 19" descr="Immagine che contiene cartone animato, design">
            <a:extLst>
              <a:ext uri="{FF2B5EF4-FFF2-40B4-BE49-F238E27FC236}">
                <a16:creationId xmlns:a16="http://schemas.microsoft.com/office/drawing/2014/main" id="{43632883-C629-70DB-9894-B45BA2270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84" y="3905161"/>
            <a:ext cx="3347996" cy="2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25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Tema di Office</vt:lpstr>
      <vt:lpstr>Tema di Office</vt:lpstr>
      <vt:lpstr>Presentazione standard di PowerPoint</vt:lpstr>
      <vt:lpstr>                                          MEGANTE</vt:lpstr>
      <vt:lpstr>                                                                                MEGANTE </vt:lpstr>
      <vt:lpstr>                                                                                MEGANTE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Croce</dc:creator>
  <cp:lastModifiedBy>Antonio Croce</cp:lastModifiedBy>
  <cp:revision>11</cp:revision>
  <dcterms:created xsi:type="dcterms:W3CDTF">2023-05-24T07:36:40Z</dcterms:created>
  <dcterms:modified xsi:type="dcterms:W3CDTF">2023-05-30T11:59:18Z</dcterms:modified>
</cp:coreProperties>
</file>