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1"/>
  </p:notesMasterIdLst>
  <p:handoutMasterIdLst>
    <p:handoutMasterId r:id="rId32"/>
  </p:handoutMasterIdLst>
  <p:sldIdLst>
    <p:sldId id="344" r:id="rId5"/>
    <p:sldId id="355" r:id="rId6"/>
    <p:sldId id="384" r:id="rId7"/>
    <p:sldId id="389" r:id="rId8"/>
    <p:sldId id="390" r:id="rId9"/>
    <p:sldId id="396" r:id="rId10"/>
    <p:sldId id="397" r:id="rId11"/>
    <p:sldId id="398" r:id="rId12"/>
    <p:sldId id="399" r:id="rId13"/>
    <p:sldId id="391" r:id="rId14"/>
    <p:sldId id="393" r:id="rId15"/>
    <p:sldId id="395" r:id="rId16"/>
    <p:sldId id="347" r:id="rId17"/>
    <p:sldId id="385" r:id="rId18"/>
    <p:sldId id="352" r:id="rId19"/>
    <p:sldId id="354" r:id="rId20"/>
    <p:sldId id="356" r:id="rId21"/>
    <p:sldId id="359" r:id="rId22"/>
    <p:sldId id="370" r:id="rId23"/>
    <p:sldId id="371" r:id="rId24"/>
    <p:sldId id="360" r:id="rId25"/>
    <p:sldId id="388" r:id="rId26"/>
    <p:sldId id="392" r:id="rId27"/>
    <p:sldId id="373" r:id="rId28"/>
    <p:sldId id="374" r:id="rId29"/>
    <p:sldId id="378"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o Fransesini" initials="FF" lastIdx="1" clrIdx="0">
    <p:extLst>
      <p:ext uri="{19B8F6BF-5375-455C-9EA6-DF929625EA0E}">
        <p15:presenceInfo xmlns:p15="http://schemas.microsoft.com/office/powerpoint/2012/main" userId="Francesco Franses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5E29"/>
    <a:srgbClr val="B4C2D5"/>
    <a:srgbClr val="C7D3E5"/>
    <a:srgbClr val="CDDAEB"/>
    <a:srgbClr val="CFDBED"/>
    <a:srgbClr val="C3D0E2"/>
    <a:srgbClr val="D6E3F4"/>
    <a:srgbClr val="ADBBCE"/>
    <a:srgbClr val="B8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84674-100B-4993-AF46-91D56B2E614A}" v="59" dt="2023-05-23T07:37:46.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2"/>
      </p:cViewPr>
      <p:guideLst/>
    </p:cSldViewPr>
  </p:slideViewPr>
  <p:notesTextViewPr>
    <p:cViewPr>
      <p:scale>
        <a:sx n="1" d="1"/>
        <a:sy n="1" d="1"/>
      </p:scale>
      <p:origin x="0" y="0"/>
    </p:cViewPr>
  </p:notesTextViewPr>
  <p:notesViewPr>
    <p:cSldViewPr snapToGrid="0">
      <p:cViewPr varScale="1">
        <p:scale>
          <a:sx n="92" d="100"/>
          <a:sy n="92" d="100"/>
        </p:scale>
        <p:origin x="411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Fransesini" userId="f4b06c69-b125-4814-a67d-adf8dc91bd7e" providerId="ADAL" clId="{14084674-100B-4993-AF46-91D56B2E614A}"/>
    <pc:docChg chg="undo custSel addSld delSld modSld sldOrd modMainMaster">
      <pc:chgData name="Francesco Fransesini" userId="f4b06c69-b125-4814-a67d-adf8dc91bd7e" providerId="ADAL" clId="{14084674-100B-4993-AF46-91D56B2E614A}" dt="2023-05-23T07:48:49.637" v="2571" actId="47"/>
      <pc:docMkLst>
        <pc:docMk/>
      </pc:docMkLst>
      <pc:sldChg chg="delSp modSp mod">
        <pc:chgData name="Francesco Fransesini" userId="f4b06c69-b125-4814-a67d-adf8dc91bd7e" providerId="ADAL" clId="{14084674-100B-4993-AF46-91D56B2E614A}" dt="2023-05-23T07:17:48.953" v="2158" actId="20577"/>
        <pc:sldMkLst>
          <pc:docMk/>
          <pc:sldMk cId="1361820754" sldId="344"/>
        </pc:sldMkLst>
        <pc:spChg chg="del mod">
          <ac:chgData name="Francesco Fransesini" userId="f4b06c69-b125-4814-a67d-adf8dc91bd7e" providerId="ADAL" clId="{14084674-100B-4993-AF46-91D56B2E614A}" dt="2023-05-22T14:13:23.555" v="26" actId="478"/>
          <ac:spMkLst>
            <pc:docMk/>
            <pc:sldMk cId="1361820754" sldId="344"/>
            <ac:spMk id="3" creationId="{985698D7-16B9-30D1-D3A5-8C72417DCF16}"/>
          </ac:spMkLst>
        </pc:spChg>
        <pc:spChg chg="mod">
          <ac:chgData name="Francesco Fransesini" userId="f4b06c69-b125-4814-a67d-adf8dc91bd7e" providerId="ADAL" clId="{14084674-100B-4993-AF46-91D56B2E614A}" dt="2023-05-23T07:17:48.953" v="2158" actId="20577"/>
          <ac:spMkLst>
            <pc:docMk/>
            <pc:sldMk cId="1361820754" sldId="344"/>
            <ac:spMk id="5" creationId="{976E722B-24F1-E6EE-8CA2-7654707D2005}"/>
          </ac:spMkLst>
        </pc:spChg>
      </pc:sldChg>
      <pc:sldChg chg="del">
        <pc:chgData name="Francesco Fransesini" userId="f4b06c69-b125-4814-a67d-adf8dc91bd7e" providerId="ADAL" clId="{14084674-100B-4993-AF46-91D56B2E614A}" dt="2023-05-22T14:15:02.451" v="53" actId="47"/>
        <pc:sldMkLst>
          <pc:docMk/>
          <pc:sldMk cId="3115896112" sldId="345"/>
        </pc:sldMkLst>
      </pc:sldChg>
      <pc:sldChg chg="del">
        <pc:chgData name="Francesco Fransesini" userId="f4b06c69-b125-4814-a67d-adf8dc91bd7e" providerId="ADAL" clId="{14084674-100B-4993-AF46-91D56B2E614A}" dt="2023-05-23T07:48:49.637" v="2571" actId="47"/>
        <pc:sldMkLst>
          <pc:docMk/>
          <pc:sldMk cId="1620221324" sldId="376"/>
        </pc:sldMkLst>
      </pc:sldChg>
      <pc:sldChg chg="modSp del mod">
        <pc:chgData name="Francesco Fransesini" userId="f4b06c69-b125-4814-a67d-adf8dc91bd7e" providerId="ADAL" clId="{14084674-100B-4993-AF46-91D56B2E614A}" dt="2023-05-23T07:48:25.372" v="2570" actId="47"/>
        <pc:sldMkLst>
          <pc:docMk/>
          <pc:sldMk cId="1757054553" sldId="386"/>
        </pc:sldMkLst>
        <pc:spChg chg="mod">
          <ac:chgData name="Francesco Fransesini" userId="f4b06c69-b125-4814-a67d-adf8dc91bd7e" providerId="ADAL" clId="{14084674-100B-4993-AF46-91D56B2E614A}" dt="2023-05-22T16:37:35.320" v="1786" actId="1076"/>
          <ac:spMkLst>
            <pc:docMk/>
            <pc:sldMk cId="1757054553" sldId="386"/>
            <ac:spMk id="9" creationId="{98EF0664-C96F-DEB4-5914-FBF22BF9CA38}"/>
          </ac:spMkLst>
        </pc:spChg>
        <pc:graphicFrameChg chg="mod">
          <ac:chgData name="Francesco Fransesini" userId="f4b06c69-b125-4814-a67d-adf8dc91bd7e" providerId="ADAL" clId="{14084674-100B-4993-AF46-91D56B2E614A}" dt="2023-05-22T16:37:31.691" v="1785" actId="1076"/>
          <ac:graphicFrameMkLst>
            <pc:docMk/>
            <pc:sldMk cId="1757054553" sldId="386"/>
            <ac:graphicFrameMk id="6" creationId="{7D3F7BA2-4D6E-CA81-DB62-0997A22ECF6D}"/>
          </ac:graphicFrameMkLst>
        </pc:graphicFrameChg>
        <pc:cxnChg chg="mod">
          <ac:chgData name="Francesco Fransesini" userId="f4b06c69-b125-4814-a67d-adf8dc91bd7e" providerId="ADAL" clId="{14084674-100B-4993-AF46-91D56B2E614A}" dt="2023-05-22T16:37:05.156" v="1776" actId="1076"/>
          <ac:cxnSpMkLst>
            <pc:docMk/>
            <pc:sldMk cId="1757054553" sldId="386"/>
            <ac:cxnSpMk id="14" creationId="{0C0F0DF4-2686-416B-4E0C-9F352A4570CE}"/>
          </ac:cxnSpMkLst>
        </pc:cxnChg>
      </pc:sldChg>
      <pc:sldChg chg="del">
        <pc:chgData name="Francesco Fransesini" userId="f4b06c69-b125-4814-a67d-adf8dc91bd7e" providerId="ADAL" clId="{14084674-100B-4993-AF46-91D56B2E614A}" dt="2023-05-22T14:29:22.551" v="277" actId="47"/>
        <pc:sldMkLst>
          <pc:docMk/>
          <pc:sldMk cId="1639436591" sldId="387"/>
        </pc:sldMkLst>
      </pc:sldChg>
      <pc:sldChg chg="addSp delSp modSp mod ord">
        <pc:chgData name="Francesco Fransesini" userId="f4b06c69-b125-4814-a67d-adf8dc91bd7e" providerId="ADAL" clId="{14084674-100B-4993-AF46-91D56B2E614A}" dt="2023-05-22T15:25:25.875" v="601"/>
        <pc:sldMkLst>
          <pc:docMk/>
          <pc:sldMk cId="3124959573" sldId="388"/>
        </pc:sldMkLst>
        <pc:spChg chg="mod">
          <ac:chgData name="Francesco Fransesini" userId="f4b06c69-b125-4814-a67d-adf8dc91bd7e" providerId="ADAL" clId="{14084674-100B-4993-AF46-91D56B2E614A}" dt="2023-05-22T14:28:30.157" v="253" actId="20577"/>
          <ac:spMkLst>
            <pc:docMk/>
            <pc:sldMk cId="3124959573" sldId="388"/>
            <ac:spMk id="3" creationId="{E6722106-92AB-7263-1DB6-C3689F9138BA}"/>
          </ac:spMkLst>
        </pc:spChg>
        <pc:spChg chg="del">
          <ac:chgData name="Francesco Fransesini" userId="f4b06c69-b125-4814-a67d-adf8dc91bd7e" providerId="ADAL" clId="{14084674-100B-4993-AF46-91D56B2E614A}" dt="2023-05-22T14:21:55.571" v="122" actId="478"/>
          <ac:spMkLst>
            <pc:docMk/>
            <pc:sldMk cId="3124959573" sldId="388"/>
            <ac:spMk id="4" creationId="{7BFF9438-D3E1-0611-C6F9-052706509182}"/>
          </ac:spMkLst>
        </pc:spChg>
        <pc:spChg chg="del mod">
          <ac:chgData name="Francesco Fransesini" userId="f4b06c69-b125-4814-a67d-adf8dc91bd7e" providerId="ADAL" clId="{14084674-100B-4993-AF46-91D56B2E614A}" dt="2023-05-22T14:23:43.057" v="148" actId="478"/>
          <ac:spMkLst>
            <pc:docMk/>
            <pc:sldMk cId="3124959573" sldId="388"/>
            <ac:spMk id="8" creationId="{EE2CD739-E1A4-890C-7078-CFDB1BF11324}"/>
          </ac:spMkLst>
        </pc:spChg>
        <pc:spChg chg="add del">
          <ac:chgData name="Francesco Fransesini" userId="f4b06c69-b125-4814-a67d-adf8dc91bd7e" providerId="ADAL" clId="{14084674-100B-4993-AF46-91D56B2E614A}" dt="2023-05-22T14:23:40.562" v="144" actId="478"/>
          <ac:spMkLst>
            <pc:docMk/>
            <pc:sldMk cId="3124959573" sldId="388"/>
            <ac:spMk id="9" creationId="{A3B8F6C0-6E21-9B50-4AC1-B5104F175B62}"/>
          </ac:spMkLst>
        </pc:spChg>
        <pc:spChg chg="del">
          <ac:chgData name="Francesco Fransesini" userId="f4b06c69-b125-4814-a67d-adf8dc91bd7e" providerId="ADAL" clId="{14084674-100B-4993-AF46-91D56B2E614A}" dt="2023-05-22T14:23:44.281" v="149" actId="478"/>
          <ac:spMkLst>
            <pc:docMk/>
            <pc:sldMk cId="3124959573" sldId="388"/>
            <ac:spMk id="10" creationId="{D396BEF3-4A82-8B56-3001-BE606B91C94B}"/>
          </ac:spMkLst>
        </pc:spChg>
        <pc:spChg chg="del">
          <ac:chgData name="Francesco Fransesini" userId="f4b06c69-b125-4814-a67d-adf8dc91bd7e" providerId="ADAL" clId="{14084674-100B-4993-AF46-91D56B2E614A}" dt="2023-05-22T14:23:41.977" v="146" actId="478"/>
          <ac:spMkLst>
            <pc:docMk/>
            <pc:sldMk cId="3124959573" sldId="388"/>
            <ac:spMk id="11" creationId="{E7208813-F970-ED7A-71AC-E49F99576D50}"/>
          </ac:spMkLst>
        </pc:spChg>
        <pc:spChg chg="del">
          <ac:chgData name="Francesco Fransesini" userId="f4b06c69-b125-4814-a67d-adf8dc91bd7e" providerId="ADAL" clId="{14084674-100B-4993-AF46-91D56B2E614A}" dt="2023-05-22T14:23:41.345" v="145" actId="478"/>
          <ac:spMkLst>
            <pc:docMk/>
            <pc:sldMk cId="3124959573" sldId="388"/>
            <ac:spMk id="12" creationId="{96003CBC-E3BF-E5FA-CAB1-C3F024FAB44D}"/>
          </ac:spMkLst>
        </pc:spChg>
        <pc:spChg chg="mod">
          <ac:chgData name="Francesco Fransesini" userId="f4b06c69-b125-4814-a67d-adf8dc91bd7e" providerId="ADAL" clId="{14084674-100B-4993-AF46-91D56B2E614A}" dt="2023-05-22T14:28:10.084" v="233" actId="120"/>
          <ac:spMkLst>
            <pc:docMk/>
            <pc:sldMk cId="3124959573" sldId="388"/>
            <ac:spMk id="24" creationId="{A3F27B88-C1A5-BF34-2B38-633025291D32}"/>
          </ac:spMkLst>
        </pc:spChg>
        <pc:spChg chg="mod">
          <ac:chgData name="Francesco Fransesini" userId="f4b06c69-b125-4814-a67d-adf8dc91bd7e" providerId="ADAL" clId="{14084674-100B-4993-AF46-91D56B2E614A}" dt="2023-05-22T14:28:19.489" v="237" actId="1076"/>
          <ac:spMkLst>
            <pc:docMk/>
            <pc:sldMk cId="3124959573" sldId="388"/>
            <ac:spMk id="26" creationId="{E8477FB3-BE56-CF73-6619-CE2593734B47}"/>
          </ac:spMkLst>
        </pc:spChg>
        <pc:spChg chg="mod">
          <ac:chgData name="Francesco Fransesini" userId="f4b06c69-b125-4814-a67d-adf8dc91bd7e" providerId="ADAL" clId="{14084674-100B-4993-AF46-91D56B2E614A}" dt="2023-05-22T14:27:55.314" v="226" actId="1076"/>
          <ac:spMkLst>
            <pc:docMk/>
            <pc:sldMk cId="3124959573" sldId="388"/>
            <ac:spMk id="27" creationId="{A45F095E-C55D-C3AA-6220-AB07B2963B34}"/>
          </ac:spMkLst>
        </pc:spChg>
        <pc:spChg chg="add del mod">
          <ac:chgData name="Francesco Fransesini" userId="f4b06c69-b125-4814-a67d-adf8dc91bd7e" providerId="ADAL" clId="{14084674-100B-4993-AF46-91D56B2E614A}" dt="2023-05-22T14:23:39.248" v="143" actId="478"/>
          <ac:spMkLst>
            <pc:docMk/>
            <pc:sldMk cId="3124959573" sldId="388"/>
            <ac:spMk id="35" creationId="{51F9C03C-4DCB-D53E-8039-60DB17DBA79E}"/>
          </ac:spMkLst>
        </pc:spChg>
        <pc:picChg chg="del">
          <ac:chgData name="Francesco Fransesini" userId="f4b06c69-b125-4814-a67d-adf8dc91bd7e" providerId="ADAL" clId="{14084674-100B-4993-AF46-91D56B2E614A}" dt="2023-05-22T14:21:30.723" v="112" actId="478"/>
          <ac:picMkLst>
            <pc:docMk/>
            <pc:sldMk cId="3124959573" sldId="388"/>
            <ac:picMk id="5" creationId="{B8CA0137-2738-9093-6D92-F2D755738D98}"/>
          </ac:picMkLst>
        </pc:picChg>
        <pc:picChg chg="del">
          <ac:chgData name="Francesco Fransesini" userId="f4b06c69-b125-4814-a67d-adf8dc91bd7e" providerId="ADAL" clId="{14084674-100B-4993-AF46-91D56B2E614A}" dt="2023-05-22T14:19:54.650" v="87" actId="478"/>
          <ac:picMkLst>
            <pc:docMk/>
            <pc:sldMk cId="3124959573" sldId="388"/>
            <ac:picMk id="6" creationId="{22051C7B-BE0A-004D-B91D-A656DD334725}"/>
          </ac:picMkLst>
        </pc:picChg>
        <pc:picChg chg="del">
          <ac:chgData name="Francesco Fransesini" userId="f4b06c69-b125-4814-a67d-adf8dc91bd7e" providerId="ADAL" clId="{14084674-100B-4993-AF46-91D56B2E614A}" dt="2023-05-22T14:20:25.489" v="93" actId="478"/>
          <ac:picMkLst>
            <pc:docMk/>
            <pc:sldMk cId="3124959573" sldId="388"/>
            <ac:picMk id="7" creationId="{8252E8E0-0970-39C1-7E01-07EAE6B32FEA}"/>
          </ac:picMkLst>
        </pc:picChg>
        <pc:picChg chg="add del mod">
          <ac:chgData name="Francesco Fransesini" userId="f4b06c69-b125-4814-a67d-adf8dc91bd7e" providerId="ADAL" clId="{14084674-100B-4993-AF46-91D56B2E614A}" dt="2023-05-22T14:18:22.187" v="72"/>
          <ac:picMkLst>
            <pc:docMk/>
            <pc:sldMk cId="3124959573" sldId="388"/>
            <ac:picMk id="14" creationId="{AE2EF128-ED47-C084-3226-480AEDE6C82D}"/>
          </ac:picMkLst>
        </pc:picChg>
        <pc:picChg chg="del">
          <ac:chgData name="Francesco Fransesini" userId="f4b06c69-b125-4814-a67d-adf8dc91bd7e" providerId="ADAL" clId="{14084674-100B-4993-AF46-91D56B2E614A}" dt="2023-05-22T14:20:53.516" v="103" actId="478"/>
          <ac:picMkLst>
            <pc:docMk/>
            <pc:sldMk cId="3124959573" sldId="388"/>
            <ac:picMk id="16" creationId="{4F7D2D12-7FB1-5BDB-F74F-8A93C655E74D}"/>
          </ac:picMkLst>
        </pc:picChg>
        <pc:picChg chg="add del mod">
          <ac:chgData name="Francesco Fransesini" userId="f4b06c69-b125-4814-a67d-adf8dc91bd7e" providerId="ADAL" clId="{14084674-100B-4993-AF46-91D56B2E614A}" dt="2023-05-22T14:18:22.187" v="72"/>
          <ac:picMkLst>
            <pc:docMk/>
            <pc:sldMk cId="3124959573" sldId="388"/>
            <ac:picMk id="17" creationId="{BC7E2B91-33AA-EC06-8290-D053F981908A}"/>
          </ac:picMkLst>
        </pc:picChg>
        <pc:picChg chg="del">
          <ac:chgData name="Francesco Fransesini" userId="f4b06c69-b125-4814-a67d-adf8dc91bd7e" providerId="ADAL" clId="{14084674-100B-4993-AF46-91D56B2E614A}" dt="2023-05-22T14:21:48.122" v="117" actId="478"/>
          <ac:picMkLst>
            <pc:docMk/>
            <pc:sldMk cId="3124959573" sldId="388"/>
            <ac:picMk id="18" creationId="{AF7009D5-3747-3DFA-2A7B-D5AB8162AF61}"/>
          </ac:picMkLst>
        </pc:picChg>
        <pc:picChg chg="add del mod">
          <ac:chgData name="Francesco Fransesini" userId="f4b06c69-b125-4814-a67d-adf8dc91bd7e" providerId="ADAL" clId="{14084674-100B-4993-AF46-91D56B2E614A}" dt="2023-05-22T14:18:22.187" v="72"/>
          <ac:picMkLst>
            <pc:docMk/>
            <pc:sldMk cId="3124959573" sldId="388"/>
            <ac:picMk id="20" creationId="{4F8899BC-5021-F46C-6900-ACA5B6BFFD6E}"/>
          </ac:picMkLst>
        </pc:picChg>
        <pc:picChg chg="del">
          <ac:chgData name="Francesco Fransesini" userId="f4b06c69-b125-4814-a67d-adf8dc91bd7e" providerId="ADAL" clId="{14084674-100B-4993-AF46-91D56B2E614A}" dt="2023-05-22T14:20:40.127" v="98" actId="478"/>
          <ac:picMkLst>
            <pc:docMk/>
            <pc:sldMk cId="3124959573" sldId="388"/>
            <ac:picMk id="21" creationId="{AE1CE1D9-F709-8D83-EA9C-9128EFE3A0B1}"/>
          </ac:picMkLst>
        </pc:picChg>
        <pc:picChg chg="add del mod">
          <ac:chgData name="Francesco Fransesini" userId="f4b06c69-b125-4814-a67d-adf8dc91bd7e" providerId="ADAL" clId="{14084674-100B-4993-AF46-91D56B2E614A}" dt="2023-05-22T14:18:22.187" v="72"/>
          <ac:picMkLst>
            <pc:docMk/>
            <pc:sldMk cId="3124959573" sldId="388"/>
            <ac:picMk id="23" creationId="{15C79B42-59C6-5EA8-2F33-34F347B9EE64}"/>
          </ac:picMkLst>
        </pc:picChg>
        <pc:picChg chg="add del mod">
          <ac:chgData name="Francesco Fransesini" userId="f4b06c69-b125-4814-a67d-adf8dc91bd7e" providerId="ADAL" clId="{14084674-100B-4993-AF46-91D56B2E614A}" dt="2023-05-22T14:18:22.187" v="72"/>
          <ac:picMkLst>
            <pc:docMk/>
            <pc:sldMk cId="3124959573" sldId="388"/>
            <ac:picMk id="28" creationId="{A554B583-BF86-8FD3-82AA-3E7DA9CC89C2}"/>
          </ac:picMkLst>
        </pc:picChg>
        <pc:picChg chg="add del mod">
          <ac:chgData name="Francesco Fransesini" userId="f4b06c69-b125-4814-a67d-adf8dc91bd7e" providerId="ADAL" clId="{14084674-100B-4993-AF46-91D56B2E614A}" dt="2023-05-22T14:23:28.113" v="139" actId="478"/>
          <ac:picMkLst>
            <pc:docMk/>
            <pc:sldMk cId="3124959573" sldId="388"/>
            <ac:picMk id="29" creationId="{B17CB0E9-D168-DDD0-59D6-71845F6A3BD8}"/>
          </ac:picMkLst>
        </pc:picChg>
        <pc:picChg chg="add del mod">
          <ac:chgData name="Francesco Fransesini" userId="f4b06c69-b125-4814-a67d-adf8dc91bd7e" providerId="ADAL" clId="{14084674-100B-4993-AF46-91D56B2E614A}" dt="2023-05-22T14:23:27.593" v="138" actId="478"/>
          <ac:picMkLst>
            <pc:docMk/>
            <pc:sldMk cId="3124959573" sldId="388"/>
            <ac:picMk id="30" creationId="{A72F5CC3-4216-AEA4-2E93-2145237BCB96}"/>
          </ac:picMkLst>
        </pc:picChg>
        <pc:picChg chg="add mod modCrop">
          <ac:chgData name="Francesco Fransesini" userId="f4b06c69-b125-4814-a67d-adf8dc91bd7e" providerId="ADAL" clId="{14084674-100B-4993-AF46-91D56B2E614A}" dt="2023-05-22T14:27:57.980" v="227" actId="1076"/>
          <ac:picMkLst>
            <pc:docMk/>
            <pc:sldMk cId="3124959573" sldId="388"/>
            <ac:picMk id="31" creationId="{BC74927A-9979-60FE-2B53-C7D903478819}"/>
          </ac:picMkLst>
        </pc:picChg>
        <pc:picChg chg="add mod modCrop">
          <ac:chgData name="Francesco Fransesini" userId="f4b06c69-b125-4814-a67d-adf8dc91bd7e" providerId="ADAL" clId="{14084674-100B-4993-AF46-91D56B2E614A}" dt="2023-05-22T14:27:49.691" v="223" actId="1076"/>
          <ac:picMkLst>
            <pc:docMk/>
            <pc:sldMk cId="3124959573" sldId="388"/>
            <ac:picMk id="32" creationId="{F70C6CC3-34E3-599D-EFBB-F5E578D309FE}"/>
          </ac:picMkLst>
        </pc:picChg>
        <pc:picChg chg="add del mod ord">
          <ac:chgData name="Francesco Fransesini" userId="f4b06c69-b125-4814-a67d-adf8dc91bd7e" providerId="ADAL" clId="{14084674-100B-4993-AF46-91D56B2E614A}" dt="2023-05-22T14:23:28.595" v="140" actId="478"/>
          <ac:picMkLst>
            <pc:docMk/>
            <pc:sldMk cId="3124959573" sldId="388"/>
            <ac:picMk id="33" creationId="{10E7A402-BEC7-6F09-A5ED-669C2456C713}"/>
          </ac:picMkLst>
        </pc:picChg>
      </pc:sldChg>
      <pc:sldChg chg="addSp delSp modSp new mod">
        <pc:chgData name="Francesco Fransesini" userId="f4b06c69-b125-4814-a67d-adf8dc91bd7e" providerId="ADAL" clId="{14084674-100B-4993-AF46-91D56B2E614A}" dt="2023-05-22T16:32:40.317" v="1726" actId="1076"/>
        <pc:sldMkLst>
          <pc:docMk/>
          <pc:sldMk cId="2696651621" sldId="391"/>
        </pc:sldMkLst>
        <pc:spChg chg="mod">
          <ac:chgData name="Francesco Fransesini" userId="f4b06c69-b125-4814-a67d-adf8dc91bd7e" providerId="ADAL" clId="{14084674-100B-4993-AF46-91D56B2E614A}" dt="2023-05-22T16:25:43.580" v="1566" actId="313"/>
          <ac:spMkLst>
            <pc:docMk/>
            <pc:sldMk cId="2696651621" sldId="391"/>
            <ac:spMk id="3" creationId="{0CE3997C-B348-1C9C-002F-521828DE1D43}"/>
          </ac:spMkLst>
        </pc:spChg>
        <pc:spChg chg="del">
          <ac:chgData name="Francesco Fransesini" userId="f4b06c69-b125-4814-a67d-adf8dc91bd7e" providerId="ADAL" clId="{14084674-100B-4993-AF46-91D56B2E614A}" dt="2023-05-22T14:18:52.865" v="74"/>
          <ac:spMkLst>
            <pc:docMk/>
            <pc:sldMk cId="2696651621" sldId="391"/>
            <ac:spMk id="4" creationId="{F34B541C-5B76-B368-5C61-C05B3A29CCC7}"/>
          </ac:spMkLst>
        </pc:spChg>
        <pc:spChg chg="add del mod">
          <ac:chgData name="Francesco Fransesini" userId="f4b06c69-b125-4814-a67d-adf8dc91bd7e" providerId="ADAL" clId="{14084674-100B-4993-AF46-91D56B2E614A}" dt="2023-05-22T14:21:25.706" v="110" actId="21"/>
          <ac:spMkLst>
            <pc:docMk/>
            <pc:sldMk cId="2696651621" sldId="391"/>
            <ac:spMk id="16" creationId="{5FA15201-C018-7061-4DBB-062E5A9B7A84}"/>
          </ac:spMkLst>
        </pc:spChg>
        <pc:spChg chg="add del mod">
          <ac:chgData name="Francesco Fransesini" userId="f4b06c69-b125-4814-a67d-adf8dc91bd7e" providerId="ADAL" clId="{14084674-100B-4993-AF46-91D56B2E614A}" dt="2023-05-22T14:44:13.220" v="396" actId="478"/>
          <ac:spMkLst>
            <pc:docMk/>
            <pc:sldMk cId="2696651621" sldId="391"/>
            <ac:spMk id="18" creationId="{2A3E0E00-D1C0-82F4-6683-4A68663A0F45}"/>
          </ac:spMkLst>
        </pc:spChg>
        <pc:spChg chg="add mod">
          <ac:chgData name="Francesco Fransesini" userId="f4b06c69-b125-4814-a67d-adf8dc91bd7e" providerId="ADAL" clId="{14084674-100B-4993-AF46-91D56B2E614A}" dt="2023-05-22T16:27:29.062" v="1670" actId="948"/>
          <ac:spMkLst>
            <pc:docMk/>
            <pc:sldMk cId="2696651621" sldId="391"/>
            <ac:spMk id="23" creationId="{003DD3F3-2620-5388-D301-717EBA7A723C}"/>
          </ac:spMkLst>
        </pc:spChg>
        <pc:spChg chg="add mod">
          <ac:chgData name="Francesco Fransesini" userId="f4b06c69-b125-4814-a67d-adf8dc91bd7e" providerId="ADAL" clId="{14084674-100B-4993-AF46-91D56B2E614A}" dt="2023-05-22T16:32:37.804" v="1725" actId="404"/>
          <ac:spMkLst>
            <pc:docMk/>
            <pc:sldMk cId="2696651621" sldId="391"/>
            <ac:spMk id="25" creationId="{D3709A7B-9BF4-ABE7-6342-D281EA96643E}"/>
          </ac:spMkLst>
        </pc:spChg>
        <pc:spChg chg="add mod">
          <ac:chgData name="Francesco Fransesini" userId="f4b06c69-b125-4814-a67d-adf8dc91bd7e" providerId="ADAL" clId="{14084674-100B-4993-AF46-91D56B2E614A}" dt="2023-05-22T16:32:40.317" v="1726" actId="1076"/>
          <ac:spMkLst>
            <pc:docMk/>
            <pc:sldMk cId="2696651621" sldId="391"/>
            <ac:spMk id="30" creationId="{42861D7B-B6F1-6298-C9BC-23490A347562}"/>
          </ac:spMkLst>
        </pc:spChg>
        <pc:graphicFrameChg chg="add mod">
          <ac:chgData name="Francesco Fransesini" userId="f4b06c69-b125-4814-a67d-adf8dc91bd7e" providerId="ADAL" clId="{14084674-100B-4993-AF46-91D56B2E614A}" dt="2023-05-22T16:30:31.437" v="1685" actId="1076"/>
          <ac:graphicFrameMkLst>
            <pc:docMk/>
            <pc:sldMk cId="2696651621" sldId="391"/>
            <ac:graphicFrameMk id="28" creationId="{E00FBC18-EB77-360A-17DC-625414B9F0EC}"/>
          </ac:graphicFrameMkLst>
        </pc:graphicFrameChg>
        <pc:picChg chg="add del mod">
          <ac:chgData name="Francesco Fransesini" userId="f4b06c69-b125-4814-a67d-adf8dc91bd7e" providerId="ADAL" clId="{14084674-100B-4993-AF46-91D56B2E614A}" dt="2023-05-22T14:21:27.279" v="111" actId="21"/>
          <ac:picMkLst>
            <pc:docMk/>
            <pc:sldMk cId="2696651621" sldId="391"/>
            <ac:picMk id="6" creationId="{B5B79B8A-517D-8729-868E-9D7DBA402F32}"/>
          </ac:picMkLst>
        </pc:picChg>
        <pc:picChg chg="add del mod">
          <ac:chgData name="Francesco Fransesini" userId="f4b06c69-b125-4814-a67d-adf8dc91bd7e" providerId="ADAL" clId="{14084674-100B-4993-AF46-91D56B2E614A}" dt="2023-05-22T14:20:50.846" v="102" actId="21"/>
          <ac:picMkLst>
            <pc:docMk/>
            <pc:sldMk cId="2696651621" sldId="391"/>
            <ac:picMk id="8" creationId="{49406521-121F-98B9-432B-695E233447EB}"/>
          </ac:picMkLst>
        </pc:picChg>
        <pc:picChg chg="add del mod">
          <ac:chgData name="Francesco Fransesini" userId="f4b06c69-b125-4814-a67d-adf8dc91bd7e" providerId="ADAL" clId="{14084674-100B-4993-AF46-91D56B2E614A}" dt="2023-05-22T14:20:34.887" v="97" actId="21"/>
          <ac:picMkLst>
            <pc:docMk/>
            <pc:sldMk cId="2696651621" sldId="391"/>
            <ac:picMk id="10" creationId="{DA3340C1-B087-274A-2F8A-46CB0563D1C3}"/>
          </ac:picMkLst>
        </pc:picChg>
        <pc:picChg chg="add del mod">
          <ac:chgData name="Francesco Fransesini" userId="f4b06c69-b125-4814-a67d-adf8dc91bd7e" providerId="ADAL" clId="{14084674-100B-4993-AF46-91D56B2E614A}" dt="2023-05-22T14:20:22.424" v="92" actId="21"/>
          <ac:picMkLst>
            <pc:docMk/>
            <pc:sldMk cId="2696651621" sldId="391"/>
            <ac:picMk id="12" creationId="{982ACC60-DC1A-084D-2647-8084A3C4E5C0}"/>
          </ac:picMkLst>
        </pc:picChg>
        <pc:picChg chg="add del mod">
          <ac:chgData name="Francesco Fransesini" userId="f4b06c69-b125-4814-a67d-adf8dc91bd7e" providerId="ADAL" clId="{14084674-100B-4993-AF46-91D56B2E614A}" dt="2023-05-22T14:20:20.610" v="91" actId="478"/>
          <ac:picMkLst>
            <pc:docMk/>
            <pc:sldMk cId="2696651621" sldId="391"/>
            <ac:picMk id="14" creationId="{9FC35EE0-00AE-2A8D-2C26-B311F82E304D}"/>
          </ac:picMkLst>
        </pc:picChg>
        <pc:picChg chg="add del mod">
          <ac:chgData name="Francesco Fransesini" userId="f4b06c69-b125-4814-a67d-adf8dc91bd7e" providerId="ADAL" clId="{14084674-100B-4993-AF46-91D56B2E614A}" dt="2023-05-22T14:45:28.270" v="400" actId="478"/>
          <ac:picMkLst>
            <pc:docMk/>
            <pc:sldMk cId="2696651621" sldId="391"/>
            <ac:picMk id="20" creationId="{53883B2F-E7A8-F1B0-498C-AB989936A1D1}"/>
          </ac:picMkLst>
        </pc:picChg>
        <pc:picChg chg="add mod">
          <ac:chgData name="Francesco Fransesini" userId="f4b06c69-b125-4814-a67d-adf8dc91bd7e" providerId="ADAL" clId="{14084674-100B-4993-AF46-91D56B2E614A}" dt="2023-05-22T14:45:45.043" v="406" actId="1076"/>
          <ac:picMkLst>
            <pc:docMk/>
            <pc:sldMk cId="2696651621" sldId="391"/>
            <ac:picMk id="22" creationId="{DFAB4AA0-BA07-C5F5-CD20-8FAC5A58B9CC}"/>
          </ac:picMkLst>
        </pc:picChg>
        <pc:picChg chg="add mod">
          <ac:chgData name="Francesco Fransesini" userId="f4b06c69-b125-4814-a67d-adf8dc91bd7e" providerId="ADAL" clId="{14084674-100B-4993-AF46-91D56B2E614A}" dt="2023-05-22T16:30:27.770" v="1684" actId="1076"/>
          <ac:picMkLst>
            <pc:docMk/>
            <pc:sldMk cId="2696651621" sldId="391"/>
            <ac:picMk id="27" creationId="{DE3FC3BE-3302-4DD3-8C52-1EF7C3CC565D}"/>
          </ac:picMkLst>
        </pc:picChg>
      </pc:sldChg>
      <pc:sldChg chg="addSp delSp modSp add mod ord">
        <pc:chgData name="Francesco Fransesini" userId="f4b06c69-b125-4814-a67d-adf8dc91bd7e" providerId="ADAL" clId="{14084674-100B-4993-AF46-91D56B2E614A}" dt="2023-05-22T15:47:05.554" v="662" actId="1076"/>
        <pc:sldMkLst>
          <pc:docMk/>
          <pc:sldMk cId="1005362592" sldId="392"/>
        </pc:sldMkLst>
        <pc:spChg chg="mod">
          <ac:chgData name="Francesco Fransesini" userId="f4b06c69-b125-4814-a67d-adf8dc91bd7e" providerId="ADAL" clId="{14084674-100B-4993-AF46-91D56B2E614A}" dt="2023-05-22T14:26:19.289" v="204" actId="1076"/>
          <ac:spMkLst>
            <pc:docMk/>
            <pc:sldMk cId="1005362592" sldId="392"/>
            <ac:spMk id="8" creationId="{EE2CD739-E1A4-890C-7078-CFDB1BF11324}"/>
          </ac:spMkLst>
        </pc:spChg>
        <pc:spChg chg="mod">
          <ac:chgData name="Francesco Fransesini" userId="f4b06c69-b125-4814-a67d-adf8dc91bd7e" providerId="ADAL" clId="{14084674-100B-4993-AF46-91D56B2E614A}" dt="2023-05-22T14:26:26.088" v="206" actId="1076"/>
          <ac:spMkLst>
            <pc:docMk/>
            <pc:sldMk cId="1005362592" sldId="392"/>
            <ac:spMk id="9" creationId="{A3B8F6C0-6E21-9B50-4AC1-B5104F175B62}"/>
          </ac:spMkLst>
        </pc:spChg>
        <pc:spChg chg="mod">
          <ac:chgData name="Francesco Fransesini" userId="f4b06c69-b125-4814-a67d-adf8dc91bd7e" providerId="ADAL" clId="{14084674-100B-4993-AF46-91D56B2E614A}" dt="2023-05-22T14:25:03.433" v="184" actId="1076"/>
          <ac:spMkLst>
            <pc:docMk/>
            <pc:sldMk cId="1005362592" sldId="392"/>
            <ac:spMk id="10" creationId="{D396BEF3-4A82-8B56-3001-BE606B91C94B}"/>
          </ac:spMkLst>
        </pc:spChg>
        <pc:spChg chg="mod">
          <ac:chgData name="Francesco Fransesini" userId="f4b06c69-b125-4814-a67d-adf8dc91bd7e" providerId="ADAL" clId="{14084674-100B-4993-AF46-91D56B2E614A}" dt="2023-05-22T14:26:14.338" v="203" actId="1076"/>
          <ac:spMkLst>
            <pc:docMk/>
            <pc:sldMk cId="1005362592" sldId="392"/>
            <ac:spMk id="11" creationId="{E7208813-F970-ED7A-71AC-E49F99576D50}"/>
          </ac:spMkLst>
        </pc:spChg>
        <pc:spChg chg="mod">
          <ac:chgData name="Francesco Fransesini" userId="f4b06c69-b125-4814-a67d-adf8dc91bd7e" providerId="ADAL" clId="{14084674-100B-4993-AF46-91D56B2E614A}" dt="2023-05-22T14:24:53.929" v="179" actId="1076"/>
          <ac:spMkLst>
            <pc:docMk/>
            <pc:sldMk cId="1005362592" sldId="392"/>
            <ac:spMk id="12" creationId="{96003CBC-E3BF-E5FA-CAB1-C3F024FAB44D}"/>
          </ac:spMkLst>
        </pc:spChg>
        <pc:spChg chg="del">
          <ac:chgData name="Francesco Fransesini" userId="f4b06c69-b125-4814-a67d-adf8dc91bd7e" providerId="ADAL" clId="{14084674-100B-4993-AF46-91D56B2E614A}" dt="2023-05-22T14:23:48.610" v="153" actId="478"/>
          <ac:spMkLst>
            <pc:docMk/>
            <pc:sldMk cId="1005362592" sldId="392"/>
            <ac:spMk id="24" creationId="{A3F27B88-C1A5-BF34-2B38-633025291D32}"/>
          </ac:spMkLst>
        </pc:spChg>
        <pc:spChg chg="del">
          <ac:chgData name="Francesco Fransesini" userId="f4b06c69-b125-4814-a67d-adf8dc91bd7e" providerId="ADAL" clId="{14084674-100B-4993-AF46-91D56B2E614A}" dt="2023-05-22T14:23:49.538" v="154" actId="478"/>
          <ac:spMkLst>
            <pc:docMk/>
            <pc:sldMk cId="1005362592" sldId="392"/>
            <ac:spMk id="26" creationId="{E8477FB3-BE56-CF73-6619-CE2593734B47}"/>
          </ac:spMkLst>
        </pc:spChg>
        <pc:spChg chg="del">
          <ac:chgData name="Francesco Fransesini" userId="f4b06c69-b125-4814-a67d-adf8dc91bd7e" providerId="ADAL" clId="{14084674-100B-4993-AF46-91D56B2E614A}" dt="2023-05-22T14:23:47.034" v="151" actId="478"/>
          <ac:spMkLst>
            <pc:docMk/>
            <pc:sldMk cId="1005362592" sldId="392"/>
            <ac:spMk id="27" creationId="{A45F095E-C55D-C3AA-6220-AB07B2963B34}"/>
          </ac:spMkLst>
        </pc:spChg>
        <pc:picChg chg="add mod ord">
          <ac:chgData name="Francesco Fransesini" userId="f4b06c69-b125-4814-a67d-adf8dc91bd7e" providerId="ADAL" clId="{14084674-100B-4993-AF46-91D56B2E614A}" dt="2023-05-22T15:47:05.554" v="662" actId="1076"/>
          <ac:picMkLst>
            <pc:docMk/>
            <pc:sldMk cId="1005362592" sldId="392"/>
            <ac:picMk id="5" creationId="{EAC042D0-F7C3-3293-E281-41BDA4AEED8A}"/>
          </ac:picMkLst>
        </pc:picChg>
        <pc:picChg chg="del mod ord">
          <ac:chgData name="Francesco Fransesini" userId="f4b06c69-b125-4814-a67d-adf8dc91bd7e" providerId="ADAL" clId="{14084674-100B-4993-AF46-91D56B2E614A}" dt="2023-05-22T15:46:57.524" v="657" actId="478"/>
          <ac:picMkLst>
            <pc:docMk/>
            <pc:sldMk cId="1005362592" sldId="392"/>
            <ac:picMk id="29" creationId="{B17CB0E9-D168-DDD0-59D6-71845F6A3BD8}"/>
          </ac:picMkLst>
        </pc:picChg>
        <pc:picChg chg="mod ord">
          <ac:chgData name="Francesco Fransesini" userId="f4b06c69-b125-4814-a67d-adf8dc91bd7e" providerId="ADAL" clId="{14084674-100B-4993-AF46-91D56B2E614A}" dt="2023-05-22T14:25:07.424" v="186" actId="1076"/>
          <ac:picMkLst>
            <pc:docMk/>
            <pc:sldMk cId="1005362592" sldId="392"/>
            <ac:picMk id="30" creationId="{A72F5CC3-4216-AEA4-2E93-2145237BCB96}"/>
          </ac:picMkLst>
        </pc:picChg>
        <pc:picChg chg="del">
          <ac:chgData name="Francesco Fransesini" userId="f4b06c69-b125-4814-a67d-adf8dc91bd7e" providerId="ADAL" clId="{14084674-100B-4993-AF46-91D56B2E614A}" dt="2023-05-22T14:23:47.547" v="152" actId="478"/>
          <ac:picMkLst>
            <pc:docMk/>
            <pc:sldMk cId="1005362592" sldId="392"/>
            <ac:picMk id="31" creationId="{BC74927A-9979-60FE-2B53-C7D903478819}"/>
          </ac:picMkLst>
        </pc:picChg>
        <pc:picChg chg="del">
          <ac:chgData name="Francesco Fransesini" userId="f4b06c69-b125-4814-a67d-adf8dc91bd7e" providerId="ADAL" clId="{14084674-100B-4993-AF46-91D56B2E614A}" dt="2023-05-22T14:23:46.377" v="150" actId="478"/>
          <ac:picMkLst>
            <pc:docMk/>
            <pc:sldMk cId="1005362592" sldId="392"/>
            <ac:picMk id="32" creationId="{F70C6CC3-34E3-599D-EFBB-F5E578D309FE}"/>
          </ac:picMkLst>
        </pc:picChg>
        <pc:picChg chg="mod">
          <ac:chgData name="Francesco Fransesini" userId="f4b06c69-b125-4814-a67d-adf8dc91bd7e" providerId="ADAL" clId="{14084674-100B-4993-AF46-91D56B2E614A}" dt="2023-05-22T14:26:00.689" v="200" actId="1076"/>
          <ac:picMkLst>
            <pc:docMk/>
            <pc:sldMk cId="1005362592" sldId="392"/>
            <ac:picMk id="33" creationId="{10E7A402-BEC7-6F09-A5ED-669C2456C713}"/>
          </ac:picMkLst>
        </pc:picChg>
      </pc:sldChg>
      <pc:sldChg chg="add del">
        <pc:chgData name="Francesco Fransesini" userId="f4b06c69-b125-4814-a67d-adf8dc91bd7e" providerId="ADAL" clId="{14084674-100B-4993-AF46-91D56B2E614A}" dt="2023-05-22T14:21:22.528" v="109"/>
        <pc:sldMkLst>
          <pc:docMk/>
          <pc:sldMk cId="3155718899" sldId="392"/>
        </pc:sldMkLst>
      </pc:sldChg>
      <pc:sldChg chg="addSp delSp modSp add mod">
        <pc:chgData name="Francesco Fransesini" userId="f4b06c69-b125-4814-a67d-adf8dc91bd7e" providerId="ADAL" clId="{14084674-100B-4993-AF46-91D56B2E614A}" dt="2023-05-22T16:36:20.790" v="1775" actId="1076"/>
        <pc:sldMkLst>
          <pc:docMk/>
          <pc:sldMk cId="20624972" sldId="393"/>
        </pc:sldMkLst>
        <pc:spChg chg="mod">
          <ac:chgData name="Francesco Fransesini" userId="f4b06c69-b125-4814-a67d-adf8dc91bd7e" providerId="ADAL" clId="{14084674-100B-4993-AF46-91D56B2E614A}" dt="2023-05-22T16:36:20.790" v="1775" actId="1076"/>
          <ac:spMkLst>
            <pc:docMk/>
            <pc:sldMk cId="20624972" sldId="393"/>
            <ac:spMk id="3" creationId="{0CE3997C-B348-1C9C-002F-521828DE1D43}"/>
          </ac:spMkLst>
        </pc:spChg>
        <pc:spChg chg="add del mod">
          <ac:chgData name="Francesco Fransesini" userId="f4b06c69-b125-4814-a67d-adf8dc91bd7e" providerId="ADAL" clId="{14084674-100B-4993-AF46-91D56B2E614A}" dt="2023-05-22T16:31:11.993" v="1709" actId="478"/>
          <ac:spMkLst>
            <pc:docMk/>
            <pc:sldMk cId="20624972" sldId="393"/>
            <ac:spMk id="6" creationId="{B24B7B3D-9E20-F0C6-0537-595A0569CCC7}"/>
          </ac:spMkLst>
        </pc:spChg>
        <pc:spChg chg="add mod">
          <ac:chgData name="Francesco Fransesini" userId="f4b06c69-b125-4814-a67d-adf8dc91bd7e" providerId="ADAL" clId="{14084674-100B-4993-AF46-91D56B2E614A}" dt="2023-05-22T16:36:15.806" v="1774" actId="1076"/>
          <ac:spMkLst>
            <pc:docMk/>
            <pc:sldMk cId="20624972" sldId="393"/>
            <ac:spMk id="7" creationId="{EB1188CE-9094-9AFA-2743-FBA7DEA9E417}"/>
          </ac:spMkLst>
        </pc:spChg>
        <pc:spChg chg="del">
          <ac:chgData name="Francesco Fransesini" userId="f4b06c69-b125-4814-a67d-adf8dc91bd7e" providerId="ADAL" clId="{14084674-100B-4993-AF46-91D56B2E614A}" dt="2023-05-22T14:29:28.290" v="279" actId="478"/>
          <ac:spMkLst>
            <pc:docMk/>
            <pc:sldMk cId="20624972" sldId="393"/>
            <ac:spMk id="18" creationId="{2A3E0E00-D1C0-82F4-6683-4A68663A0F45}"/>
          </ac:spMkLst>
        </pc:spChg>
        <pc:picChg chg="add mod">
          <ac:chgData name="Francesco Fransesini" userId="f4b06c69-b125-4814-a67d-adf8dc91bd7e" providerId="ADAL" clId="{14084674-100B-4993-AF46-91D56B2E614A}" dt="2023-05-22T16:35:32.943" v="1764" actId="1076"/>
          <ac:picMkLst>
            <pc:docMk/>
            <pc:sldMk cId="20624972" sldId="393"/>
            <ac:picMk id="5" creationId="{1ED058F2-D6FF-52BA-B362-123B5EB917B6}"/>
          </ac:picMkLst>
        </pc:picChg>
        <pc:picChg chg="add mod">
          <ac:chgData name="Francesco Fransesini" userId="f4b06c69-b125-4814-a67d-adf8dc91bd7e" providerId="ADAL" clId="{14084674-100B-4993-AF46-91D56B2E614A}" dt="2023-05-22T16:36:05.595" v="1772" actId="1076"/>
          <ac:picMkLst>
            <pc:docMk/>
            <pc:sldMk cId="20624972" sldId="393"/>
            <ac:picMk id="8" creationId="{D006F7C5-1F07-5B01-C6A0-56FE0A0742D9}"/>
          </ac:picMkLst>
        </pc:picChg>
      </pc:sldChg>
      <pc:sldChg chg="addSp delSp modSp new del mod">
        <pc:chgData name="Francesco Fransesini" userId="f4b06c69-b125-4814-a67d-adf8dc91bd7e" providerId="ADAL" clId="{14084674-100B-4993-AF46-91D56B2E614A}" dt="2023-05-22T16:32:13.734" v="1722" actId="47"/>
        <pc:sldMkLst>
          <pc:docMk/>
          <pc:sldMk cId="2775554056" sldId="394"/>
        </pc:sldMkLst>
        <pc:spChg chg="add del mod">
          <ac:chgData name="Francesco Fransesini" userId="f4b06c69-b125-4814-a67d-adf8dc91bd7e" providerId="ADAL" clId="{14084674-100B-4993-AF46-91D56B2E614A}" dt="2023-05-22T16:31:48.394" v="1715" actId="21"/>
          <ac:spMkLst>
            <pc:docMk/>
            <pc:sldMk cId="2775554056" sldId="394"/>
            <ac:spMk id="3" creationId="{98AD9F90-076F-C168-3DC2-F19FDAD02A3A}"/>
          </ac:spMkLst>
        </pc:spChg>
        <pc:spChg chg="del">
          <ac:chgData name="Francesco Fransesini" userId="f4b06c69-b125-4814-a67d-adf8dc91bd7e" providerId="ADAL" clId="{14084674-100B-4993-AF46-91D56B2E614A}" dt="2023-05-22T14:29:50.899" v="307" actId="478"/>
          <ac:spMkLst>
            <pc:docMk/>
            <pc:sldMk cId="2775554056" sldId="394"/>
            <ac:spMk id="4" creationId="{559EAAE9-4077-A4C1-4CE9-E0BF2E1EEC87}"/>
          </ac:spMkLst>
        </pc:spChg>
        <pc:spChg chg="add del mod">
          <ac:chgData name="Francesco Fransesini" userId="f4b06c69-b125-4814-a67d-adf8dc91bd7e" providerId="ADAL" clId="{14084674-100B-4993-AF46-91D56B2E614A}" dt="2023-05-22T14:43:03.315" v="360" actId="478"/>
          <ac:spMkLst>
            <pc:docMk/>
            <pc:sldMk cId="2775554056" sldId="394"/>
            <ac:spMk id="7" creationId="{0BFFC9BD-D117-D5DC-0F02-0E6B49F6C039}"/>
          </ac:spMkLst>
        </pc:spChg>
        <pc:spChg chg="add mod">
          <ac:chgData name="Francesco Fransesini" userId="f4b06c69-b125-4814-a67d-adf8dc91bd7e" providerId="ADAL" clId="{14084674-100B-4993-AF46-91D56B2E614A}" dt="2023-05-22T14:52:34.931" v="580" actId="20577"/>
          <ac:spMkLst>
            <pc:docMk/>
            <pc:sldMk cId="2775554056" sldId="394"/>
            <ac:spMk id="8" creationId="{2B97BFC6-1765-3F27-568C-37EC04634CF2}"/>
          </ac:spMkLst>
        </pc:spChg>
        <pc:spChg chg="add mod">
          <ac:chgData name="Francesco Fransesini" userId="f4b06c69-b125-4814-a67d-adf8dc91bd7e" providerId="ADAL" clId="{14084674-100B-4993-AF46-91D56B2E614A}" dt="2023-05-22T16:31:48.394" v="1715" actId="21"/>
          <ac:spMkLst>
            <pc:docMk/>
            <pc:sldMk cId="2775554056" sldId="394"/>
            <ac:spMk id="10" creationId="{618D5A75-F524-1CE3-FBAE-B89409BF1770}"/>
          </ac:spMkLst>
        </pc:spChg>
        <pc:picChg chg="add del mod">
          <ac:chgData name="Francesco Fransesini" userId="f4b06c69-b125-4814-a67d-adf8dc91bd7e" providerId="ADAL" clId="{14084674-100B-4993-AF46-91D56B2E614A}" dt="2023-05-22T16:31:48.394" v="1715" actId="21"/>
          <ac:picMkLst>
            <pc:docMk/>
            <pc:sldMk cId="2775554056" sldId="394"/>
            <ac:picMk id="6" creationId="{DB98AE54-4A6D-D38D-B95C-6E218F4CC983}"/>
          </ac:picMkLst>
        </pc:picChg>
      </pc:sldChg>
      <pc:sldChg chg="addSp delSp modSp new mod">
        <pc:chgData name="Francesco Fransesini" userId="f4b06c69-b125-4814-a67d-adf8dc91bd7e" providerId="ADAL" clId="{14084674-100B-4993-AF46-91D56B2E614A}" dt="2023-05-22T16:43:58.777" v="2119" actId="1076"/>
        <pc:sldMkLst>
          <pc:docMk/>
          <pc:sldMk cId="2232616343" sldId="395"/>
        </pc:sldMkLst>
        <pc:spChg chg="mod">
          <ac:chgData name="Francesco Fransesini" userId="f4b06c69-b125-4814-a67d-adf8dc91bd7e" providerId="ADAL" clId="{14084674-100B-4993-AF46-91D56B2E614A}" dt="2023-05-22T16:43:40.155" v="2114" actId="403"/>
          <ac:spMkLst>
            <pc:docMk/>
            <pc:sldMk cId="2232616343" sldId="395"/>
            <ac:spMk id="3" creationId="{77D55048-B8A8-9E73-506C-C840AB5FEBB0}"/>
          </ac:spMkLst>
        </pc:spChg>
        <pc:spChg chg="del">
          <ac:chgData name="Francesco Fransesini" userId="f4b06c69-b125-4814-a67d-adf8dc91bd7e" providerId="ADAL" clId="{14084674-100B-4993-AF46-91D56B2E614A}" dt="2023-05-22T14:47:17.014" v="408" actId="478"/>
          <ac:spMkLst>
            <pc:docMk/>
            <pc:sldMk cId="2232616343" sldId="395"/>
            <ac:spMk id="4" creationId="{4EFAE8DD-DADD-B59E-BC21-39B476EF3B42}"/>
          </ac:spMkLst>
        </pc:spChg>
        <pc:spChg chg="add mod">
          <ac:chgData name="Francesco Fransesini" userId="f4b06c69-b125-4814-a67d-adf8dc91bd7e" providerId="ADAL" clId="{14084674-100B-4993-AF46-91D56B2E614A}" dt="2023-05-22T16:39:48.076" v="1837" actId="1076"/>
          <ac:spMkLst>
            <pc:docMk/>
            <pc:sldMk cId="2232616343" sldId="395"/>
            <ac:spMk id="5" creationId="{BB3B6B7D-5AC8-E0B1-5682-E2B8BD0EFF70}"/>
          </ac:spMkLst>
        </pc:spChg>
        <pc:spChg chg="add mod">
          <ac:chgData name="Francesco Fransesini" userId="f4b06c69-b125-4814-a67d-adf8dc91bd7e" providerId="ADAL" clId="{14084674-100B-4993-AF46-91D56B2E614A}" dt="2023-05-22T14:49:33.783" v="483" actId="1076"/>
          <ac:spMkLst>
            <pc:docMk/>
            <pc:sldMk cId="2232616343" sldId="395"/>
            <ac:spMk id="7" creationId="{4FDD7F25-65C8-70B7-0A22-79EA0B00F393}"/>
          </ac:spMkLst>
        </pc:spChg>
        <pc:spChg chg="add mod">
          <ac:chgData name="Francesco Fransesini" userId="f4b06c69-b125-4814-a67d-adf8dc91bd7e" providerId="ADAL" clId="{14084674-100B-4993-AF46-91D56B2E614A}" dt="2023-05-22T16:43:58.777" v="2119" actId="1076"/>
          <ac:spMkLst>
            <pc:docMk/>
            <pc:sldMk cId="2232616343" sldId="395"/>
            <ac:spMk id="10" creationId="{9FC97D0A-BD86-68B1-5B44-C3C9B424FFD2}"/>
          </ac:spMkLst>
        </pc:spChg>
        <pc:picChg chg="add mod">
          <ac:chgData name="Francesco Fransesini" userId="f4b06c69-b125-4814-a67d-adf8dc91bd7e" providerId="ADAL" clId="{14084674-100B-4993-AF46-91D56B2E614A}" dt="2023-05-22T14:50:27.268" v="490" actId="1076"/>
          <ac:picMkLst>
            <pc:docMk/>
            <pc:sldMk cId="2232616343" sldId="395"/>
            <ac:picMk id="9" creationId="{37CC5865-5E0B-59B0-AFD7-85B895FB4083}"/>
          </ac:picMkLst>
        </pc:picChg>
      </pc:sldChg>
      <pc:sldChg chg="addSp delSp modSp new mod">
        <pc:chgData name="Francesco Fransesini" userId="f4b06c69-b125-4814-a67d-adf8dc91bd7e" providerId="ADAL" clId="{14084674-100B-4993-AF46-91D56B2E614A}" dt="2023-05-23T07:12:37.257" v="2123" actId="20577"/>
        <pc:sldMkLst>
          <pc:docMk/>
          <pc:sldMk cId="1325828636" sldId="396"/>
        </pc:sldMkLst>
        <pc:spChg chg="del">
          <ac:chgData name="Francesco Fransesini" userId="f4b06c69-b125-4814-a67d-adf8dc91bd7e" providerId="ADAL" clId="{14084674-100B-4993-AF46-91D56B2E614A}" dt="2023-05-22T14:54:28.470" v="589" actId="478"/>
          <ac:spMkLst>
            <pc:docMk/>
            <pc:sldMk cId="1325828636" sldId="396"/>
            <ac:spMk id="3" creationId="{A4FE1CE4-44C0-045D-A9F6-67D6B4CC271B}"/>
          </ac:spMkLst>
        </pc:spChg>
        <pc:spChg chg="del">
          <ac:chgData name="Francesco Fransesini" userId="f4b06c69-b125-4814-a67d-adf8dc91bd7e" providerId="ADAL" clId="{14084674-100B-4993-AF46-91D56B2E614A}" dt="2023-05-22T14:54:29.926" v="590" actId="478"/>
          <ac:spMkLst>
            <pc:docMk/>
            <pc:sldMk cId="1325828636" sldId="396"/>
            <ac:spMk id="4" creationId="{AA8B45C6-E05C-0E03-B2D2-B06450E921D6}"/>
          </ac:spMkLst>
        </pc:spChg>
        <pc:spChg chg="add del">
          <ac:chgData name="Francesco Fransesini" userId="f4b06c69-b125-4814-a67d-adf8dc91bd7e" providerId="ADAL" clId="{14084674-100B-4993-AF46-91D56B2E614A}" dt="2023-05-22T14:54:44.965" v="597" actId="478"/>
          <ac:spMkLst>
            <pc:docMk/>
            <pc:sldMk cId="1325828636" sldId="396"/>
            <ac:spMk id="5" creationId="{5D0EB0D8-DED8-6D33-B425-B131CA164E88}"/>
          </ac:spMkLst>
        </pc:spChg>
        <pc:spChg chg="add mod">
          <ac:chgData name="Francesco Fransesini" userId="f4b06c69-b125-4814-a67d-adf8dc91bd7e" providerId="ADAL" clId="{14084674-100B-4993-AF46-91D56B2E614A}" dt="2023-05-22T15:28:53.050" v="651" actId="20577"/>
          <ac:spMkLst>
            <pc:docMk/>
            <pc:sldMk cId="1325828636" sldId="396"/>
            <ac:spMk id="8" creationId="{032C5CCB-FF20-D5E2-364B-F31E87D5ADFB}"/>
          </ac:spMkLst>
        </pc:spChg>
        <pc:spChg chg="add mod">
          <ac:chgData name="Francesco Fransesini" userId="f4b06c69-b125-4814-a67d-adf8dc91bd7e" providerId="ADAL" clId="{14084674-100B-4993-AF46-91D56B2E614A}" dt="2023-05-22T15:55:27.588" v="1101" actId="1076"/>
          <ac:spMkLst>
            <pc:docMk/>
            <pc:sldMk cId="1325828636" sldId="396"/>
            <ac:spMk id="11" creationId="{83257320-1676-20E8-F5A5-1FF616908CD8}"/>
          </ac:spMkLst>
        </pc:spChg>
        <pc:spChg chg="add mod">
          <ac:chgData name="Francesco Fransesini" userId="f4b06c69-b125-4814-a67d-adf8dc91bd7e" providerId="ADAL" clId="{14084674-100B-4993-AF46-91D56B2E614A}" dt="2023-05-22T15:48:49.724" v="745" actId="14100"/>
          <ac:spMkLst>
            <pc:docMk/>
            <pc:sldMk cId="1325828636" sldId="396"/>
            <ac:spMk id="13" creationId="{9A2E8923-3B9F-25AE-5E77-F480EEDF6660}"/>
          </ac:spMkLst>
        </pc:spChg>
        <pc:spChg chg="add mod">
          <ac:chgData name="Francesco Fransesini" userId="f4b06c69-b125-4814-a67d-adf8dc91bd7e" providerId="ADAL" clId="{14084674-100B-4993-AF46-91D56B2E614A}" dt="2023-05-23T07:12:37.257" v="2123" actId="20577"/>
          <ac:spMkLst>
            <pc:docMk/>
            <pc:sldMk cId="1325828636" sldId="396"/>
            <ac:spMk id="14" creationId="{ED0DA2BF-B8D7-7655-F948-E12458E3FB57}"/>
          </ac:spMkLst>
        </pc:spChg>
        <pc:picChg chg="add del mod">
          <ac:chgData name="Francesco Fransesini" userId="f4b06c69-b125-4814-a67d-adf8dc91bd7e" providerId="ADAL" clId="{14084674-100B-4993-AF46-91D56B2E614A}" dt="2023-05-22T15:25:49.116" v="602" actId="478"/>
          <ac:picMkLst>
            <pc:docMk/>
            <pc:sldMk cId="1325828636" sldId="396"/>
            <ac:picMk id="7" creationId="{90F907E3-B3EA-A492-38FA-AF920AE76A0A}"/>
          </ac:picMkLst>
        </pc:picChg>
        <pc:picChg chg="add mod">
          <ac:chgData name="Francesco Fransesini" userId="f4b06c69-b125-4814-a67d-adf8dc91bd7e" providerId="ADAL" clId="{14084674-100B-4993-AF46-91D56B2E614A}" dt="2023-05-22T15:55:27.588" v="1101" actId="1076"/>
          <ac:picMkLst>
            <pc:docMk/>
            <pc:sldMk cId="1325828636" sldId="396"/>
            <ac:picMk id="9" creationId="{386861AA-7A98-3A8D-FBF2-90876E562131}"/>
          </ac:picMkLst>
        </pc:picChg>
        <pc:picChg chg="add del mod modCrop">
          <ac:chgData name="Francesco Fransesini" userId="f4b06c69-b125-4814-a67d-adf8dc91bd7e" providerId="ADAL" clId="{14084674-100B-4993-AF46-91D56B2E614A}" dt="2023-05-22T15:47:22.483" v="663" actId="478"/>
          <ac:picMkLst>
            <pc:docMk/>
            <pc:sldMk cId="1325828636" sldId="396"/>
            <ac:picMk id="10" creationId="{A16A13D8-FB41-C162-75C8-7D6A64FDFAE0}"/>
          </ac:picMkLst>
        </pc:picChg>
        <pc:picChg chg="add mod">
          <ac:chgData name="Francesco Fransesini" userId="f4b06c69-b125-4814-a67d-adf8dc91bd7e" providerId="ADAL" clId="{14084674-100B-4993-AF46-91D56B2E614A}" dt="2023-05-22T15:55:27.588" v="1101" actId="1076"/>
          <ac:picMkLst>
            <pc:docMk/>
            <pc:sldMk cId="1325828636" sldId="396"/>
            <ac:picMk id="12" creationId="{402511F8-F9ED-2AF3-AAE0-4506995E237F}"/>
          </ac:picMkLst>
        </pc:picChg>
      </pc:sldChg>
      <pc:sldChg chg="add del">
        <pc:chgData name="Francesco Fransesini" userId="f4b06c69-b125-4814-a67d-adf8dc91bd7e" providerId="ADAL" clId="{14084674-100B-4993-AF46-91D56B2E614A}" dt="2023-05-22T14:54:00.531" v="585"/>
        <pc:sldMkLst>
          <pc:docMk/>
          <pc:sldMk cId="1647718837" sldId="396"/>
        </pc:sldMkLst>
      </pc:sldChg>
      <pc:sldChg chg="addSp delSp modSp new mod">
        <pc:chgData name="Francesco Fransesini" userId="f4b06c69-b125-4814-a67d-adf8dc91bd7e" providerId="ADAL" clId="{14084674-100B-4993-AF46-91D56B2E614A}" dt="2023-05-23T07:14:40.719" v="2127" actId="1076"/>
        <pc:sldMkLst>
          <pc:docMk/>
          <pc:sldMk cId="3709646743" sldId="397"/>
        </pc:sldMkLst>
        <pc:spChg chg="del">
          <ac:chgData name="Francesco Fransesini" userId="f4b06c69-b125-4814-a67d-adf8dc91bd7e" providerId="ADAL" clId="{14084674-100B-4993-AF46-91D56B2E614A}" dt="2023-05-22T15:56:49.500" v="1111" actId="478"/>
          <ac:spMkLst>
            <pc:docMk/>
            <pc:sldMk cId="3709646743" sldId="397"/>
            <ac:spMk id="3" creationId="{019E9ACE-E760-06E7-9DBE-001951F21AB9}"/>
          </ac:spMkLst>
        </pc:spChg>
        <pc:spChg chg="del">
          <ac:chgData name="Francesco Fransesini" userId="f4b06c69-b125-4814-a67d-adf8dc91bd7e" providerId="ADAL" clId="{14084674-100B-4993-AF46-91D56B2E614A}" dt="2023-05-22T15:56:50.276" v="1112" actId="478"/>
          <ac:spMkLst>
            <pc:docMk/>
            <pc:sldMk cId="3709646743" sldId="397"/>
            <ac:spMk id="4" creationId="{17A7229D-7478-1BAD-34EB-2822C0820C3B}"/>
          </ac:spMkLst>
        </pc:spChg>
        <pc:spChg chg="mod">
          <ac:chgData name="Francesco Fransesini" userId="f4b06c69-b125-4814-a67d-adf8dc91bd7e" providerId="ADAL" clId="{14084674-100B-4993-AF46-91D56B2E614A}" dt="2023-05-22T16:18:53.208" v="1301" actId="1076"/>
          <ac:spMkLst>
            <pc:docMk/>
            <pc:sldMk cId="3709646743" sldId="397"/>
            <ac:spMk id="5" creationId="{22438F34-8E40-D067-7326-E78561D672E1}"/>
          </ac:spMkLst>
        </pc:spChg>
        <pc:spChg chg="add del mod">
          <ac:chgData name="Francesco Fransesini" userId="f4b06c69-b125-4814-a67d-adf8dc91bd7e" providerId="ADAL" clId="{14084674-100B-4993-AF46-91D56B2E614A}" dt="2023-05-22T16:05:41.131" v="1203"/>
          <ac:spMkLst>
            <pc:docMk/>
            <pc:sldMk cId="3709646743" sldId="397"/>
            <ac:spMk id="6" creationId="{D744AEDE-443A-13FB-1D49-4226B955D8E8}"/>
          </ac:spMkLst>
        </pc:spChg>
        <pc:spChg chg="add del mod">
          <ac:chgData name="Francesco Fransesini" userId="f4b06c69-b125-4814-a67d-adf8dc91bd7e" providerId="ADAL" clId="{14084674-100B-4993-AF46-91D56B2E614A}" dt="2023-05-22T16:05:41.131" v="1203"/>
          <ac:spMkLst>
            <pc:docMk/>
            <pc:sldMk cId="3709646743" sldId="397"/>
            <ac:spMk id="8" creationId="{03B3026A-96C3-40EF-32AE-16770265309A}"/>
          </ac:spMkLst>
        </pc:spChg>
        <pc:spChg chg="add del mod">
          <ac:chgData name="Francesco Fransesini" userId="f4b06c69-b125-4814-a67d-adf8dc91bd7e" providerId="ADAL" clId="{14084674-100B-4993-AF46-91D56B2E614A}" dt="2023-05-22T16:05:58.920" v="1208"/>
          <ac:spMkLst>
            <pc:docMk/>
            <pc:sldMk cId="3709646743" sldId="397"/>
            <ac:spMk id="10" creationId="{CF0626DE-D401-E2C0-8A19-8A26E7FF8FE4}"/>
          </ac:spMkLst>
        </pc:spChg>
        <pc:spChg chg="add del mod">
          <ac:chgData name="Francesco Fransesini" userId="f4b06c69-b125-4814-a67d-adf8dc91bd7e" providerId="ADAL" clId="{14084674-100B-4993-AF46-91D56B2E614A}" dt="2023-05-22T16:05:58.920" v="1208"/>
          <ac:spMkLst>
            <pc:docMk/>
            <pc:sldMk cId="3709646743" sldId="397"/>
            <ac:spMk id="12" creationId="{0D469C3B-9E2C-789F-C6F4-4333C972C91F}"/>
          </ac:spMkLst>
        </pc:spChg>
        <pc:spChg chg="add del mod">
          <ac:chgData name="Francesco Fransesini" userId="f4b06c69-b125-4814-a67d-adf8dc91bd7e" providerId="ADAL" clId="{14084674-100B-4993-AF46-91D56B2E614A}" dt="2023-05-22T16:07:17.087" v="1223" actId="478"/>
          <ac:spMkLst>
            <pc:docMk/>
            <pc:sldMk cId="3709646743" sldId="397"/>
            <ac:spMk id="14" creationId="{AB692488-4C78-A2AD-D3E0-C2D7EF6C40E7}"/>
          </ac:spMkLst>
        </pc:spChg>
        <pc:spChg chg="add del mod">
          <ac:chgData name="Francesco Fransesini" userId="f4b06c69-b125-4814-a67d-adf8dc91bd7e" providerId="ADAL" clId="{14084674-100B-4993-AF46-91D56B2E614A}" dt="2023-05-22T16:06:48.733" v="1219" actId="478"/>
          <ac:spMkLst>
            <pc:docMk/>
            <pc:sldMk cId="3709646743" sldId="397"/>
            <ac:spMk id="16" creationId="{BC2DAE41-0270-A0E1-4DD5-4776A8F8C26D}"/>
          </ac:spMkLst>
        </pc:spChg>
        <pc:spChg chg="add del mod">
          <ac:chgData name="Francesco Fransesini" userId="f4b06c69-b125-4814-a67d-adf8dc91bd7e" providerId="ADAL" clId="{14084674-100B-4993-AF46-91D56B2E614A}" dt="2023-05-22T16:19:02.373" v="1305" actId="1076"/>
          <ac:spMkLst>
            <pc:docMk/>
            <pc:sldMk cId="3709646743" sldId="397"/>
            <ac:spMk id="19" creationId="{F03035E7-F2B1-ABD9-3D35-D0598B4747BF}"/>
          </ac:spMkLst>
        </pc:spChg>
        <pc:spChg chg="add del">
          <ac:chgData name="Francesco Fransesini" userId="f4b06c69-b125-4814-a67d-adf8dc91bd7e" providerId="ADAL" clId="{14084674-100B-4993-AF46-91D56B2E614A}" dt="2023-05-22T16:11:49.380" v="1237"/>
          <ac:spMkLst>
            <pc:docMk/>
            <pc:sldMk cId="3709646743" sldId="397"/>
            <ac:spMk id="22" creationId="{3AF6D67E-036F-0138-6254-2294E54D3E57}"/>
          </ac:spMkLst>
        </pc:spChg>
        <pc:spChg chg="add mod">
          <ac:chgData name="Francesco Fransesini" userId="f4b06c69-b125-4814-a67d-adf8dc91bd7e" providerId="ADAL" clId="{14084674-100B-4993-AF46-91D56B2E614A}" dt="2023-05-23T07:14:40.719" v="2127" actId="1076"/>
          <ac:spMkLst>
            <pc:docMk/>
            <pc:sldMk cId="3709646743" sldId="397"/>
            <ac:spMk id="23" creationId="{5A02FA36-1362-EC05-8B0C-C4E872763C79}"/>
          </ac:spMkLst>
        </pc:spChg>
        <pc:picChg chg="add del mod">
          <ac:chgData name="Francesco Fransesini" userId="f4b06c69-b125-4814-a67d-adf8dc91bd7e" providerId="ADAL" clId="{14084674-100B-4993-AF46-91D56B2E614A}" dt="2023-05-22T16:05:41.131" v="1203"/>
          <ac:picMkLst>
            <pc:docMk/>
            <pc:sldMk cId="3709646743" sldId="397"/>
            <ac:picMk id="7" creationId="{34C387DE-B2A0-2940-D30A-B73BB38FFBCE}"/>
          </ac:picMkLst>
        </pc:picChg>
        <pc:picChg chg="add del mod">
          <ac:chgData name="Francesco Fransesini" userId="f4b06c69-b125-4814-a67d-adf8dc91bd7e" providerId="ADAL" clId="{14084674-100B-4993-AF46-91D56B2E614A}" dt="2023-05-22T16:05:41.131" v="1203"/>
          <ac:picMkLst>
            <pc:docMk/>
            <pc:sldMk cId="3709646743" sldId="397"/>
            <ac:picMk id="9" creationId="{EF92FEFB-E01D-E024-AC35-AEB28F87ACCF}"/>
          </ac:picMkLst>
        </pc:picChg>
        <pc:picChg chg="add del mod">
          <ac:chgData name="Francesco Fransesini" userId="f4b06c69-b125-4814-a67d-adf8dc91bd7e" providerId="ADAL" clId="{14084674-100B-4993-AF46-91D56B2E614A}" dt="2023-05-22T16:05:58.920" v="1208"/>
          <ac:picMkLst>
            <pc:docMk/>
            <pc:sldMk cId="3709646743" sldId="397"/>
            <ac:picMk id="11" creationId="{74C2A150-E830-AEC2-9951-2316E82C9EB0}"/>
          </ac:picMkLst>
        </pc:picChg>
        <pc:picChg chg="add del mod">
          <ac:chgData name="Francesco Fransesini" userId="f4b06c69-b125-4814-a67d-adf8dc91bd7e" providerId="ADAL" clId="{14084674-100B-4993-AF46-91D56B2E614A}" dt="2023-05-22T16:05:58.920" v="1208"/>
          <ac:picMkLst>
            <pc:docMk/>
            <pc:sldMk cId="3709646743" sldId="397"/>
            <ac:picMk id="13" creationId="{42B39FBA-E362-5223-D262-BB0798BA60F4}"/>
          </ac:picMkLst>
        </pc:picChg>
        <pc:picChg chg="add mod">
          <ac:chgData name="Francesco Fransesini" userId="f4b06c69-b125-4814-a67d-adf8dc91bd7e" providerId="ADAL" clId="{14084674-100B-4993-AF46-91D56B2E614A}" dt="2023-05-22T16:19:14.888" v="1311" actId="1076"/>
          <ac:picMkLst>
            <pc:docMk/>
            <pc:sldMk cId="3709646743" sldId="397"/>
            <ac:picMk id="15" creationId="{72810B4B-CD67-AEF0-D99C-A93697EB3F87}"/>
          </ac:picMkLst>
        </pc:picChg>
        <pc:picChg chg="add del mod">
          <ac:chgData name="Francesco Fransesini" userId="f4b06c69-b125-4814-a67d-adf8dc91bd7e" providerId="ADAL" clId="{14084674-100B-4993-AF46-91D56B2E614A}" dt="2023-05-22T16:17:59.504" v="1280" actId="478"/>
          <ac:picMkLst>
            <pc:docMk/>
            <pc:sldMk cId="3709646743" sldId="397"/>
            <ac:picMk id="17" creationId="{0915F1D8-504B-A872-140D-D237F20C18AA}"/>
          </ac:picMkLst>
        </pc:picChg>
        <pc:picChg chg="add mod modCrop">
          <ac:chgData name="Francesco Fransesini" userId="f4b06c69-b125-4814-a67d-adf8dc91bd7e" providerId="ADAL" clId="{14084674-100B-4993-AF46-91D56B2E614A}" dt="2023-05-23T07:14:34.385" v="2124" actId="1076"/>
          <ac:picMkLst>
            <pc:docMk/>
            <pc:sldMk cId="3709646743" sldId="397"/>
            <ac:picMk id="21" creationId="{32DC4C15-22D0-C89B-C8A4-0D1089297FD5}"/>
          </ac:picMkLst>
        </pc:picChg>
        <pc:picChg chg="add mod ord">
          <ac:chgData name="Francesco Fransesini" userId="f4b06c69-b125-4814-a67d-adf8dc91bd7e" providerId="ADAL" clId="{14084674-100B-4993-AF46-91D56B2E614A}" dt="2023-05-22T16:19:12.580" v="1310" actId="1076"/>
          <ac:picMkLst>
            <pc:docMk/>
            <pc:sldMk cId="3709646743" sldId="397"/>
            <ac:picMk id="24" creationId="{77C2FFD2-1D45-7036-E4BB-A79B4D6C4773}"/>
          </ac:picMkLst>
        </pc:picChg>
        <pc:picChg chg="add mod">
          <ac:chgData name="Francesco Fransesini" userId="f4b06c69-b125-4814-a67d-adf8dc91bd7e" providerId="ADAL" clId="{14084674-100B-4993-AF46-91D56B2E614A}" dt="2023-05-22T16:19:11.362" v="1309" actId="1076"/>
          <ac:picMkLst>
            <pc:docMk/>
            <pc:sldMk cId="3709646743" sldId="397"/>
            <ac:picMk id="25" creationId="{5FDC4E86-DC18-E10A-E9EA-EDDFE838A543}"/>
          </ac:picMkLst>
        </pc:picChg>
        <pc:picChg chg="add mod">
          <ac:chgData name="Francesco Fransesini" userId="f4b06c69-b125-4814-a67d-adf8dc91bd7e" providerId="ADAL" clId="{14084674-100B-4993-AF46-91D56B2E614A}" dt="2023-05-22T16:18:57.223" v="1303" actId="1076"/>
          <ac:picMkLst>
            <pc:docMk/>
            <pc:sldMk cId="3709646743" sldId="397"/>
            <ac:picMk id="27" creationId="{875933DB-319B-F1E9-BA52-789F72A647AF}"/>
          </ac:picMkLst>
        </pc:picChg>
      </pc:sldChg>
      <pc:sldChg chg="addSp delSp modSp new mod">
        <pc:chgData name="Francesco Fransesini" userId="f4b06c69-b125-4814-a67d-adf8dc91bd7e" providerId="ADAL" clId="{14084674-100B-4993-AF46-91D56B2E614A}" dt="2023-05-23T07:16:19.843" v="2128" actId="20577"/>
        <pc:sldMkLst>
          <pc:docMk/>
          <pc:sldMk cId="2411316292" sldId="398"/>
        </pc:sldMkLst>
        <pc:spChg chg="del mod">
          <ac:chgData name="Francesco Fransesini" userId="f4b06c69-b125-4814-a67d-adf8dc91bd7e" providerId="ADAL" clId="{14084674-100B-4993-AF46-91D56B2E614A}" dt="2023-05-22T16:17:37.412" v="1272" actId="478"/>
          <ac:spMkLst>
            <pc:docMk/>
            <pc:sldMk cId="2411316292" sldId="398"/>
            <ac:spMk id="3" creationId="{50D7C3C0-126D-0ACB-C7B2-922D08A62B98}"/>
          </ac:spMkLst>
        </pc:spChg>
        <pc:spChg chg="del">
          <ac:chgData name="Francesco Fransesini" userId="f4b06c69-b125-4814-a67d-adf8dc91bd7e" providerId="ADAL" clId="{14084674-100B-4993-AF46-91D56B2E614A}" dt="2023-05-22T16:19:39.706" v="1314" actId="478"/>
          <ac:spMkLst>
            <pc:docMk/>
            <pc:sldMk cId="2411316292" sldId="398"/>
            <ac:spMk id="4" creationId="{6D0F84B2-3F9B-3A34-0EE9-7544B2DA0935}"/>
          </ac:spMkLst>
        </pc:spChg>
        <pc:spChg chg="del">
          <ac:chgData name="Francesco Fransesini" userId="f4b06c69-b125-4814-a67d-adf8dc91bd7e" providerId="ADAL" clId="{14084674-100B-4993-AF46-91D56B2E614A}" dt="2023-05-22T16:17:38.572" v="1273" actId="478"/>
          <ac:spMkLst>
            <pc:docMk/>
            <pc:sldMk cId="2411316292" sldId="398"/>
            <ac:spMk id="5" creationId="{139E3ECE-424F-2B4F-52E9-39DDDAADA6E2}"/>
          </ac:spMkLst>
        </pc:spChg>
        <pc:spChg chg="add mod">
          <ac:chgData name="Francesco Fransesini" userId="f4b06c69-b125-4814-a67d-adf8dc91bd7e" providerId="ADAL" clId="{14084674-100B-4993-AF46-91D56B2E614A}" dt="2023-05-22T16:22:16.603" v="1346" actId="1076"/>
          <ac:spMkLst>
            <pc:docMk/>
            <pc:sldMk cId="2411316292" sldId="398"/>
            <ac:spMk id="16" creationId="{D9DDC2CF-CCD1-C34F-A2CA-132AE2562C72}"/>
          </ac:spMkLst>
        </pc:spChg>
        <pc:spChg chg="add mod">
          <ac:chgData name="Francesco Fransesini" userId="f4b06c69-b125-4814-a67d-adf8dc91bd7e" providerId="ADAL" clId="{14084674-100B-4993-AF46-91D56B2E614A}" dt="2023-05-22T16:22:26.449" v="1350" actId="1076"/>
          <ac:spMkLst>
            <pc:docMk/>
            <pc:sldMk cId="2411316292" sldId="398"/>
            <ac:spMk id="17" creationId="{6CD86722-E718-12CA-448F-6046678A2733}"/>
          </ac:spMkLst>
        </pc:spChg>
        <pc:spChg chg="add mod">
          <ac:chgData name="Francesco Fransesini" userId="f4b06c69-b125-4814-a67d-adf8dc91bd7e" providerId="ADAL" clId="{14084674-100B-4993-AF46-91D56B2E614A}" dt="2023-05-23T07:16:19.843" v="2128" actId="20577"/>
          <ac:spMkLst>
            <pc:docMk/>
            <pc:sldMk cId="2411316292" sldId="398"/>
            <ac:spMk id="18" creationId="{C2D995CD-7E79-B3A1-648E-71F6F1FD4B6A}"/>
          </ac:spMkLst>
        </pc:spChg>
        <pc:picChg chg="add mod modCrop">
          <ac:chgData name="Francesco Fransesini" userId="f4b06c69-b125-4814-a67d-adf8dc91bd7e" providerId="ADAL" clId="{14084674-100B-4993-AF46-91D56B2E614A}" dt="2023-05-22T16:22:30.162" v="1351" actId="1076"/>
          <ac:picMkLst>
            <pc:docMk/>
            <pc:sldMk cId="2411316292" sldId="398"/>
            <ac:picMk id="7" creationId="{FC3423FD-9937-721D-63D3-695EBC427611}"/>
          </ac:picMkLst>
        </pc:picChg>
        <pc:picChg chg="add del mod">
          <ac:chgData name="Francesco Fransesini" userId="f4b06c69-b125-4814-a67d-adf8dc91bd7e" providerId="ADAL" clId="{14084674-100B-4993-AF46-91D56B2E614A}" dt="2023-05-22T16:17:55.416" v="1279" actId="21"/>
          <ac:picMkLst>
            <pc:docMk/>
            <pc:sldMk cId="2411316292" sldId="398"/>
            <ac:picMk id="9" creationId="{82859D2E-D69A-0E41-824E-A7DE03743847}"/>
          </ac:picMkLst>
        </pc:picChg>
        <pc:picChg chg="add del mod">
          <ac:chgData name="Francesco Fransesini" userId="f4b06c69-b125-4814-a67d-adf8dc91bd7e" providerId="ADAL" clId="{14084674-100B-4993-AF46-91D56B2E614A}" dt="2023-05-22T16:17:55.416" v="1279" actId="21"/>
          <ac:picMkLst>
            <pc:docMk/>
            <pc:sldMk cId="2411316292" sldId="398"/>
            <ac:picMk id="11" creationId="{014F4AFF-7976-4711-96FB-2774C5A0B8B1}"/>
          </ac:picMkLst>
        </pc:picChg>
        <pc:picChg chg="add mod">
          <ac:chgData name="Francesco Fransesini" userId="f4b06c69-b125-4814-a67d-adf8dc91bd7e" providerId="ADAL" clId="{14084674-100B-4993-AF46-91D56B2E614A}" dt="2023-05-22T16:22:03.720" v="1341" actId="1076"/>
          <ac:picMkLst>
            <pc:docMk/>
            <pc:sldMk cId="2411316292" sldId="398"/>
            <ac:picMk id="12" creationId="{CC8CB9B8-9449-68B0-3428-6F6908030AB1}"/>
          </ac:picMkLst>
        </pc:picChg>
        <pc:picChg chg="add mod">
          <ac:chgData name="Francesco Fransesini" userId="f4b06c69-b125-4814-a67d-adf8dc91bd7e" providerId="ADAL" clId="{14084674-100B-4993-AF46-91D56B2E614A}" dt="2023-05-22T16:24:44.431" v="1532" actId="1076"/>
          <ac:picMkLst>
            <pc:docMk/>
            <pc:sldMk cId="2411316292" sldId="398"/>
            <ac:picMk id="13" creationId="{6BD96A50-258A-2BE0-393B-3CFD950B8DB5}"/>
          </ac:picMkLst>
        </pc:picChg>
        <pc:picChg chg="add mod">
          <ac:chgData name="Francesco Fransesini" userId="f4b06c69-b125-4814-a67d-adf8dc91bd7e" providerId="ADAL" clId="{14084674-100B-4993-AF46-91D56B2E614A}" dt="2023-05-22T16:22:05.969" v="1343" actId="1076"/>
          <ac:picMkLst>
            <pc:docMk/>
            <pc:sldMk cId="2411316292" sldId="398"/>
            <ac:picMk id="15" creationId="{70FA6C2C-AD54-5239-9EB8-6CED6EC05404}"/>
          </ac:picMkLst>
        </pc:picChg>
      </pc:sldChg>
      <pc:sldChg chg="addSp delSp modSp new mod">
        <pc:chgData name="Francesco Fransesini" userId="f4b06c69-b125-4814-a67d-adf8dc91bd7e" providerId="ADAL" clId="{14084674-100B-4993-AF46-91D56B2E614A}" dt="2023-05-23T07:47:15.721" v="2569" actId="1076"/>
        <pc:sldMkLst>
          <pc:docMk/>
          <pc:sldMk cId="3778688739" sldId="399"/>
        </pc:sldMkLst>
        <pc:spChg chg="del">
          <ac:chgData name="Francesco Fransesini" userId="f4b06c69-b125-4814-a67d-adf8dc91bd7e" providerId="ADAL" clId="{14084674-100B-4993-AF46-91D56B2E614A}" dt="2023-05-23T07:22:05.619" v="2185" actId="478"/>
          <ac:spMkLst>
            <pc:docMk/>
            <pc:sldMk cId="3778688739" sldId="399"/>
            <ac:spMk id="3" creationId="{981BA18B-CEC0-7901-9326-7581C405E864}"/>
          </ac:spMkLst>
        </pc:spChg>
        <pc:spChg chg="del">
          <ac:chgData name="Francesco Fransesini" userId="f4b06c69-b125-4814-a67d-adf8dc91bd7e" providerId="ADAL" clId="{14084674-100B-4993-AF46-91D56B2E614A}" dt="2023-05-23T07:22:07.359" v="2186" actId="478"/>
          <ac:spMkLst>
            <pc:docMk/>
            <pc:sldMk cId="3778688739" sldId="399"/>
            <ac:spMk id="4" creationId="{633B909F-8684-D062-446B-801CEE07563F}"/>
          </ac:spMkLst>
        </pc:spChg>
        <pc:spChg chg="mod">
          <ac:chgData name="Francesco Fransesini" userId="f4b06c69-b125-4814-a67d-adf8dc91bd7e" providerId="ADAL" clId="{14084674-100B-4993-AF46-91D56B2E614A}" dt="2023-05-23T07:33:42.857" v="2459"/>
          <ac:spMkLst>
            <pc:docMk/>
            <pc:sldMk cId="3778688739" sldId="399"/>
            <ac:spMk id="5" creationId="{1269A5D6-B17C-137D-C61E-A5BA9F4B7AF4}"/>
          </ac:spMkLst>
        </pc:spChg>
        <pc:spChg chg="add mod">
          <ac:chgData name="Francesco Fransesini" userId="f4b06c69-b125-4814-a67d-adf8dc91bd7e" providerId="ADAL" clId="{14084674-100B-4993-AF46-91D56B2E614A}" dt="2023-05-23T07:34:50.608" v="2490" actId="1076"/>
          <ac:spMkLst>
            <pc:docMk/>
            <pc:sldMk cId="3778688739" sldId="399"/>
            <ac:spMk id="7" creationId="{FF67CD27-6A35-7D9A-2499-4A2D1C55A58E}"/>
          </ac:spMkLst>
        </pc:spChg>
        <pc:spChg chg="add mod">
          <ac:chgData name="Francesco Fransesini" userId="f4b06c69-b125-4814-a67d-adf8dc91bd7e" providerId="ADAL" clId="{14084674-100B-4993-AF46-91D56B2E614A}" dt="2023-05-23T07:33:21.936" v="2454" actId="1076"/>
          <ac:spMkLst>
            <pc:docMk/>
            <pc:sldMk cId="3778688739" sldId="399"/>
            <ac:spMk id="20" creationId="{4B7C9EAF-C3F8-71B3-4A22-F22BA3814624}"/>
          </ac:spMkLst>
        </pc:spChg>
        <pc:spChg chg="add mod">
          <ac:chgData name="Francesco Fransesini" userId="f4b06c69-b125-4814-a67d-adf8dc91bd7e" providerId="ADAL" clId="{14084674-100B-4993-AF46-91D56B2E614A}" dt="2023-05-23T07:36:08.096" v="2501" actId="1076"/>
          <ac:spMkLst>
            <pc:docMk/>
            <pc:sldMk cId="3778688739" sldId="399"/>
            <ac:spMk id="22" creationId="{765D0C38-4506-4483-2EDC-529D6CCE7EA2}"/>
          </ac:spMkLst>
        </pc:spChg>
        <pc:spChg chg="add mod">
          <ac:chgData name="Francesco Fransesini" userId="f4b06c69-b125-4814-a67d-adf8dc91bd7e" providerId="ADAL" clId="{14084674-100B-4993-AF46-91D56B2E614A}" dt="2023-05-23T07:36:15.032" v="2503" actId="1076"/>
          <ac:spMkLst>
            <pc:docMk/>
            <pc:sldMk cId="3778688739" sldId="399"/>
            <ac:spMk id="23" creationId="{C6D17EB9-A1C9-9395-4439-60B0552BE936}"/>
          </ac:spMkLst>
        </pc:spChg>
        <pc:spChg chg="add mod">
          <ac:chgData name="Francesco Fransesini" userId="f4b06c69-b125-4814-a67d-adf8dc91bd7e" providerId="ADAL" clId="{14084674-100B-4993-AF46-91D56B2E614A}" dt="2023-05-23T07:35:22.816" v="2496" actId="1076"/>
          <ac:spMkLst>
            <pc:docMk/>
            <pc:sldMk cId="3778688739" sldId="399"/>
            <ac:spMk id="24" creationId="{8CE08E03-AF14-C8EB-F0D8-B97C50E09A8D}"/>
          </ac:spMkLst>
        </pc:spChg>
        <pc:spChg chg="add mod">
          <ac:chgData name="Francesco Fransesini" userId="f4b06c69-b125-4814-a67d-adf8dc91bd7e" providerId="ADAL" clId="{14084674-100B-4993-AF46-91D56B2E614A}" dt="2023-05-23T07:36:37.840" v="2508" actId="1076"/>
          <ac:spMkLst>
            <pc:docMk/>
            <pc:sldMk cId="3778688739" sldId="399"/>
            <ac:spMk id="25" creationId="{2E5B68AD-45F0-430C-4F29-7DB672C933E5}"/>
          </ac:spMkLst>
        </pc:spChg>
        <pc:spChg chg="add mod">
          <ac:chgData name="Francesco Fransesini" userId="f4b06c69-b125-4814-a67d-adf8dc91bd7e" providerId="ADAL" clId="{14084674-100B-4993-AF46-91D56B2E614A}" dt="2023-05-23T07:36:41.976" v="2510" actId="1076"/>
          <ac:spMkLst>
            <pc:docMk/>
            <pc:sldMk cId="3778688739" sldId="399"/>
            <ac:spMk id="26" creationId="{D9CC1710-6819-1427-7D3C-F92362F8E949}"/>
          </ac:spMkLst>
        </pc:spChg>
        <pc:spChg chg="add mod">
          <ac:chgData name="Francesco Fransesini" userId="f4b06c69-b125-4814-a67d-adf8dc91bd7e" providerId="ADAL" clId="{14084674-100B-4993-AF46-91D56B2E614A}" dt="2023-05-23T07:38:23.951" v="2564" actId="1076"/>
          <ac:spMkLst>
            <pc:docMk/>
            <pc:sldMk cId="3778688739" sldId="399"/>
            <ac:spMk id="35" creationId="{395A298D-84C7-90E7-FFEB-9BCE53FF40D6}"/>
          </ac:spMkLst>
        </pc:spChg>
        <pc:graphicFrameChg chg="add mod ord">
          <ac:chgData name="Francesco Fransesini" userId="f4b06c69-b125-4814-a67d-adf8dc91bd7e" providerId="ADAL" clId="{14084674-100B-4993-AF46-91D56B2E614A}" dt="2023-05-23T07:34:43.368" v="2489" actId="1076"/>
          <ac:graphicFrameMkLst>
            <pc:docMk/>
            <pc:sldMk cId="3778688739" sldId="399"/>
            <ac:graphicFrameMk id="6" creationId="{00000000-0008-0000-0000-000003000000}"/>
          </ac:graphicFrameMkLst>
        </pc:graphicFrameChg>
        <pc:picChg chg="add mod ord">
          <ac:chgData name="Francesco Fransesini" userId="f4b06c69-b125-4814-a67d-adf8dc91bd7e" providerId="ADAL" clId="{14084674-100B-4993-AF46-91D56B2E614A}" dt="2023-05-23T07:33:26.119" v="2455" actId="1076"/>
          <ac:picMkLst>
            <pc:docMk/>
            <pc:sldMk cId="3778688739" sldId="399"/>
            <ac:picMk id="11" creationId="{3A30D538-173D-1537-B684-4D02F037EEBB}"/>
          </ac:picMkLst>
        </pc:picChg>
        <pc:picChg chg="add mod">
          <ac:chgData name="Francesco Fransesini" userId="f4b06c69-b125-4814-a67d-adf8dc91bd7e" providerId="ADAL" clId="{14084674-100B-4993-AF46-91D56B2E614A}" dt="2023-05-23T07:29:37.168" v="2247" actId="1076"/>
          <ac:picMkLst>
            <pc:docMk/>
            <pc:sldMk cId="3778688739" sldId="399"/>
            <ac:picMk id="13" creationId="{DE9898BE-B23C-2830-E247-A0A81A81C7ED}"/>
          </ac:picMkLst>
        </pc:picChg>
        <pc:picChg chg="add mod">
          <ac:chgData name="Francesco Fransesini" userId="f4b06c69-b125-4814-a67d-adf8dc91bd7e" providerId="ADAL" clId="{14084674-100B-4993-AF46-91D56B2E614A}" dt="2023-05-23T07:47:15.721" v="2569" actId="1076"/>
          <ac:picMkLst>
            <pc:docMk/>
            <pc:sldMk cId="3778688739" sldId="399"/>
            <ac:picMk id="15" creationId="{8D1D4A3B-C2B5-9FE6-7E62-9BDABA1BEBD1}"/>
          </ac:picMkLst>
        </pc:picChg>
        <pc:picChg chg="add mod modCrop">
          <ac:chgData name="Francesco Fransesini" userId="f4b06c69-b125-4814-a67d-adf8dc91bd7e" providerId="ADAL" clId="{14084674-100B-4993-AF46-91D56B2E614A}" dt="2023-05-23T07:29:32.216" v="2245" actId="1076"/>
          <ac:picMkLst>
            <pc:docMk/>
            <pc:sldMk cId="3778688739" sldId="399"/>
            <ac:picMk id="17" creationId="{41E5C592-0134-12D2-7207-060F1AB97595}"/>
          </ac:picMkLst>
        </pc:picChg>
        <pc:cxnChg chg="add mod">
          <ac:chgData name="Francesco Fransesini" userId="f4b06c69-b125-4814-a67d-adf8dc91bd7e" providerId="ADAL" clId="{14084674-100B-4993-AF46-91D56B2E614A}" dt="2023-05-23T07:34:50.608" v="2490" actId="1076"/>
          <ac:cxnSpMkLst>
            <pc:docMk/>
            <pc:sldMk cId="3778688739" sldId="399"/>
            <ac:cxnSpMk id="9" creationId="{C79692E3-5AAD-DB98-BE86-ED23457C6D9E}"/>
          </ac:cxnSpMkLst>
        </pc:cxnChg>
        <pc:cxnChg chg="add mod">
          <ac:chgData name="Francesco Fransesini" userId="f4b06c69-b125-4814-a67d-adf8dc91bd7e" providerId="ADAL" clId="{14084674-100B-4993-AF46-91D56B2E614A}" dt="2023-05-23T07:38:31.296" v="2566" actId="14100"/>
          <ac:cxnSpMkLst>
            <pc:docMk/>
            <pc:sldMk cId="3778688739" sldId="399"/>
            <ac:cxnSpMk id="28" creationId="{ADBFA4D8-5DEE-C57D-73EB-EFCB3C5C92D6}"/>
          </ac:cxnSpMkLst>
        </pc:cxnChg>
        <pc:cxnChg chg="add mod">
          <ac:chgData name="Francesco Fransesini" userId="f4b06c69-b125-4814-a67d-adf8dc91bd7e" providerId="ADAL" clId="{14084674-100B-4993-AF46-91D56B2E614A}" dt="2023-05-23T07:38:49.416" v="2567" actId="14100"/>
          <ac:cxnSpMkLst>
            <pc:docMk/>
            <pc:sldMk cId="3778688739" sldId="399"/>
            <ac:cxnSpMk id="32" creationId="{872F2DCF-0714-C978-B1C6-7D8B4B210C72}"/>
          </ac:cxnSpMkLst>
        </pc:cxnChg>
      </pc:sldChg>
      <pc:sldMasterChg chg="modSp mod">
        <pc:chgData name="Francesco Fransesini" userId="f4b06c69-b125-4814-a67d-adf8dc91bd7e" providerId="ADAL" clId="{14084674-100B-4993-AF46-91D56B2E614A}" dt="2023-05-22T14:12:44.507" v="4" actId="20577"/>
        <pc:sldMasterMkLst>
          <pc:docMk/>
          <pc:sldMasterMk cId="3684260606" sldId="2147483650"/>
        </pc:sldMasterMkLst>
        <pc:spChg chg="mod">
          <ac:chgData name="Francesco Fransesini" userId="f4b06c69-b125-4814-a67d-adf8dc91bd7e" providerId="ADAL" clId="{14084674-100B-4993-AF46-91D56B2E614A}" dt="2023-05-22T14:12:32.950" v="1"/>
          <ac:spMkLst>
            <pc:docMk/>
            <pc:sldMasterMk cId="3684260606" sldId="2147483650"/>
            <ac:spMk id="5" creationId="{090EDCED-2A71-B284-CEEF-977787D497A1}"/>
          </ac:spMkLst>
        </pc:spChg>
        <pc:spChg chg="mod">
          <ac:chgData name="Francesco Fransesini" userId="f4b06c69-b125-4814-a67d-adf8dc91bd7e" providerId="ADAL" clId="{14084674-100B-4993-AF46-91D56B2E614A}" dt="2023-05-22T14:12:44.507" v="4" actId="20577"/>
          <ac:spMkLst>
            <pc:docMk/>
            <pc:sldMasterMk cId="3684260606" sldId="2147483650"/>
            <ac:spMk id="13" creationId="{0E900C5D-EAF9-C869-EFC7-859C5616C52B}"/>
          </ac:spMkLst>
        </pc:spChg>
      </pc:sldMasterChg>
    </pc:docChg>
  </pc:docChgLst>
  <pc:docChgLst>
    <pc:chgData name="Francesco Fransesini" userId="f4b06c69-b125-4814-a67d-adf8dc91bd7e" providerId="ADAL" clId="{505D5A4D-092E-4047-ACF8-C7D3FAA6EEA5}"/>
    <pc:docChg chg="undo custSel addSld delSld modSld sldOrd">
      <pc:chgData name="Francesco Fransesini" userId="f4b06c69-b125-4814-a67d-adf8dc91bd7e" providerId="ADAL" clId="{505D5A4D-092E-4047-ACF8-C7D3FAA6EEA5}" dt="2022-05-09T14:08:51.454" v="217" actId="1076"/>
      <pc:docMkLst>
        <pc:docMk/>
      </pc:docMkLst>
      <pc:sldChg chg="addSp delSp modSp add mod ord">
        <pc:chgData name="Francesco Fransesini" userId="f4b06c69-b125-4814-a67d-adf8dc91bd7e" providerId="ADAL" clId="{505D5A4D-092E-4047-ACF8-C7D3FAA6EEA5}" dt="2022-05-09T14:08:51.454" v="217" actId="1076"/>
        <pc:sldMkLst>
          <pc:docMk/>
          <pc:sldMk cId="1794152004" sldId="320"/>
        </pc:sldMkLst>
        <pc:spChg chg="del mod">
          <ac:chgData name="Francesco Fransesini" userId="f4b06c69-b125-4814-a67d-adf8dc91bd7e" providerId="ADAL" clId="{505D5A4D-092E-4047-ACF8-C7D3FAA6EEA5}" dt="2022-05-09T13:42:12.292" v="54" actId="478"/>
          <ac:spMkLst>
            <pc:docMk/>
            <pc:sldMk cId="1794152004" sldId="320"/>
            <ac:spMk id="6" creationId="{0D98A8BE-5323-6260-1F15-7B0108A88B37}"/>
          </ac:spMkLst>
        </pc:spChg>
        <pc:spChg chg="del">
          <ac:chgData name="Francesco Fransesini" userId="f4b06c69-b125-4814-a67d-adf8dc91bd7e" providerId="ADAL" clId="{505D5A4D-092E-4047-ACF8-C7D3FAA6EEA5}" dt="2022-05-09T13:42:07.341" v="47" actId="478"/>
          <ac:spMkLst>
            <pc:docMk/>
            <pc:sldMk cId="1794152004" sldId="320"/>
            <ac:spMk id="18" creationId="{F53094F1-6D3D-9EB7-6C90-D8DBDD222CE6}"/>
          </ac:spMkLst>
        </pc:spChg>
        <pc:spChg chg="del mod">
          <ac:chgData name="Francesco Fransesini" userId="f4b06c69-b125-4814-a67d-adf8dc91bd7e" providerId="ADAL" clId="{505D5A4D-092E-4047-ACF8-C7D3FAA6EEA5}" dt="2022-05-09T13:42:06.342" v="46" actId="478"/>
          <ac:spMkLst>
            <pc:docMk/>
            <pc:sldMk cId="1794152004" sldId="320"/>
            <ac:spMk id="21" creationId="{DA462AAF-12AD-121D-3D77-4C0AD63DEA20}"/>
          </ac:spMkLst>
        </pc:spChg>
        <pc:spChg chg="mod">
          <ac:chgData name="Francesco Fransesini" userId="f4b06c69-b125-4814-a67d-adf8dc91bd7e" providerId="ADAL" clId="{505D5A4D-092E-4047-ACF8-C7D3FAA6EEA5}" dt="2022-05-09T13:42:00.646" v="43" actId="20577"/>
          <ac:spMkLst>
            <pc:docMk/>
            <pc:sldMk cId="1794152004" sldId="320"/>
            <ac:spMk id="24" creationId="{5D55A796-05D2-216D-A4C5-BC139EB8E415}"/>
          </ac:spMkLst>
        </pc:spChg>
        <pc:spChg chg="del mod">
          <ac:chgData name="Francesco Fransesini" userId="f4b06c69-b125-4814-a67d-adf8dc91bd7e" providerId="ADAL" clId="{505D5A4D-092E-4047-ACF8-C7D3FAA6EEA5}" dt="2022-05-09T13:42:09.357" v="50" actId="478"/>
          <ac:spMkLst>
            <pc:docMk/>
            <pc:sldMk cId="1794152004" sldId="320"/>
            <ac:spMk id="25" creationId="{FA06AEE3-EB9E-C5D3-74D3-11D2BF434B19}"/>
          </ac:spMkLst>
        </pc:spChg>
        <pc:spChg chg="del">
          <ac:chgData name="Francesco Fransesini" userId="f4b06c69-b125-4814-a67d-adf8dc91bd7e" providerId="ADAL" clId="{505D5A4D-092E-4047-ACF8-C7D3FAA6EEA5}" dt="2022-05-09T13:42:12.741" v="55" actId="478"/>
          <ac:spMkLst>
            <pc:docMk/>
            <pc:sldMk cId="1794152004" sldId="320"/>
            <ac:spMk id="26" creationId="{23D670C1-738F-02BC-BAF5-230ED7B9F1B2}"/>
          </ac:spMkLst>
        </pc:spChg>
        <pc:spChg chg="del">
          <ac:chgData name="Francesco Fransesini" userId="f4b06c69-b125-4814-a67d-adf8dc91bd7e" providerId="ADAL" clId="{505D5A4D-092E-4047-ACF8-C7D3FAA6EEA5}" dt="2022-05-09T13:42:03.455" v="44" actId="478"/>
          <ac:spMkLst>
            <pc:docMk/>
            <pc:sldMk cId="1794152004" sldId="320"/>
            <ac:spMk id="30" creationId="{F3AACAB0-F550-4FE2-7F2A-510434E64644}"/>
          </ac:spMkLst>
        </pc:spChg>
        <pc:spChg chg="add mod">
          <ac:chgData name="Francesco Fransesini" userId="f4b06c69-b125-4814-a67d-adf8dc91bd7e" providerId="ADAL" clId="{505D5A4D-092E-4047-ACF8-C7D3FAA6EEA5}" dt="2022-05-09T13:50:12.294" v="142" actId="20577"/>
          <ac:spMkLst>
            <pc:docMk/>
            <pc:sldMk cId="1794152004" sldId="320"/>
            <ac:spMk id="52" creationId="{D028C616-99A6-7D10-F117-3ADED6DE644B}"/>
          </ac:spMkLst>
        </pc:spChg>
        <pc:spChg chg="add mod">
          <ac:chgData name="Francesco Fransesini" userId="f4b06c69-b125-4814-a67d-adf8dc91bd7e" providerId="ADAL" clId="{505D5A4D-092E-4047-ACF8-C7D3FAA6EEA5}" dt="2022-05-09T14:03:07.222" v="144" actId="1076"/>
          <ac:spMkLst>
            <pc:docMk/>
            <pc:sldMk cId="1794152004" sldId="320"/>
            <ac:spMk id="53" creationId="{9F9C6352-7B85-4C6D-E032-0B12C2F678DF}"/>
          </ac:spMkLst>
        </pc:spChg>
        <pc:spChg chg="add mod">
          <ac:chgData name="Francesco Fransesini" userId="f4b06c69-b125-4814-a67d-adf8dc91bd7e" providerId="ADAL" clId="{505D5A4D-092E-4047-ACF8-C7D3FAA6EEA5}" dt="2022-05-09T13:50:17.469" v="143" actId="1076"/>
          <ac:spMkLst>
            <pc:docMk/>
            <pc:sldMk cId="1794152004" sldId="320"/>
            <ac:spMk id="54" creationId="{2B18291F-CAC5-5CA8-12F6-E882DE0C3E30}"/>
          </ac:spMkLst>
        </pc:spChg>
        <pc:spChg chg="add mod">
          <ac:chgData name="Francesco Fransesini" userId="f4b06c69-b125-4814-a67d-adf8dc91bd7e" providerId="ADAL" clId="{505D5A4D-092E-4047-ACF8-C7D3FAA6EEA5}" dt="2022-05-09T14:04:20.837" v="175" actId="1076"/>
          <ac:spMkLst>
            <pc:docMk/>
            <pc:sldMk cId="1794152004" sldId="320"/>
            <ac:spMk id="58" creationId="{6CB85012-BFF4-E8C0-1C06-171A50DCE443}"/>
          </ac:spMkLst>
        </pc:spChg>
        <pc:spChg chg="add mod">
          <ac:chgData name="Francesco Fransesini" userId="f4b06c69-b125-4814-a67d-adf8dc91bd7e" providerId="ADAL" clId="{505D5A4D-092E-4047-ACF8-C7D3FAA6EEA5}" dt="2022-05-09T14:03:55.894" v="160" actId="1076"/>
          <ac:spMkLst>
            <pc:docMk/>
            <pc:sldMk cId="1794152004" sldId="320"/>
            <ac:spMk id="61" creationId="{478D6C22-A963-C1D5-30EC-C96D25FA036E}"/>
          </ac:spMkLst>
        </pc:spChg>
        <pc:spChg chg="add mod">
          <ac:chgData name="Francesco Fransesini" userId="f4b06c69-b125-4814-a67d-adf8dc91bd7e" providerId="ADAL" clId="{505D5A4D-092E-4047-ACF8-C7D3FAA6EEA5}" dt="2022-05-09T14:04:03.301" v="163" actId="1076"/>
          <ac:spMkLst>
            <pc:docMk/>
            <pc:sldMk cId="1794152004" sldId="320"/>
            <ac:spMk id="62" creationId="{E82A1F37-4F78-25E3-579F-D2D2847F00EF}"/>
          </ac:spMkLst>
        </pc:spChg>
        <pc:spChg chg="add mod">
          <ac:chgData name="Francesco Fransesini" userId="f4b06c69-b125-4814-a67d-adf8dc91bd7e" providerId="ADAL" clId="{505D5A4D-092E-4047-ACF8-C7D3FAA6EEA5}" dt="2022-05-09T14:05:21.014" v="194" actId="1076"/>
          <ac:spMkLst>
            <pc:docMk/>
            <pc:sldMk cId="1794152004" sldId="320"/>
            <ac:spMk id="67" creationId="{CF3B4B87-8597-2660-2462-67185309827A}"/>
          </ac:spMkLst>
        </pc:spChg>
        <pc:spChg chg="add mod">
          <ac:chgData name="Francesco Fransesini" userId="f4b06c69-b125-4814-a67d-adf8dc91bd7e" providerId="ADAL" clId="{505D5A4D-092E-4047-ACF8-C7D3FAA6EEA5}" dt="2022-05-09T14:04:38.918" v="178" actId="1076"/>
          <ac:spMkLst>
            <pc:docMk/>
            <pc:sldMk cId="1794152004" sldId="320"/>
            <ac:spMk id="68" creationId="{F90889B2-CE29-30A9-ED06-628D3330F432}"/>
          </ac:spMkLst>
        </pc:spChg>
        <pc:spChg chg="add del mod">
          <ac:chgData name="Francesco Fransesini" userId="f4b06c69-b125-4814-a67d-adf8dc91bd7e" providerId="ADAL" clId="{505D5A4D-092E-4047-ACF8-C7D3FAA6EEA5}" dt="2022-05-09T14:04:54.007" v="182"/>
          <ac:spMkLst>
            <pc:docMk/>
            <pc:sldMk cId="1794152004" sldId="320"/>
            <ac:spMk id="71" creationId="{E1835446-B314-9746-9853-5283EA2588F6}"/>
          </ac:spMkLst>
        </pc:spChg>
        <pc:spChg chg="add mod">
          <ac:chgData name="Francesco Fransesini" userId="f4b06c69-b125-4814-a67d-adf8dc91bd7e" providerId="ADAL" clId="{505D5A4D-092E-4047-ACF8-C7D3FAA6EEA5}" dt="2022-05-09T14:05:12.190" v="187" actId="1076"/>
          <ac:spMkLst>
            <pc:docMk/>
            <pc:sldMk cId="1794152004" sldId="320"/>
            <ac:spMk id="74" creationId="{6E432E32-B9C3-9130-ABFE-F18C03E3A7D2}"/>
          </ac:spMkLst>
        </pc:spChg>
        <pc:spChg chg="add mod">
          <ac:chgData name="Francesco Fransesini" userId="f4b06c69-b125-4814-a67d-adf8dc91bd7e" providerId="ADAL" clId="{505D5A4D-092E-4047-ACF8-C7D3FAA6EEA5}" dt="2022-05-09T14:05:49.383" v="198" actId="20577"/>
          <ac:spMkLst>
            <pc:docMk/>
            <pc:sldMk cId="1794152004" sldId="320"/>
            <ac:spMk id="75" creationId="{0363B214-A3CD-08D7-C717-88D1BB871A98}"/>
          </ac:spMkLst>
        </pc:spChg>
        <pc:spChg chg="add mod">
          <ac:chgData name="Francesco Fransesini" userId="f4b06c69-b125-4814-a67d-adf8dc91bd7e" providerId="ADAL" clId="{505D5A4D-092E-4047-ACF8-C7D3FAA6EEA5}" dt="2022-05-09T14:08:49.031" v="216" actId="1076"/>
          <ac:spMkLst>
            <pc:docMk/>
            <pc:sldMk cId="1794152004" sldId="320"/>
            <ac:spMk id="76" creationId="{BEFE0525-587E-297D-53E0-E4445E478623}"/>
          </ac:spMkLst>
        </pc:spChg>
        <pc:spChg chg="add mod">
          <ac:chgData name="Francesco Fransesini" userId="f4b06c69-b125-4814-a67d-adf8dc91bd7e" providerId="ADAL" clId="{505D5A4D-092E-4047-ACF8-C7D3FAA6EEA5}" dt="2022-05-09T14:06:34.871" v="207" actId="20577"/>
          <ac:spMkLst>
            <pc:docMk/>
            <pc:sldMk cId="1794152004" sldId="320"/>
            <ac:spMk id="77" creationId="{F1B2C4C5-EC21-155E-2180-045B9537EFB2}"/>
          </ac:spMkLst>
        </pc:spChg>
        <pc:spChg chg="add mod">
          <ac:chgData name="Francesco Fransesini" userId="f4b06c69-b125-4814-a67d-adf8dc91bd7e" providerId="ADAL" clId="{505D5A4D-092E-4047-ACF8-C7D3FAA6EEA5}" dt="2022-05-09T14:08:08.198" v="214" actId="207"/>
          <ac:spMkLst>
            <pc:docMk/>
            <pc:sldMk cId="1794152004" sldId="320"/>
            <ac:spMk id="80" creationId="{EA29EFC8-6B88-2F2D-BDFA-494687BCAA07}"/>
          </ac:spMkLst>
        </pc:spChg>
        <pc:picChg chg="add mod">
          <ac:chgData name="Francesco Fransesini" userId="f4b06c69-b125-4814-a67d-adf8dc91bd7e" providerId="ADAL" clId="{505D5A4D-092E-4047-ACF8-C7D3FAA6EEA5}" dt="2022-05-09T14:04:18.740" v="174" actId="1076"/>
          <ac:picMkLst>
            <pc:docMk/>
            <pc:sldMk cId="1794152004" sldId="320"/>
            <ac:picMk id="4" creationId="{80D48AB8-FA0C-ABE1-EBBB-DBA9FC7C1032}"/>
          </ac:picMkLst>
        </pc:picChg>
        <pc:picChg chg="del">
          <ac:chgData name="Francesco Fransesini" userId="f4b06c69-b125-4814-a67d-adf8dc91bd7e" providerId="ADAL" clId="{505D5A4D-092E-4047-ACF8-C7D3FAA6EEA5}" dt="2022-05-09T13:42:07.917" v="48" actId="478"/>
          <ac:picMkLst>
            <pc:docMk/>
            <pc:sldMk cId="1794152004" sldId="320"/>
            <ac:picMk id="16" creationId="{964B4876-E015-CD8E-9DFE-9873EEFD478E}"/>
          </ac:picMkLst>
        </pc:picChg>
        <pc:picChg chg="del">
          <ac:chgData name="Francesco Fransesini" userId="f4b06c69-b125-4814-a67d-adf8dc91bd7e" providerId="ADAL" clId="{505D5A4D-092E-4047-ACF8-C7D3FAA6EEA5}" dt="2022-05-09T13:42:14.149" v="57" actId="478"/>
          <ac:picMkLst>
            <pc:docMk/>
            <pc:sldMk cId="1794152004" sldId="320"/>
            <ac:picMk id="22" creationId="{B352E881-4A53-5CF9-288E-26E1DB5BFAD3}"/>
          </ac:picMkLst>
        </pc:picChg>
        <pc:picChg chg="add mod">
          <ac:chgData name="Francesco Fransesini" userId="f4b06c69-b125-4814-a67d-adf8dc91bd7e" providerId="ADAL" clId="{505D5A4D-092E-4047-ACF8-C7D3FAA6EEA5}" dt="2022-05-09T13:46:03.757" v="85" actId="1582"/>
          <ac:picMkLst>
            <pc:docMk/>
            <pc:sldMk cId="1794152004" sldId="320"/>
            <ac:picMk id="37" creationId="{02A7535C-048C-2C2F-F1A7-C05D48EA41F2}"/>
          </ac:picMkLst>
        </pc:picChg>
        <pc:picChg chg="add del mod">
          <ac:chgData name="Francesco Fransesini" userId="f4b06c69-b125-4814-a67d-adf8dc91bd7e" providerId="ADAL" clId="{505D5A4D-092E-4047-ACF8-C7D3FAA6EEA5}" dt="2022-05-09T14:04:54.007" v="182"/>
          <ac:picMkLst>
            <pc:docMk/>
            <pc:sldMk cId="1794152004" sldId="320"/>
            <ac:picMk id="69" creationId="{7E466D2D-8036-3584-660C-8E39EBC15380}"/>
          </ac:picMkLst>
        </pc:picChg>
        <pc:cxnChg chg="add mod">
          <ac:chgData name="Francesco Fransesini" userId="f4b06c69-b125-4814-a67d-adf8dc91bd7e" providerId="ADAL" clId="{505D5A4D-092E-4047-ACF8-C7D3FAA6EEA5}" dt="2022-05-09T13:44:54.124" v="75" actId="1582"/>
          <ac:cxnSpMkLst>
            <pc:docMk/>
            <pc:sldMk cId="1794152004" sldId="320"/>
            <ac:cxnSpMk id="7" creationId="{4BF9FD31-E23F-DAF2-00F9-14036769BA9E}"/>
          </ac:cxnSpMkLst>
        </pc:cxnChg>
        <pc:cxnChg chg="del">
          <ac:chgData name="Francesco Fransesini" userId="f4b06c69-b125-4814-a67d-adf8dc91bd7e" providerId="ADAL" clId="{505D5A4D-092E-4047-ACF8-C7D3FAA6EEA5}" dt="2022-05-09T13:42:11.140" v="52" actId="478"/>
          <ac:cxnSpMkLst>
            <pc:docMk/>
            <pc:sldMk cId="1794152004" sldId="320"/>
            <ac:cxnSpMk id="8" creationId="{B0903409-9A67-E213-DCCC-45C9F47A7D39}"/>
          </ac:cxnSpMkLst>
        </pc:cxnChg>
        <pc:cxnChg chg="add mod">
          <ac:chgData name="Francesco Fransesini" userId="f4b06c69-b125-4814-a67d-adf8dc91bd7e" providerId="ADAL" clId="{505D5A4D-092E-4047-ACF8-C7D3FAA6EEA5}" dt="2022-05-09T13:44:54.124" v="75" actId="1582"/>
          <ac:cxnSpMkLst>
            <pc:docMk/>
            <pc:sldMk cId="1794152004" sldId="320"/>
            <ac:cxnSpMk id="13" creationId="{EBEEF995-05E6-6091-04DA-4ED3A5FE654D}"/>
          </ac:cxnSpMkLst>
        </pc:cxnChg>
        <pc:cxnChg chg="add mod">
          <ac:chgData name="Francesco Fransesini" userId="f4b06c69-b125-4814-a67d-adf8dc91bd7e" providerId="ADAL" clId="{505D5A4D-092E-4047-ACF8-C7D3FAA6EEA5}" dt="2022-05-09T14:08:51.454" v="217" actId="1076"/>
          <ac:cxnSpMkLst>
            <pc:docMk/>
            <pc:sldMk cId="1794152004" sldId="320"/>
            <ac:cxnSpMk id="19" creationId="{FEAC2C1D-5C48-1BC4-6F06-05E0D5B9CFB4}"/>
          </ac:cxnSpMkLst>
        </pc:cxnChg>
        <pc:cxnChg chg="del mod">
          <ac:chgData name="Francesco Fransesini" userId="f4b06c69-b125-4814-a67d-adf8dc91bd7e" providerId="ADAL" clId="{505D5A4D-092E-4047-ACF8-C7D3FAA6EEA5}" dt="2022-05-09T13:42:09.909" v="51" actId="478"/>
          <ac:cxnSpMkLst>
            <pc:docMk/>
            <pc:sldMk cId="1794152004" sldId="320"/>
            <ac:cxnSpMk id="27" creationId="{B020CEFB-FA0C-D595-CF36-66A12E399780}"/>
          </ac:cxnSpMkLst>
        </pc:cxnChg>
        <pc:cxnChg chg="del mod">
          <ac:chgData name="Francesco Fransesini" userId="f4b06c69-b125-4814-a67d-adf8dc91bd7e" providerId="ADAL" clId="{505D5A4D-092E-4047-ACF8-C7D3FAA6EEA5}" dt="2022-05-09T13:42:13.726" v="56" actId="478"/>
          <ac:cxnSpMkLst>
            <pc:docMk/>
            <pc:sldMk cId="1794152004" sldId="320"/>
            <ac:cxnSpMk id="28" creationId="{F47CD106-F8ED-AA45-478A-DD48D3D7C2AF}"/>
          </ac:cxnSpMkLst>
        </pc:cxnChg>
        <pc:cxnChg chg="del">
          <ac:chgData name="Francesco Fransesini" userId="f4b06c69-b125-4814-a67d-adf8dc91bd7e" providerId="ADAL" clId="{505D5A4D-092E-4047-ACF8-C7D3FAA6EEA5}" dt="2022-05-09T13:42:15.037" v="58" actId="478"/>
          <ac:cxnSpMkLst>
            <pc:docMk/>
            <pc:sldMk cId="1794152004" sldId="320"/>
            <ac:cxnSpMk id="29" creationId="{79618D4D-D54A-09A7-40CC-EBE19AE60CB8}"/>
          </ac:cxnSpMkLst>
        </pc:cxnChg>
        <pc:cxnChg chg="add mod">
          <ac:chgData name="Francesco Fransesini" userId="f4b06c69-b125-4814-a67d-adf8dc91bd7e" providerId="ADAL" clId="{505D5A4D-092E-4047-ACF8-C7D3FAA6EEA5}" dt="2022-05-09T13:44:54.124" v="75" actId="1582"/>
          <ac:cxnSpMkLst>
            <pc:docMk/>
            <pc:sldMk cId="1794152004" sldId="320"/>
            <ac:cxnSpMk id="31" creationId="{4F139664-F5DD-4A64-841E-A777B89DE36E}"/>
          </ac:cxnSpMkLst>
        </pc:cxnChg>
        <pc:cxnChg chg="add mod">
          <ac:chgData name="Francesco Fransesini" userId="f4b06c69-b125-4814-a67d-adf8dc91bd7e" providerId="ADAL" clId="{505D5A4D-092E-4047-ACF8-C7D3FAA6EEA5}" dt="2022-05-09T13:44:54.124" v="75" actId="1582"/>
          <ac:cxnSpMkLst>
            <pc:docMk/>
            <pc:sldMk cId="1794152004" sldId="320"/>
            <ac:cxnSpMk id="32" creationId="{49EA5F12-7500-E693-F7A1-AE2FED8C799B}"/>
          </ac:cxnSpMkLst>
        </pc:cxnChg>
        <pc:cxnChg chg="add mod">
          <ac:chgData name="Francesco Fransesini" userId="f4b06c69-b125-4814-a67d-adf8dc91bd7e" providerId="ADAL" clId="{505D5A4D-092E-4047-ACF8-C7D3FAA6EEA5}" dt="2022-05-09T13:44:54.124" v="75" actId="1582"/>
          <ac:cxnSpMkLst>
            <pc:docMk/>
            <pc:sldMk cId="1794152004" sldId="320"/>
            <ac:cxnSpMk id="33" creationId="{FDC4D43C-E88C-C484-3DBF-FA13C6AC3FCC}"/>
          </ac:cxnSpMkLst>
        </pc:cxnChg>
        <pc:cxnChg chg="add mod">
          <ac:chgData name="Francesco Fransesini" userId="f4b06c69-b125-4814-a67d-adf8dc91bd7e" providerId="ADAL" clId="{505D5A4D-092E-4047-ACF8-C7D3FAA6EEA5}" dt="2022-05-09T13:44:54.124" v="75" actId="1582"/>
          <ac:cxnSpMkLst>
            <pc:docMk/>
            <pc:sldMk cId="1794152004" sldId="320"/>
            <ac:cxnSpMk id="34" creationId="{4FF4454F-E640-16F2-010E-B2ACB7543128}"/>
          </ac:cxnSpMkLst>
        </pc:cxnChg>
        <pc:cxnChg chg="add mod">
          <ac:chgData name="Francesco Fransesini" userId="f4b06c69-b125-4814-a67d-adf8dc91bd7e" providerId="ADAL" clId="{505D5A4D-092E-4047-ACF8-C7D3FAA6EEA5}" dt="2022-05-09T13:49:18.710" v="104" actId="208"/>
          <ac:cxnSpMkLst>
            <pc:docMk/>
            <pc:sldMk cId="1794152004" sldId="320"/>
            <ac:cxnSpMk id="39" creationId="{1217985D-7DD4-E95E-9421-69564E149110}"/>
          </ac:cxnSpMkLst>
        </pc:cxnChg>
        <pc:cxnChg chg="add mod">
          <ac:chgData name="Francesco Fransesini" userId="f4b06c69-b125-4814-a67d-adf8dc91bd7e" providerId="ADAL" clId="{505D5A4D-092E-4047-ACF8-C7D3FAA6EEA5}" dt="2022-05-09T13:49:18.710" v="104" actId="208"/>
          <ac:cxnSpMkLst>
            <pc:docMk/>
            <pc:sldMk cId="1794152004" sldId="320"/>
            <ac:cxnSpMk id="40" creationId="{17DC41D6-19BA-460A-2859-8F270A255665}"/>
          </ac:cxnSpMkLst>
        </pc:cxnChg>
        <pc:cxnChg chg="add mod">
          <ac:chgData name="Francesco Fransesini" userId="f4b06c69-b125-4814-a67d-adf8dc91bd7e" providerId="ADAL" clId="{505D5A4D-092E-4047-ACF8-C7D3FAA6EEA5}" dt="2022-05-09T14:03:07.222" v="144" actId="1076"/>
          <ac:cxnSpMkLst>
            <pc:docMk/>
            <pc:sldMk cId="1794152004" sldId="320"/>
            <ac:cxnSpMk id="41" creationId="{157F4F1E-A128-002E-84BE-54AF633E6660}"/>
          </ac:cxnSpMkLst>
        </pc:cxnChg>
        <pc:cxnChg chg="add mod">
          <ac:chgData name="Francesco Fransesini" userId="f4b06c69-b125-4814-a67d-adf8dc91bd7e" providerId="ADAL" clId="{505D5A4D-092E-4047-ACF8-C7D3FAA6EEA5}" dt="2022-05-09T14:03:07.222" v="144" actId="1076"/>
          <ac:cxnSpMkLst>
            <pc:docMk/>
            <pc:sldMk cId="1794152004" sldId="320"/>
            <ac:cxnSpMk id="42" creationId="{85A76B96-39E6-A3A3-C5A9-015017B56379}"/>
          </ac:cxnSpMkLst>
        </pc:cxnChg>
        <pc:cxnChg chg="add mod">
          <ac:chgData name="Francesco Fransesini" userId="f4b06c69-b125-4814-a67d-adf8dc91bd7e" providerId="ADAL" clId="{505D5A4D-092E-4047-ACF8-C7D3FAA6EEA5}" dt="2022-05-09T13:49:18.710" v="104" actId="208"/>
          <ac:cxnSpMkLst>
            <pc:docMk/>
            <pc:sldMk cId="1794152004" sldId="320"/>
            <ac:cxnSpMk id="44" creationId="{4D1DBAE5-E17D-1635-6112-42A1D48791D0}"/>
          </ac:cxnSpMkLst>
        </pc:cxnChg>
        <pc:cxnChg chg="add mod">
          <ac:chgData name="Francesco Fransesini" userId="f4b06c69-b125-4814-a67d-adf8dc91bd7e" providerId="ADAL" clId="{505D5A4D-092E-4047-ACF8-C7D3FAA6EEA5}" dt="2022-05-09T13:49:18.710" v="104" actId="208"/>
          <ac:cxnSpMkLst>
            <pc:docMk/>
            <pc:sldMk cId="1794152004" sldId="320"/>
            <ac:cxnSpMk id="49" creationId="{48C01A6C-A3B0-E3E1-886F-5AF8F65151B5}"/>
          </ac:cxnSpMkLst>
        </pc:cxnChg>
        <pc:cxnChg chg="add mod">
          <ac:chgData name="Francesco Fransesini" userId="f4b06c69-b125-4814-a67d-adf8dc91bd7e" providerId="ADAL" clId="{505D5A4D-092E-4047-ACF8-C7D3FAA6EEA5}" dt="2022-05-09T13:49:18.710" v="104" actId="208"/>
          <ac:cxnSpMkLst>
            <pc:docMk/>
            <pc:sldMk cId="1794152004" sldId="320"/>
            <ac:cxnSpMk id="50" creationId="{013898CB-77D3-3DC6-BB1A-71C4A09F80C0}"/>
          </ac:cxnSpMkLst>
        </pc:cxnChg>
        <pc:cxnChg chg="add mod">
          <ac:chgData name="Francesco Fransesini" userId="f4b06c69-b125-4814-a67d-adf8dc91bd7e" providerId="ADAL" clId="{505D5A4D-092E-4047-ACF8-C7D3FAA6EEA5}" dt="2022-05-09T14:03:16.062" v="147" actId="1076"/>
          <ac:cxnSpMkLst>
            <pc:docMk/>
            <pc:sldMk cId="1794152004" sldId="320"/>
            <ac:cxnSpMk id="55" creationId="{A2FFD1D0-B0DE-FD76-F854-13DD03F6816B}"/>
          </ac:cxnSpMkLst>
        </pc:cxnChg>
        <pc:cxnChg chg="add mod">
          <ac:chgData name="Francesco Fransesini" userId="f4b06c69-b125-4814-a67d-adf8dc91bd7e" providerId="ADAL" clId="{505D5A4D-092E-4047-ACF8-C7D3FAA6EEA5}" dt="2022-05-09T14:03:18.558" v="148" actId="1076"/>
          <ac:cxnSpMkLst>
            <pc:docMk/>
            <pc:sldMk cId="1794152004" sldId="320"/>
            <ac:cxnSpMk id="56" creationId="{4223EC08-4C81-3B06-B909-BE11D2B19598}"/>
          </ac:cxnSpMkLst>
        </pc:cxnChg>
        <pc:cxnChg chg="add del mod">
          <ac:chgData name="Francesco Fransesini" userId="f4b06c69-b125-4814-a67d-adf8dc91bd7e" providerId="ADAL" clId="{505D5A4D-092E-4047-ACF8-C7D3FAA6EEA5}" dt="2022-05-09T14:03:26.195" v="150" actId="478"/>
          <ac:cxnSpMkLst>
            <pc:docMk/>
            <pc:sldMk cId="1794152004" sldId="320"/>
            <ac:cxnSpMk id="57" creationId="{702017B0-95BF-7EFD-8A11-4BB37C506F51}"/>
          </ac:cxnSpMkLst>
        </pc:cxnChg>
        <pc:cxnChg chg="add mod">
          <ac:chgData name="Francesco Fransesini" userId="f4b06c69-b125-4814-a67d-adf8dc91bd7e" providerId="ADAL" clId="{505D5A4D-092E-4047-ACF8-C7D3FAA6EEA5}" dt="2022-05-09T14:04:08.014" v="165" actId="14100"/>
          <ac:cxnSpMkLst>
            <pc:docMk/>
            <pc:sldMk cId="1794152004" sldId="320"/>
            <ac:cxnSpMk id="60" creationId="{E5AF6579-F179-357C-9163-D7DEF729176C}"/>
          </ac:cxnSpMkLst>
        </pc:cxnChg>
        <pc:cxnChg chg="add mod">
          <ac:chgData name="Francesco Fransesini" userId="f4b06c69-b125-4814-a67d-adf8dc91bd7e" providerId="ADAL" clId="{505D5A4D-092E-4047-ACF8-C7D3FAA6EEA5}" dt="2022-05-09T14:04:38.918" v="178" actId="1076"/>
          <ac:cxnSpMkLst>
            <pc:docMk/>
            <pc:sldMk cId="1794152004" sldId="320"/>
            <ac:cxnSpMk id="65" creationId="{E17157D9-CF2D-3D21-3577-A4D5E96641EB}"/>
          </ac:cxnSpMkLst>
        </pc:cxnChg>
        <pc:cxnChg chg="add mod">
          <ac:chgData name="Francesco Fransesini" userId="f4b06c69-b125-4814-a67d-adf8dc91bd7e" providerId="ADAL" clId="{505D5A4D-092E-4047-ACF8-C7D3FAA6EEA5}" dt="2022-05-09T14:04:43.406" v="179" actId="1076"/>
          <ac:cxnSpMkLst>
            <pc:docMk/>
            <pc:sldMk cId="1794152004" sldId="320"/>
            <ac:cxnSpMk id="66" creationId="{79CF959C-4E98-15F1-E1DD-56D18048FA52}"/>
          </ac:cxnSpMkLst>
        </pc:cxnChg>
        <pc:cxnChg chg="add del mod">
          <ac:chgData name="Francesco Fransesini" userId="f4b06c69-b125-4814-a67d-adf8dc91bd7e" providerId="ADAL" clId="{505D5A4D-092E-4047-ACF8-C7D3FAA6EEA5}" dt="2022-05-09T14:04:54.007" v="182"/>
          <ac:cxnSpMkLst>
            <pc:docMk/>
            <pc:sldMk cId="1794152004" sldId="320"/>
            <ac:cxnSpMk id="70" creationId="{1F0DE41F-518F-2EEC-51B4-76DF8663C03E}"/>
          </ac:cxnSpMkLst>
        </pc:cxnChg>
        <pc:cxnChg chg="add mod">
          <ac:chgData name="Francesco Fransesini" userId="f4b06c69-b125-4814-a67d-adf8dc91bd7e" providerId="ADAL" clId="{505D5A4D-092E-4047-ACF8-C7D3FAA6EEA5}" dt="2022-05-09T14:05:05.894" v="185" actId="14100"/>
          <ac:cxnSpMkLst>
            <pc:docMk/>
            <pc:sldMk cId="1794152004" sldId="320"/>
            <ac:cxnSpMk id="72" creationId="{AC3E36D5-BCC5-1EE8-EF8A-06CA9F6BA55C}"/>
          </ac:cxnSpMkLst>
        </pc:cxnChg>
        <pc:cxnChg chg="add mod">
          <ac:chgData name="Francesco Fransesini" userId="f4b06c69-b125-4814-a67d-adf8dc91bd7e" providerId="ADAL" clId="{505D5A4D-092E-4047-ACF8-C7D3FAA6EEA5}" dt="2022-05-09T14:08:11.502" v="215" actId="14100"/>
          <ac:cxnSpMkLst>
            <pc:docMk/>
            <pc:sldMk cId="1794152004" sldId="320"/>
            <ac:cxnSpMk id="79" creationId="{5B513173-79FF-BD26-61E9-C30E180D2084}"/>
          </ac:cxnSpMkLst>
        </pc:cxnChg>
      </pc:sldChg>
      <pc:sldChg chg="add del">
        <pc:chgData name="Francesco Fransesini" userId="f4b06c69-b125-4814-a67d-adf8dc91bd7e" providerId="ADAL" clId="{505D5A4D-092E-4047-ACF8-C7D3FAA6EEA5}" dt="2022-05-09T13:41:38.214" v="1" actId="47"/>
        <pc:sldMkLst>
          <pc:docMk/>
          <pc:sldMk cId="1938699902" sldId="320"/>
        </pc:sldMkLst>
      </pc:sldChg>
      <pc:sldMasterChg chg="delSldLayout">
        <pc:chgData name="Francesco Fransesini" userId="f4b06c69-b125-4814-a67d-adf8dc91bd7e" providerId="ADAL" clId="{505D5A4D-092E-4047-ACF8-C7D3FAA6EEA5}" dt="2022-05-09T13:41:38.214" v="1" actId="47"/>
        <pc:sldMasterMkLst>
          <pc:docMk/>
          <pc:sldMasterMk cId="2319903011" sldId="2147483665"/>
        </pc:sldMasterMkLst>
        <pc:sldLayoutChg chg="del">
          <pc:chgData name="Francesco Fransesini" userId="f4b06c69-b125-4814-a67d-adf8dc91bd7e" providerId="ADAL" clId="{505D5A4D-092E-4047-ACF8-C7D3FAA6EEA5}" dt="2022-05-09T13:41:38.214" v="1" actId="47"/>
          <pc:sldLayoutMkLst>
            <pc:docMk/>
            <pc:sldMasterMk cId="2319903011" sldId="2147483665"/>
            <pc:sldLayoutMk cId="59564976" sldId="2147483666"/>
          </pc:sldLayoutMkLst>
        </pc:sldLayoutChg>
      </pc:sldMasterChg>
    </pc:docChg>
  </pc:docChgLst>
  <pc:docChgLst>
    <pc:chgData name="Stefano Lauciani" userId="cd68949f-4422-4a83-8146-f63e62069e37" providerId="ADAL" clId="{53CC8687-3C19-4E78-B64B-F6FC8F15B277}"/>
    <pc:docChg chg="undo custSel addSld delSld modSld sldOrd">
      <pc:chgData name="Stefano Lauciani" userId="cd68949f-4422-4a83-8146-f63e62069e37" providerId="ADAL" clId="{53CC8687-3C19-4E78-B64B-F6FC8F15B277}" dt="2022-09-05T13:03:00.273" v="1916" actId="5793"/>
      <pc:docMkLst>
        <pc:docMk/>
      </pc:docMkLst>
      <pc:sldChg chg="addSp delSp modSp mod">
        <pc:chgData name="Stefano Lauciani" userId="cd68949f-4422-4a83-8146-f63e62069e37" providerId="ADAL" clId="{53CC8687-3C19-4E78-B64B-F6FC8F15B277}" dt="2022-09-05T12:43:50.813" v="1794" actId="20577"/>
        <pc:sldMkLst>
          <pc:docMk/>
          <pc:sldMk cId="1645952745" sldId="324"/>
        </pc:sldMkLst>
        <pc:spChg chg="add mod">
          <ac:chgData name="Stefano Lauciani" userId="cd68949f-4422-4a83-8146-f63e62069e37" providerId="ADAL" clId="{53CC8687-3C19-4E78-B64B-F6FC8F15B277}" dt="2022-09-05T11:28:58.537" v="217" actId="20577"/>
          <ac:spMkLst>
            <pc:docMk/>
            <pc:sldMk cId="1645952745" sldId="324"/>
            <ac:spMk id="5" creationId="{5DC3B090-679A-4C5F-2C92-DE22661E43D0}"/>
          </ac:spMkLst>
        </pc:spChg>
        <pc:spChg chg="add mod">
          <ac:chgData name="Stefano Lauciani" userId="cd68949f-4422-4a83-8146-f63e62069e37" providerId="ADAL" clId="{53CC8687-3C19-4E78-B64B-F6FC8F15B277}" dt="2022-09-05T12:18:54.840" v="851" actId="20577"/>
          <ac:spMkLst>
            <pc:docMk/>
            <pc:sldMk cId="1645952745" sldId="324"/>
            <ac:spMk id="15" creationId="{CB4E9EF0-69CB-B4F8-024E-6D06F2B49CEF}"/>
          </ac:spMkLst>
        </pc:spChg>
        <pc:spChg chg="add mod">
          <ac:chgData name="Stefano Lauciani" userId="cd68949f-4422-4a83-8146-f63e62069e37" providerId="ADAL" clId="{53CC8687-3C19-4E78-B64B-F6FC8F15B277}" dt="2022-09-05T12:07:27.797" v="706" actId="20577"/>
          <ac:spMkLst>
            <pc:docMk/>
            <pc:sldMk cId="1645952745" sldId="324"/>
            <ac:spMk id="27" creationId="{D5F2157C-888F-EF65-0E0B-473B47724D78}"/>
          </ac:spMkLst>
        </pc:spChg>
        <pc:spChg chg="mod">
          <ac:chgData name="Stefano Lauciani" userId="cd68949f-4422-4a83-8146-f63e62069e37" providerId="ADAL" clId="{53CC8687-3C19-4E78-B64B-F6FC8F15B277}" dt="2022-09-05T12:43:50.813" v="1794" actId="20577"/>
          <ac:spMkLst>
            <pc:docMk/>
            <pc:sldMk cId="1645952745" sldId="324"/>
            <ac:spMk id="49" creationId="{9C0437E8-F3C7-49BE-85BF-948370FA1007}"/>
          </ac:spMkLst>
        </pc:spChg>
        <pc:picChg chg="del">
          <ac:chgData name="Stefano Lauciani" userId="cd68949f-4422-4a83-8146-f63e62069e37" providerId="ADAL" clId="{53CC8687-3C19-4E78-B64B-F6FC8F15B277}" dt="2022-09-05T11:23:25.906" v="37" actId="478"/>
          <ac:picMkLst>
            <pc:docMk/>
            <pc:sldMk cId="1645952745" sldId="324"/>
            <ac:picMk id="4" creationId="{DA98CCBE-5803-AFAE-D133-87EDC910E878}"/>
          </ac:picMkLst>
        </pc:picChg>
        <pc:picChg chg="add mod ord">
          <ac:chgData name="Stefano Lauciani" userId="cd68949f-4422-4a83-8146-f63e62069e37" providerId="ADAL" clId="{53CC8687-3C19-4E78-B64B-F6FC8F15B277}" dt="2022-09-05T11:24:43.678" v="52" actId="1076"/>
          <ac:picMkLst>
            <pc:docMk/>
            <pc:sldMk cId="1645952745" sldId="324"/>
            <ac:picMk id="7" creationId="{0365484E-C840-3BE6-6B62-BE01E3E8D10D}"/>
          </ac:picMkLst>
        </pc:picChg>
        <pc:picChg chg="del">
          <ac:chgData name="Stefano Lauciani" userId="cd68949f-4422-4a83-8146-f63e62069e37" providerId="ADAL" clId="{53CC8687-3C19-4E78-B64B-F6FC8F15B277}" dt="2022-09-05T11:24:11.774" v="43" actId="478"/>
          <ac:picMkLst>
            <pc:docMk/>
            <pc:sldMk cId="1645952745" sldId="324"/>
            <ac:picMk id="8" creationId="{C6F66009-2795-C4E4-3E46-14CE34DEC38C}"/>
          </ac:picMkLst>
        </pc:picChg>
        <pc:picChg chg="add mod ord">
          <ac:chgData name="Stefano Lauciani" userId="cd68949f-4422-4a83-8146-f63e62069e37" providerId="ADAL" clId="{53CC8687-3C19-4E78-B64B-F6FC8F15B277}" dt="2022-09-05T11:24:41.604" v="51" actId="1076"/>
          <ac:picMkLst>
            <pc:docMk/>
            <pc:sldMk cId="1645952745" sldId="324"/>
            <ac:picMk id="11" creationId="{9BFAB75E-A10E-CCDB-F37C-0034F58DBAF0}"/>
          </ac:picMkLst>
        </pc:picChg>
        <pc:cxnChg chg="add mod">
          <ac:chgData name="Stefano Lauciani" userId="cd68949f-4422-4a83-8146-f63e62069e37" providerId="ADAL" clId="{53CC8687-3C19-4E78-B64B-F6FC8F15B277}" dt="2022-09-05T12:06:19.655" v="669" actId="14100"/>
          <ac:cxnSpMkLst>
            <pc:docMk/>
            <pc:sldMk cId="1645952745" sldId="324"/>
            <ac:cxnSpMk id="16" creationId="{73A92A17-E709-4593-AD23-A6268E447031}"/>
          </ac:cxnSpMkLst>
        </pc:cxnChg>
        <pc:cxnChg chg="add mod">
          <ac:chgData name="Stefano Lauciani" userId="cd68949f-4422-4a83-8146-f63e62069e37" providerId="ADAL" clId="{53CC8687-3C19-4E78-B64B-F6FC8F15B277}" dt="2022-09-05T12:06:28.188" v="672" actId="14100"/>
          <ac:cxnSpMkLst>
            <pc:docMk/>
            <pc:sldMk cId="1645952745" sldId="324"/>
            <ac:cxnSpMk id="20" creationId="{FC4E1EE7-FBA4-54A2-9F6E-C093ABE1D831}"/>
          </ac:cxnSpMkLst>
        </pc:cxnChg>
        <pc:cxnChg chg="add mod">
          <ac:chgData name="Stefano Lauciani" userId="cd68949f-4422-4a83-8146-f63e62069e37" providerId="ADAL" clId="{53CC8687-3C19-4E78-B64B-F6FC8F15B277}" dt="2022-09-05T12:07:14.101" v="701" actId="14100"/>
          <ac:cxnSpMkLst>
            <pc:docMk/>
            <pc:sldMk cId="1645952745" sldId="324"/>
            <ac:cxnSpMk id="23" creationId="{E8D8670B-E526-5E1F-6286-C93B2D5AC097}"/>
          </ac:cxnSpMkLst>
        </pc:cxnChg>
      </pc:sldChg>
      <pc:sldChg chg="addSp delSp modSp add mod">
        <pc:chgData name="Stefano Lauciani" userId="cd68949f-4422-4a83-8146-f63e62069e37" providerId="ADAL" clId="{53CC8687-3C19-4E78-B64B-F6FC8F15B277}" dt="2022-09-05T12:26:00.756" v="1047" actId="1076"/>
        <pc:sldMkLst>
          <pc:docMk/>
          <pc:sldMk cId="1609017417" sldId="329"/>
        </pc:sldMkLst>
        <pc:spChg chg="add">
          <ac:chgData name="Stefano Lauciani" userId="cd68949f-4422-4a83-8146-f63e62069e37" providerId="ADAL" clId="{53CC8687-3C19-4E78-B64B-F6FC8F15B277}" dt="2022-09-05T11:25:50.110" v="67"/>
          <ac:spMkLst>
            <pc:docMk/>
            <pc:sldMk cId="1609017417" sldId="329"/>
            <ac:spMk id="3" creationId="{D6F5032B-F828-65D2-2B42-2BA5CBA70FB5}"/>
          </ac:spMkLst>
        </pc:spChg>
        <pc:spChg chg="add mod">
          <ac:chgData name="Stefano Lauciani" userId="cd68949f-4422-4a83-8146-f63e62069e37" providerId="ADAL" clId="{53CC8687-3C19-4E78-B64B-F6FC8F15B277}" dt="2022-09-05T11:25:57.738" v="68"/>
          <ac:spMkLst>
            <pc:docMk/>
            <pc:sldMk cId="1609017417" sldId="329"/>
            <ac:spMk id="4" creationId="{B4ECE02E-F482-9F5D-5652-4C889FD47B2B}"/>
          </ac:spMkLst>
        </pc:spChg>
        <pc:spChg chg="mod">
          <ac:chgData name="Stefano Lauciani" userId="cd68949f-4422-4a83-8146-f63e62069e37" providerId="ADAL" clId="{53CC8687-3C19-4E78-B64B-F6FC8F15B277}" dt="2022-09-05T11:47:46.350" v="482" actId="1076"/>
          <ac:spMkLst>
            <pc:docMk/>
            <pc:sldMk cId="1609017417" sldId="329"/>
            <ac:spMk id="5" creationId="{5DC3B090-679A-4C5F-2C92-DE22661E43D0}"/>
          </ac:spMkLst>
        </pc:spChg>
        <pc:spChg chg="add mod">
          <ac:chgData name="Stefano Lauciani" userId="cd68949f-4422-4a83-8146-f63e62069e37" providerId="ADAL" clId="{53CC8687-3C19-4E78-B64B-F6FC8F15B277}" dt="2022-09-05T12:26:00.756" v="1047" actId="1076"/>
          <ac:spMkLst>
            <pc:docMk/>
            <pc:sldMk cId="1609017417" sldId="329"/>
            <ac:spMk id="9" creationId="{BCC39226-381B-DFEF-31D4-58E381254473}"/>
          </ac:spMkLst>
        </pc:spChg>
        <pc:spChg chg="add mod">
          <ac:chgData name="Stefano Lauciani" userId="cd68949f-4422-4a83-8146-f63e62069e37" providerId="ADAL" clId="{53CC8687-3C19-4E78-B64B-F6FC8F15B277}" dt="2022-09-05T11:47:08.076" v="480" actId="1076"/>
          <ac:spMkLst>
            <pc:docMk/>
            <pc:sldMk cId="1609017417" sldId="329"/>
            <ac:spMk id="15" creationId="{FD7D18EF-3B0C-7E33-8EF5-F4D35FBF6468}"/>
          </ac:spMkLst>
        </pc:spChg>
        <pc:spChg chg="add mod">
          <ac:chgData name="Stefano Lauciani" userId="cd68949f-4422-4a83-8146-f63e62069e37" providerId="ADAL" clId="{53CC8687-3C19-4E78-B64B-F6FC8F15B277}" dt="2022-09-05T11:50:06.314" v="522" actId="14100"/>
          <ac:spMkLst>
            <pc:docMk/>
            <pc:sldMk cId="1609017417" sldId="329"/>
            <ac:spMk id="24" creationId="{9D8DE695-D386-937F-14F0-B8A2598A3117}"/>
          </ac:spMkLst>
        </pc:spChg>
        <pc:spChg chg="add mod">
          <ac:chgData name="Stefano Lauciani" userId="cd68949f-4422-4a83-8146-f63e62069e37" providerId="ADAL" clId="{53CC8687-3C19-4E78-B64B-F6FC8F15B277}" dt="2022-09-05T11:50:22.862" v="536" actId="14100"/>
          <ac:spMkLst>
            <pc:docMk/>
            <pc:sldMk cId="1609017417" sldId="329"/>
            <ac:spMk id="37" creationId="{6F88DA7C-1B9D-4F6F-BEEC-C9D00E354309}"/>
          </ac:spMkLst>
        </pc:spChg>
        <pc:spChg chg="add del">
          <ac:chgData name="Stefano Lauciani" userId="cd68949f-4422-4a83-8146-f63e62069e37" providerId="ADAL" clId="{53CC8687-3C19-4E78-B64B-F6FC8F15B277}" dt="2022-09-05T11:50:31.978" v="539" actId="478"/>
          <ac:spMkLst>
            <pc:docMk/>
            <pc:sldMk cId="1609017417" sldId="329"/>
            <ac:spMk id="41" creationId="{B6D7F1EC-DC80-21E0-6F45-26F0A46957C5}"/>
          </ac:spMkLst>
        </pc:spChg>
        <pc:spChg chg="add mod">
          <ac:chgData name="Stefano Lauciani" userId="cd68949f-4422-4a83-8146-f63e62069e37" providerId="ADAL" clId="{53CC8687-3C19-4E78-B64B-F6FC8F15B277}" dt="2022-09-05T11:53:08.481" v="598" actId="14100"/>
          <ac:spMkLst>
            <pc:docMk/>
            <pc:sldMk cId="1609017417" sldId="329"/>
            <ac:spMk id="48" creationId="{04FAC25B-EAD4-F326-D189-00C92E2BC874}"/>
          </ac:spMkLst>
        </pc:spChg>
        <pc:spChg chg="mod">
          <ac:chgData name="Stefano Lauciani" userId="cd68949f-4422-4a83-8146-f63e62069e37" providerId="ADAL" clId="{53CC8687-3C19-4E78-B64B-F6FC8F15B277}" dt="2022-09-05T12:05:42.971" v="638" actId="255"/>
          <ac:spMkLst>
            <pc:docMk/>
            <pc:sldMk cId="1609017417" sldId="329"/>
            <ac:spMk id="49" creationId="{9C0437E8-F3C7-49BE-85BF-948370FA1007}"/>
          </ac:spMkLst>
        </pc:spChg>
        <pc:picChg chg="del">
          <ac:chgData name="Stefano Lauciani" userId="cd68949f-4422-4a83-8146-f63e62069e37" providerId="ADAL" clId="{53CC8687-3C19-4E78-B64B-F6FC8F15B277}" dt="2022-09-05T11:25:48.883" v="66" actId="478"/>
          <ac:picMkLst>
            <pc:docMk/>
            <pc:sldMk cId="1609017417" sldId="329"/>
            <ac:picMk id="7" creationId="{0365484E-C840-3BE6-6B62-BE01E3E8D10D}"/>
          </ac:picMkLst>
        </pc:picChg>
        <pc:picChg chg="add mod">
          <ac:chgData name="Stefano Lauciani" userId="cd68949f-4422-4a83-8146-f63e62069e37" providerId="ADAL" clId="{53CC8687-3C19-4E78-B64B-F6FC8F15B277}" dt="2022-09-05T11:47:05.023" v="479" actId="1076"/>
          <ac:picMkLst>
            <pc:docMk/>
            <pc:sldMk cId="1609017417" sldId="329"/>
            <ac:picMk id="8" creationId="{AC7DCA9D-2C17-6787-FCFD-7BC41436FC17}"/>
          </ac:picMkLst>
        </pc:picChg>
        <pc:picChg chg="del">
          <ac:chgData name="Stefano Lauciani" userId="cd68949f-4422-4a83-8146-f63e62069e37" providerId="ADAL" clId="{53CC8687-3C19-4E78-B64B-F6FC8F15B277}" dt="2022-09-05T11:25:48.218" v="65" actId="478"/>
          <ac:picMkLst>
            <pc:docMk/>
            <pc:sldMk cId="1609017417" sldId="329"/>
            <ac:picMk id="11" creationId="{9BFAB75E-A10E-CCDB-F37C-0034F58DBAF0}"/>
          </ac:picMkLst>
        </pc:picChg>
        <pc:picChg chg="add del mod">
          <ac:chgData name="Stefano Lauciani" userId="cd68949f-4422-4a83-8146-f63e62069e37" providerId="ADAL" clId="{53CC8687-3C19-4E78-B64B-F6FC8F15B277}" dt="2022-09-05T11:47:12.519" v="481" actId="478"/>
          <ac:picMkLst>
            <pc:docMk/>
            <pc:sldMk cId="1609017417" sldId="329"/>
            <ac:picMk id="18" creationId="{831AEF86-6627-C52E-140A-1DAD7C8B8C6C}"/>
          </ac:picMkLst>
        </pc:picChg>
        <pc:picChg chg="add del mod">
          <ac:chgData name="Stefano Lauciani" userId="cd68949f-4422-4a83-8146-f63e62069e37" providerId="ADAL" clId="{53CC8687-3C19-4E78-B64B-F6FC8F15B277}" dt="2022-09-05T11:48:36.638" v="487" actId="21"/>
          <ac:picMkLst>
            <pc:docMk/>
            <pc:sldMk cId="1609017417" sldId="329"/>
            <ac:picMk id="20" creationId="{8D636F15-82DF-A242-C20A-6CFFC4FA55E4}"/>
          </ac:picMkLst>
        </pc:picChg>
        <pc:picChg chg="add mod">
          <ac:chgData name="Stefano Lauciani" userId="cd68949f-4422-4a83-8146-f63e62069e37" providerId="ADAL" clId="{53CC8687-3C19-4E78-B64B-F6FC8F15B277}" dt="2022-09-05T11:49:11.774" v="500" actId="1076"/>
          <ac:picMkLst>
            <pc:docMk/>
            <pc:sldMk cId="1609017417" sldId="329"/>
            <ac:picMk id="22" creationId="{24C2B1E5-33DC-C59F-4483-4FB677BF2DA7}"/>
          </ac:picMkLst>
        </pc:picChg>
        <pc:picChg chg="add mod">
          <ac:chgData name="Stefano Lauciani" userId="cd68949f-4422-4a83-8146-f63e62069e37" providerId="ADAL" clId="{53CC8687-3C19-4E78-B64B-F6FC8F15B277}" dt="2022-09-05T11:46:59.550" v="477" actId="1076"/>
          <ac:picMkLst>
            <pc:docMk/>
            <pc:sldMk cId="1609017417" sldId="329"/>
            <ac:picMk id="1030" creationId="{A4F35185-DAE4-C582-848B-8C742DD3D253}"/>
          </ac:picMkLst>
        </pc:picChg>
        <pc:cxnChg chg="add mod">
          <ac:chgData name="Stefano Lauciani" userId="cd68949f-4422-4a83-8146-f63e62069e37" providerId="ADAL" clId="{53CC8687-3C19-4E78-B64B-F6FC8F15B277}" dt="2022-09-05T11:51:31.766" v="549" actId="692"/>
          <ac:cxnSpMkLst>
            <pc:docMk/>
            <pc:sldMk cId="1609017417" sldId="329"/>
            <ac:cxnSpMk id="26" creationId="{72A03EC2-294F-F689-4200-F58D8BF17A89}"/>
          </ac:cxnSpMkLst>
        </pc:cxnChg>
        <pc:cxnChg chg="add mod">
          <ac:chgData name="Stefano Lauciani" userId="cd68949f-4422-4a83-8146-f63e62069e37" providerId="ADAL" clId="{53CC8687-3C19-4E78-B64B-F6FC8F15B277}" dt="2022-09-05T11:51:31.766" v="549" actId="692"/>
          <ac:cxnSpMkLst>
            <pc:docMk/>
            <pc:sldMk cId="1609017417" sldId="329"/>
            <ac:cxnSpMk id="27" creationId="{D83C7E35-CE74-1146-3956-2B42B49AA968}"/>
          </ac:cxnSpMkLst>
        </pc:cxnChg>
        <pc:cxnChg chg="add mod">
          <ac:chgData name="Stefano Lauciani" userId="cd68949f-4422-4a83-8146-f63e62069e37" providerId="ADAL" clId="{53CC8687-3C19-4E78-B64B-F6FC8F15B277}" dt="2022-09-05T11:51:31.766" v="549" actId="692"/>
          <ac:cxnSpMkLst>
            <pc:docMk/>
            <pc:sldMk cId="1609017417" sldId="329"/>
            <ac:cxnSpMk id="30" creationId="{1D5AD5E3-42B6-8F22-643E-6FBB33C98428}"/>
          </ac:cxnSpMkLst>
        </pc:cxnChg>
        <pc:cxnChg chg="add mod">
          <ac:chgData name="Stefano Lauciani" userId="cd68949f-4422-4a83-8146-f63e62069e37" providerId="ADAL" clId="{53CC8687-3C19-4E78-B64B-F6FC8F15B277}" dt="2022-09-05T11:51:31.766" v="549" actId="692"/>
          <ac:cxnSpMkLst>
            <pc:docMk/>
            <pc:sldMk cId="1609017417" sldId="329"/>
            <ac:cxnSpMk id="33" creationId="{17385091-A77E-99B2-8C5B-67439F19EB01}"/>
          </ac:cxnSpMkLst>
        </pc:cxnChg>
        <pc:cxnChg chg="add mod">
          <ac:chgData name="Stefano Lauciani" userId="cd68949f-4422-4a83-8146-f63e62069e37" providerId="ADAL" clId="{53CC8687-3C19-4E78-B64B-F6FC8F15B277}" dt="2022-09-05T11:51:31.766" v="549" actId="692"/>
          <ac:cxnSpMkLst>
            <pc:docMk/>
            <pc:sldMk cId="1609017417" sldId="329"/>
            <ac:cxnSpMk id="39" creationId="{A6DAAF3D-154D-091A-26FE-5BBB24CFA83E}"/>
          </ac:cxnSpMkLst>
        </pc:cxnChg>
        <pc:cxnChg chg="add mod">
          <ac:chgData name="Stefano Lauciani" userId="cd68949f-4422-4a83-8146-f63e62069e37" providerId="ADAL" clId="{53CC8687-3C19-4E78-B64B-F6FC8F15B277}" dt="2022-09-05T11:51:31.766" v="549" actId="692"/>
          <ac:cxnSpMkLst>
            <pc:docMk/>
            <pc:sldMk cId="1609017417" sldId="329"/>
            <ac:cxnSpMk id="42" creationId="{79352AD4-45DE-FBE4-F1B7-797C739099B7}"/>
          </ac:cxnSpMkLst>
        </pc:cxnChg>
        <pc:cxnChg chg="add mod">
          <ac:chgData name="Stefano Lauciani" userId="cd68949f-4422-4a83-8146-f63e62069e37" providerId="ADAL" clId="{53CC8687-3C19-4E78-B64B-F6FC8F15B277}" dt="2022-09-05T11:51:31.766" v="549" actId="692"/>
          <ac:cxnSpMkLst>
            <pc:docMk/>
            <pc:sldMk cId="1609017417" sldId="329"/>
            <ac:cxnSpMk id="45" creationId="{427A2317-0BB2-901C-22CB-5BFA669FB6E1}"/>
          </ac:cxnSpMkLst>
        </pc:cxnChg>
      </pc:sldChg>
      <pc:sldChg chg="addSp delSp modSp add mod">
        <pc:chgData name="Stefano Lauciani" userId="cd68949f-4422-4a83-8146-f63e62069e37" providerId="ADAL" clId="{53CC8687-3C19-4E78-B64B-F6FC8F15B277}" dt="2022-09-05T12:27:58.822" v="1162" actId="14100"/>
        <pc:sldMkLst>
          <pc:docMk/>
          <pc:sldMk cId="1099312648" sldId="330"/>
        </pc:sldMkLst>
        <pc:spChg chg="del">
          <ac:chgData name="Stefano Lauciani" userId="cd68949f-4422-4a83-8146-f63e62069e37" providerId="ADAL" clId="{53CC8687-3C19-4E78-B64B-F6FC8F15B277}" dt="2022-09-05T12:08:18.782" v="708" actId="478"/>
          <ac:spMkLst>
            <pc:docMk/>
            <pc:sldMk cId="1099312648" sldId="330"/>
            <ac:spMk id="3" creationId="{D6F5032B-F828-65D2-2B42-2BA5CBA70FB5}"/>
          </ac:spMkLst>
        </pc:spChg>
        <pc:spChg chg="del">
          <ac:chgData name="Stefano Lauciani" userId="cd68949f-4422-4a83-8146-f63e62069e37" providerId="ADAL" clId="{53CC8687-3C19-4E78-B64B-F6FC8F15B277}" dt="2022-09-05T12:08:18.782" v="708" actId="478"/>
          <ac:spMkLst>
            <pc:docMk/>
            <pc:sldMk cId="1099312648" sldId="330"/>
            <ac:spMk id="4" creationId="{B4ECE02E-F482-9F5D-5652-4C889FD47B2B}"/>
          </ac:spMkLst>
        </pc:spChg>
        <pc:spChg chg="del">
          <ac:chgData name="Stefano Lauciani" userId="cd68949f-4422-4a83-8146-f63e62069e37" providerId="ADAL" clId="{53CC8687-3C19-4E78-B64B-F6FC8F15B277}" dt="2022-09-05T12:08:18.782" v="708" actId="478"/>
          <ac:spMkLst>
            <pc:docMk/>
            <pc:sldMk cId="1099312648" sldId="330"/>
            <ac:spMk id="5" creationId="{5DC3B090-679A-4C5F-2C92-DE22661E43D0}"/>
          </ac:spMkLst>
        </pc:spChg>
        <pc:spChg chg="del">
          <ac:chgData name="Stefano Lauciani" userId="cd68949f-4422-4a83-8146-f63e62069e37" providerId="ADAL" clId="{53CC8687-3C19-4E78-B64B-F6FC8F15B277}" dt="2022-09-05T12:08:18.782" v="708" actId="478"/>
          <ac:spMkLst>
            <pc:docMk/>
            <pc:sldMk cId="1099312648" sldId="330"/>
            <ac:spMk id="9" creationId="{BCC39226-381B-DFEF-31D4-58E381254473}"/>
          </ac:spMkLst>
        </pc:spChg>
        <pc:spChg chg="del">
          <ac:chgData name="Stefano Lauciani" userId="cd68949f-4422-4a83-8146-f63e62069e37" providerId="ADAL" clId="{53CC8687-3C19-4E78-B64B-F6FC8F15B277}" dt="2022-09-05T12:08:32.074" v="734" actId="478"/>
          <ac:spMkLst>
            <pc:docMk/>
            <pc:sldMk cId="1099312648" sldId="330"/>
            <ac:spMk id="15" creationId="{FD7D18EF-3B0C-7E33-8EF5-F4D35FBF6468}"/>
          </ac:spMkLst>
        </pc:spChg>
        <pc:spChg chg="add mod">
          <ac:chgData name="Stefano Lauciani" userId="cd68949f-4422-4a83-8146-f63e62069e37" providerId="ADAL" clId="{53CC8687-3C19-4E78-B64B-F6FC8F15B277}" dt="2022-09-05T12:19:46.044" v="886" actId="1076"/>
          <ac:spMkLst>
            <pc:docMk/>
            <pc:sldMk cId="1099312648" sldId="330"/>
            <ac:spMk id="19" creationId="{46BE0337-8651-F99A-38FC-6AD24FC472A4}"/>
          </ac:spMkLst>
        </pc:spChg>
        <pc:spChg chg="add del mod">
          <ac:chgData name="Stefano Lauciani" userId="cd68949f-4422-4a83-8146-f63e62069e37" providerId="ADAL" clId="{53CC8687-3C19-4E78-B64B-F6FC8F15B277}" dt="2022-09-05T12:19:26.599" v="884"/>
          <ac:spMkLst>
            <pc:docMk/>
            <pc:sldMk cId="1099312648" sldId="330"/>
            <ac:spMk id="21" creationId="{4E797EB6-5E05-147F-3A96-023B5321A2A3}"/>
          </ac:spMkLst>
        </pc:spChg>
        <pc:spChg chg="del">
          <ac:chgData name="Stefano Lauciani" userId="cd68949f-4422-4a83-8146-f63e62069e37" providerId="ADAL" clId="{53CC8687-3C19-4E78-B64B-F6FC8F15B277}" dt="2022-09-05T12:08:18.782" v="708" actId="478"/>
          <ac:spMkLst>
            <pc:docMk/>
            <pc:sldMk cId="1099312648" sldId="330"/>
            <ac:spMk id="24" creationId="{9D8DE695-D386-937F-14F0-B8A2598A3117}"/>
          </ac:spMkLst>
        </pc:spChg>
        <pc:spChg chg="add mod">
          <ac:chgData name="Stefano Lauciani" userId="cd68949f-4422-4a83-8146-f63e62069e37" providerId="ADAL" clId="{53CC8687-3C19-4E78-B64B-F6FC8F15B277}" dt="2022-09-05T12:20:19.378" v="910" actId="20577"/>
          <ac:spMkLst>
            <pc:docMk/>
            <pc:sldMk cId="1099312648" sldId="330"/>
            <ac:spMk id="25" creationId="{E8718D81-13BA-BF95-CA39-3F4062FAE51D}"/>
          </ac:spMkLst>
        </pc:spChg>
        <pc:spChg chg="add mod">
          <ac:chgData name="Stefano Lauciani" userId="cd68949f-4422-4a83-8146-f63e62069e37" providerId="ADAL" clId="{53CC8687-3C19-4E78-B64B-F6FC8F15B277}" dt="2022-09-05T12:20:59.922" v="947" actId="1076"/>
          <ac:spMkLst>
            <pc:docMk/>
            <pc:sldMk cId="1099312648" sldId="330"/>
            <ac:spMk id="29" creationId="{D7F1CD19-9AED-47A5-C3E4-D70B63E9FCBF}"/>
          </ac:spMkLst>
        </pc:spChg>
        <pc:spChg chg="add del">
          <ac:chgData name="Stefano Lauciani" userId="cd68949f-4422-4a83-8146-f63e62069e37" providerId="ADAL" clId="{53CC8687-3C19-4E78-B64B-F6FC8F15B277}" dt="2022-09-05T12:21:08.795" v="949" actId="22"/>
          <ac:spMkLst>
            <pc:docMk/>
            <pc:sldMk cId="1099312648" sldId="330"/>
            <ac:spMk id="32" creationId="{D5B7FA69-23A2-C31F-6ACD-F97662BD361A}"/>
          </ac:spMkLst>
        </pc:spChg>
        <pc:spChg chg="add del">
          <ac:chgData name="Stefano Lauciani" userId="cd68949f-4422-4a83-8146-f63e62069e37" providerId="ADAL" clId="{53CC8687-3C19-4E78-B64B-F6FC8F15B277}" dt="2022-09-05T12:21:12.480" v="951" actId="22"/>
          <ac:spMkLst>
            <pc:docMk/>
            <pc:sldMk cId="1099312648" sldId="330"/>
            <ac:spMk id="35" creationId="{8DADCCA2-9957-A51E-5E42-45753E97E172}"/>
          </ac:spMkLst>
        </pc:spChg>
        <pc:spChg chg="del">
          <ac:chgData name="Stefano Lauciani" userId="cd68949f-4422-4a83-8146-f63e62069e37" providerId="ADAL" clId="{53CC8687-3C19-4E78-B64B-F6FC8F15B277}" dt="2022-09-05T12:08:18.782" v="708" actId="478"/>
          <ac:spMkLst>
            <pc:docMk/>
            <pc:sldMk cId="1099312648" sldId="330"/>
            <ac:spMk id="37" creationId="{6F88DA7C-1B9D-4F6F-BEEC-C9D00E354309}"/>
          </ac:spMkLst>
        </pc:spChg>
        <pc:spChg chg="add mod">
          <ac:chgData name="Stefano Lauciani" userId="cd68949f-4422-4a83-8146-f63e62069e37" providerId="ADAL" clId="{53CC8687-3C19-4E78-B64B-F6FC8F15B277}" dt="2022-09-05T12:21:41.063" v="991" actId="20577"/>
          <ac:spMkLst>
            <pc:docMk/>
            <pc:sldMk cId="1099312648" sldId="330"/>
            <ac:spMk id="38" creationId="{008B5237-5F66-8568-AD10-BC1A4EF1973A}"/>
          </ac:spMkLst>
        </pc:spChg>
        <pc:spChg chg="add mod">
          <ac:chgData name="Stefano Lauciani" userId="cd68949f-4422-4a83-8146-f63e62069e37" providerId="ADAL" clId="{53CC8687-3C19-4E78-B64B-F6FC8F15B277}" dt="2022-09-05T12:22:17.061" v="1007" actId="20577"/>
          <ac:spMkLst>
            <pc:docMk/>
            <pc:sldMk cId="1099312648" sldId="330"/>
            <ac:spMk id="46" creationId="{215CEE78-1B64-3582-B2F7-33A40967E815}"/>
          </ac:spMkLst>
        </pc:spChg>
        <pc:spChg chg="del">
          <ac:chgData name="Stefano Lauciani" userId="cd68949f-4422-4a83-8146-f63e62069e37" providerId="ADAL" clId="{53CC8687-3C19-4E78-B64B-F6FC8F15B277}" dt="2022-09-05T12:08:30.458" v="733" actId="478"/>
          <ac:spMkLst>
            <pc:docMk/>
            <pc:sldMk cId="1099312648" sldId="330"/>
            <ac:spMk id="48" creationId="{04FAC25B-EAD4-F326-D189-00C92E2BC874}"/>
          </ac:spMkLst>
        </pc:spChg>
        <pc:spChg chg="mod">
          <ac:chgData name="Stefano Lauciani" userId="cd68949f-4422-4a83-8146-f63e62069e37" providerId="ADAL" clId="{53CC8687-3C19-4E78-B64B-F6FC8F15B277}" dt="2022-09-05T12:20:01.193" v="893" actId="20577"/>
          <ac:spMkLst>
            <pc:docMk/>
            <pc:sldMk cId="1099312648" sldId="330"/>
            <ac:spMk id="49" creationId="{9C0437E8-F3C7-49BE-85BF-948370FA1007}"/>
          </ac:spMkLst>
        </pc:spChg>
        <pc:spChg chg="add mod">
          <ac:chgData name="Stefano Lauciani" userId="cd68949f-4422-4a83-8146-f63e62069e37" providerId="ADAL" clId="{53CC8687-3C19-4E78-B64B-F6FC8F15B277}" dt="2022-09-05T12:27:32.498" v="1117" actId="2710"/>
          <ac:spMkLst>
            <pc:docMk/>
            <pc:sldMk cId="1099312648" sldId="330"/>
            <ac:spMk id="50" creationId="{1AC85021-5F58-4B47-EE77-FF9E6E01CC99}"/>
          </ac:spMkLst>
        </pc:spChg>
        <pc:spChg chg="add mod">
          <ac:chgData name="Stefano Lauciani" userId="cd68949f-4422-4a83-8146-f63e62069e37" providerId="ADAL" clId="{53CC8687-3C19-4E78-B64B-F6FC8F15B277}" dt="2022-09-05T12:26:24.401" v="1065" actId="255"/>
          <ac:spMkLst>
            <pc:docMk/>
            <pc:sldMk cId="1099312648" sldId="330"/>
            <ac:spMk id="61" creationId="{45ED1A58-264F-35D8-E307-704F0C4BBFE7}"/>
          </ac:spMkLst>
        </pc:spChg>
        <pc:spChg chg="add mod">
          <ac:chgData name="Stefano Lauciani" userId="cd68949f-4422-4a83-8146-f63e62069e37" providerId="ADAL" clId="{53CC8687-3C19-4E78-B64B-F6FC8F15B277}" dt="2022-09-05T12:27:58.822" v="1162" actId="14100"/>
          <ac:spMkLst>
            <pc:docMk/>
            <pc:sldMk cId="1099312648" sldId="330"/>
            <ac:spMk id="1028" creationId="{5EC6265E-3072-AFCA-D4C1-36054199F0A9}"/>
          </ac:spMkLst>
        </pc:spChg>
        <pc:picChg chg="add del">
          <ac:chgData name="Stefano Lauciani" userId="cd68949f-4422-4a83-8146-f63e62069e37" providerId="ADAL" clId="{53CC8687-3C19-4E78-B64B-F6FC8F15B277}" dt="2022-09-05T12:13:25.616" v="748" actId="478"/>
          <ac:picMkLst>
            <pc:docMk/>
            <pc:sldMk cId="1099312648" sldId="330"/>
            <ac:picMk id="7" creationId="{3C60076D-A2ED-AF65-4C69-22C4B77152D1}"/>
          </ac:picMkLst>
        </pc:picChg>
        <pc:picChg chg="del">
          <ac:chgData name="Stefano Lauciani" userId="cd68949f-4422-4a83-8146-f63e62069e37" providerId="ADAL" clId="{53CC8687-3C19-4E78-B64B-F6FC8F15B277}" dt="2022-09-05T12:08:18.782" v="708" actId="478"/>
          <ac:picMkLst>
            <pc:docMk/>
            <pc:sldMk cId="1099312648" sldId="330"/>
            <ac:picMk id="8" creationId="{AC7DCA9D-2C17-6787-FCFD-7BC41436FC17}"/>
          </ac:picMkLst>
        </pc:picChg>
        <pc:picChg chg="add mod modCrop">
          <ac:chgData name="Stefano Lauciani" userId="cd68949f-4422-4a83-8146-f63e62069e37" providerId="ADAL" clId="{53CC8687-3C19-4E78-B64B-F6FC8F15B277}" dt="2022-09-05T12:25:09.834" v="1035" actId="1076"/>
          <ac:picMkLst>
            <pc:docMk/>
            <pc:sldMk cId="1099312648" sldId="330"/>
            <ac:picMk id="12" creationId="{2A95F0F2-33D1-5D93-E10F-BCB0EA9DF852}"/>
          </ac:picMkLst>
        </pc:picChg>
        <pc:picChg chg="add mod">
          <ac:chgData name="Stefano Lauciani" userId="cd68949f-4422-4a83-8146-f63e62069e37" providerId="ADAL" clId="{53CC8687-3C19-4E78-B64B-F6FC8F15B277}" dt="2022-09-05T12:20:06.929" v="895" actId="1076"/>
          <ac:picMkLst>
            <pc:docMk/>
            <pc:sldMk cId="1099312648" sldId="330"/>
            <ac:picMk id="18" creationId="{1B75AA0D-AB78-8145-2B82-C30612414D4D}"/>
          </ac:picMkLst>
        </pc:picChg>
        <pc:picChg chg="del">
          <ac:chgData name="Stefano Lauciani" userId="cd68949f-4422-4a83-8146-f63e62069e37" providerId="ADAL" clId="{53CC8687-3C19-4E78-B64B-F6FC8F15B277}" dt="2022-09-05T12:08:18.782" v="708" actId="478"/>
          <ac:picMkLst>
            <pc:docMk/>
            <pc:sldMk cId="1099312648" sldId="330"/>
            <ac:picMk id="22" creationId="{24C2B1E5-33DC-C59F-4483-4FB677BF2DA7}"/>
          </ac:picMkLst>
        </pc:picChg>
        <pc:picChg chg="add mod modCrop">
          <ac:chgData name="Stefano Lauciani" userId="cd68949f-4422-4a83-8146-f63e62069e37" providerId="ADAL" clId="{53CC8687-3C19-4E78-B64B-F6FC8F15B277}" dt="2022-09-05T12:25:11.380" v="1036" actId="1076"/>
          <ac:picMkLst>
            <pc:docMk/>
            <pc:sldMk cId="1099312648" sldId="330"/>
            <ac:picMk id="52" creationId="{1488BAD3-D138-0C83-DA38-F02BFC9933BD}"/>
          </ac:picMkLst>
        </pc:picChg>
        <pc:picChg chg="del">
          <ac:chgData name="Stefano Lauciani" userId="cd68949f-4422-4a83-8146-f63e62069e37" providerId="ADAL" clId="{53CC8687-3C19-4E78-B64B-F6FC8F15B277}" dt="2022-09-05T12:08:18.782" v="708" actId="478"/>
          <ac:picMkLst>
            <pc:docMk/>
            <pc:sldMk cId="1099312648" sldId="330"/>
            <ac:picMk id="1030" creationId="{A4F35185-DAE4-C582-848B-8C742DD3D253}"/>
          </ac:picMkLst>
        </pc:picChg>
        <pc:cxnChg chg="del">
          <ac:chgData name="Stefano Lauciani" userId="cd68949f-4422-4a83-8146-f63e62069e37" providerId="ADAL" clId="{53CC8687-3C19-4E78-B64B-F6FC8F15B277}" dt="2022-09-05T12:08:18.782" v="708" actId="478"/>
          <ac:cxnSpMkLst>
            <pc:docMk/>
            <pc:sldMk cId="1099312648" sldId="330"/>
            <ac:cxnSpMk id="26" creationId="{72A03EC2-294F-F689-4200-F58D8BF17A89}"/>
          </ac:cxnSpMkLst>
        </pc:cxnChg>
        <pc:cxnChg chg="del">
          <ac:chgData name="Stefano Lauciani" userId="cd68949f-4422-4a83-8146-f63e62069e37" providerId="ADAL" clId="{53CC8687-3C19-4E78-B64B-F6FC8F15B277}" dt="2022-09-05T12:08:18.782" v="708" actId="478"/>
          <ac:cxnSpMkLst>
            <pc:docMk/>
            <pc:sldMk cId="1099312648" sldId="330"/>
            <ac:cxnSpMk id="27" creationId="{D83C7E35-CE74-1146-3956-2B42B49AA968}"/>
          </ac:cxnSpMkLst>
        </pc:cxnChg>
        <pc:cxnChg chg="del">
          <ac:chgData name="Stefano Lauciani" userId="cd68949f-4422-4a83-8146-f63e62069e37" providerId="ADAL" clId="{53CC8687-3C19-4E78-B64B-F6FC8F15B277}" dt="2022-09-05T12:08:18.782" v="708" actId="478"/>
          <ac:cxnSpMkLst>
            <pc:docMk/>
            <pc:sldMk cId="1099312648" sldId="330"/>
            <ac:cxnSpMk id="30" creationId="{1D5AD5E3-42B6-8F22-643E-6FBB33C98428}"/>
          </ac:cxnSpMkLst>
        </pc:cxnChg>
        <pc:cxnChg chg="del">
          <ac:chgData name="Stefano Lauciani" userId="cd68949f-4422-4a83-8146-f63e62069e37" providerId="ADAL" clId="{53CC8687-3C19-4E78-B64B-F6FC8F15B277}" dt="2022-09-05T12:08:18.782" v="708" actId="478"/>
          <ac:cxnSpMkLst>
            <pc:docMk/>
            <pc:sldMk cId="1099312648" sldId="330"/>
            <ac:cxnSpMk id="33" creationId="{17385091-A77E-99B2-8C5B-67439F19EB01}"/>
          </ac:cxnSpMkLst>
        </pc:cxnChg>
        <pc:cxnChg chg="del">
          <ac:chgData name="Stefano Lauciani" userId="cd68949f-4422-4a83-8146-f63e62069e37" providerId="ADAL" clId="{53CC8687-3C19-4E78-B64B-F6FC8F15B277}" dt="2022-09-05T12:08:18.782" v="708" actId="478"/>
          <ac:cxnSpMkLst>
            <pc:docMk/>
            <pc:sldMk cId="1099312648" sldId="330"/>
            <ac:cxnSpMk id="39" creationId="{A6DAAF3D-154D-091A-26FE-5BBB24CFA83E}"/>
          </ac:cxnSpMkLst>
        </pc:cxnChg>
        <pc:cxnChg chg="add del mod">
          <ac:chgData name="Stefano Lauciani" userId="cd68949f-4422-4a83-8146-f63e62069e37" providerId="ADAL" clId="{53CC8687-3C19-4E78-B64B-F6FC8F15B277}" dt="2022-09-05T12:21:56.750" v="995" actId="478"/>
          <ac:cxnSpMkLst>
            <pc:docMk/>
            <pc:sldMk cId="1099312648" sldId="330"/>
            <ac:cxnSpMk id="40" creationId="{FFFAB121-2CD0-437D-6DDA-266255E1813D}"/>
          </ac:cxnSpMkLst>
        </pc:cxnChg>
        <pc:cxnChg chg="del">
          <ac:chgData name="Stefano Lauciani" userId="cd68949f-4422-4a83-8146-f63e62069e37" providerId="ADAL" clId="{53CC8687-3C19-4E78-B64B-F6FC8F15B277}" dt="2022-09-05T12:08:18.782" v="708" actId="478"/>
          <ac:cxnSpMkLst>
            <pc:docMk/>
            <pc:sldMk cId="1099312648" sldId="330"/>
            <ac:cxnSpMk id="42" creationId="{79352AD4-45DE-FBE4-F1B7-797C739099B7}"/>
          </ac:cxnSpMkLst>
        </pc:cxnChg>
        <pc:cxnChg chg="del">
          <ac:chgData name="Stefano Lauciani" userId="cd68949f-4422-4a83-8146-f63e62069e37" providerId="ADAL" clId="{53CC8687-3C19-4E78-B64B-F6FC8F15B277}" dt="2022-09-05T12:08:18.782" v="708" actId="478"/>
          <ac:cxnSpMkLst>
            <pc:docMk/>
            <pc:sldMk cId="1099312648" sldId="330"/>
            <ac:cxnSpMk id="45" creationId="{427A2317-0BB2-901C-22CB-5BFA669FB6E1}"/>
          </ac:cxnSpMkLst>
        </pc:cxnChg>
        <pc:cxnChg chg="add mod">
          <ac:chgData name="Stefano Lauciani" userId="cd68949f-4422-4a83-8146-f63e62069e37" providerId="ADAL" clId="{53CC8687-3C19-4E78-B64B-F6FC8F15B277}" dt="2022-09-05T12:25:43.559" v="1046" actId="692"/>
          <ac:cxnSpMkLst>
            <pc:docMk/>
            <pc:sldMk cId="1099312648" sldId="330"/>
            <ac:cxnSpMk id="53" creationId="{FEAFE29E-B392-1A66-53D1-CDADA451C241}"/>
          </ac:cxnSpMkLst>
        </pc:cxnChg>
        <pc:cxnChg chg="add mod">
          <ac:chgData name="Stefano Lauciani" userId="cd68949f-4422-4a83-8146-f63e62069e37" providerId="ADAL" clId="{53CC8687-3C19-4E78-B64B-F6FC8F15B277}" dt="2022-09-05T12:25:43.559" v="1046" actId="692"/>
          <ac:cxnSpMkLst>
            <pc:docMk/>
            <pc:sldMk cId="1099312648" sldId="330"/>
            <ac:cxnSpMk id="57" creationId="{0706E2D1-A15D-DEA5-5A7D-4799BBA1C624}"/>
          </ac:cxnSpMkLst>
        </pc:cxnChg>
        <pc:cxnChg chg="add mod">
          <ac:chgData name="Stefano Lauciani" userId="cd68949f-4422-4a83-8146-f63e62069e37" providerId="ADAL" clId="{53CC8687-3C19-4E78-B64B-F6FC8F15B277}" dt="2022-09-05T12:26:41.742" v="1072" actId="14100"/>
          <ac:cxnSpMkLst>
            <pc:docMk/>
            <pc:sldMk cId="1099312648" sldId="330"/>
            <ac:cxnSpMk id="62" creationId="{AAD4D87F-BD67-5A9D-39DC-B9CF100581D2}"/>
          </ac:cxnSpMkLst>
        </pc:cxnChg>
        <pc:cxnChg chg="add mod">
          <ac:chgData name="Stefano Lauciani" userId="cd68949f-4422-4a83-8146-f63e62069e37" providerId="ADAL" clId="{53CC8687-3C19-4E78-B64B-F6FC8F15B277}" dt="2022-09-05T12:26:39.609" v="1071" actId="14100"/>
          <ac:cxnSpMkLst>
            <pc:docMk/>
            <pc:sldMk cId="1099312648" sldId="330"/>
            <ac:cxnSpMk id="1024" creationId="{7C65CB7F-6726-3C21-C326-9C6DFE0C2F64}"/>
          </ac:cxnSpMkLst>
        </pc:cxnChg>
        <pc:cxnChg chg="add mod">
          <ac:chgData name="Stefano Lauciani" userId="cd68949f-4422-4a83-8146-f63e62069e37" providerId="ADAL" clId="{53CC8687-3C19-4E78-B64B-F6FC8F15B277}" dt="2022-09-05T12:27:01.165" v="1078" actId="14100"/>
          <ac:cxnSpMkLst>
            <pc:docMk/>
            <pc:sldMk cId="1099312648" sldId="330"/>
            <ac:cxnSpMk id="1029" creationId="{9EEB2D31-6B0A-40BB-1EFE-0555FDCF2432}"/>
          </ac:cxnSpMkLst>
        </pc:cxnChg>
        <pc:cxnChg chg="add mod">
          <ac:chgData name="Stefano Lauciani" userId="cd68949f-4422-4a83-8146-f63e62069e37" providerId="ADAL" clId="{53CC8687-3C19-4E78-B64B-F6FC8F15B277}" dt="2022-09-05T12:27:01.165" v="1078" actId="14100"/>
          <ac:cxnSpMkLst>
            <pc:docMk/>
            <pc:sldMk cId="1099312648" sldId="330"/>
            <ac:cxnSpMk id="1031" creationId="{21DB5AD1-13D3-3D9A-049D-80DC922917AC}"/>
          </ac:cxnSpMkLst>
        </pc:cxnChg>
      </pc:sldChg>
      <pc:sldChg chg="addSp delSp modSp add del mod">
        <pc:chgData name="Stefano Lauciani" userId="cd68949f-4422-4a83-8146-f63e62069e37" providerId="ADAL" clId="{53CC8687-3C19-4E78-B64B-F6FC8F15B277}" dt="2022-09-05T12:04:54.118" v="599" actId="47"/>
        <pc:sldMkLst>
          <pc:docMk/>
          <pc:sldMk cId="2235018171" sldId="330"/>
        </pc:sldMkLst>
        <pc:spChg chg="del">
          <ac:chgData name="Stefano Lauciani" userId="cd68949f-4422-4a83-8146-f63e62069e37" providerId="ADAL" clId="{53CC8687-3C19-4E78-B64B-F6FC8F15B277}" dt="2022-09-05T11:48:43.713" v="492" actId="478"/>
          <ac:spMkLst>
            <pc:docMk/>
            <pc:sldMk cId="2235018171" sldId="330"/>
            <ac:spMk id="3" creationId="{D6F5032B-F828-65D2-2B42-2BA5CBA70FB5}"/>
          </ac:spMkLst>
        </pc:spChg>
        <pc:spChg chg="del">
          <ac:chgData name="Stefano Lauciani" userId="cd68949f-4422-4a83-8146-f63e62069e37" providerId="ADAL" clId="{53CC8687-3C19-4E78-B64B-F6FC8F15B277}" dt="2022-09-05T11:48:43.713" v="492" actId="478"/>
          <ac:spMkLst>
            <pc:docMk/>
            <pc:sldMk cId="2235018171" sldId="330"/>
            <ac:spMk id="4" creationId="{B4ECE02E-F482-9F5D-5652-4C889FD47B2B}"/>
          </ac:spMkLst>
        </pc:spChg>
        <pc:spChg chg="del">
          <ac:chgData name="Stefano Lauciani" userId="cd68949f-4422-4a83-8146-f63e62069e37" providerId="ADAL" clId="{53CC8687-3C19-4E78-B64B-F6FC8F15B277}" dt="2022-09-05T11:40:22.276" v="337" actId="478"/>
          <ac:spMkLst>
            <pc:docMk/>
            <pc:sldMk cId="2235018171" sldId="330"/>
            <ac:spMk id="5" creationId="{5DC3B090-679A-4C5F-2C92-DE22661E43D0}"/>
          </ac:spMkLst>
        </pc:spChg>
        <pc:spChg chg="del">
          <ac:chgData name="Stefano Lauciani" userId="cd68949f-4422-4a83-8146-f63e62069e37" providerId="ADAL" clId="{53CC8687-3C19-4E78-B64B-F6FC8F15B277}" dt="2022-09-05T11:40:20.712" v="336" actId="478"/>
          <ac:spMkLst>
            <pc:docMk/>
            <pc:sldMk cId="2235018171" sldId="330"/>
            <ac:spMk id="9" creationId="{BCC39226-381B-DFEF-31D4-58E381254473}"/>
          </ac:spMkLst>
        </pc:spChg>
        <pc:spChg chg="del mod">
          <ac:chgData name="Stefano Lauciani" userId="cd68949f-4422-4a83-8146-f63e62069e37" providerId="ADAL" clId="{53CC8687-3C19-4E78-B64B-F6FC8F15B277}" dt="2022-09-05T11:40:18.853" v="335" actId="478"/>
          <ac:spMkLst>
            <pc:docMk/>
            <pc:sldMk cId="2235018171" sldId="330"/>
            <ac:spMk id="15" creationId="{FD7D18EF-3B0C-7E33-8EF5-F4D35FBF6468}"/>
          </ac:spMkLst>
        </pc:spChg>
        <pc:spChg chg="add del mod">
          <ac:chgData name="Stefano Lauciani" userId="cd68949f-4422-4a83-8146-f63e62069e37" providerId="ADAL" clId="{53CC8687-3C19-4E78-B64B-F6FC8F15B277}" dt="2022-09-05T11:48:43.713" v="492" actId="478"/>
          <ac:spMkLst>
            <pc:docMk/>
            <pc:sldMk cId="2235018171" sldId="330"/>
            <ac:spMk id="16" creationId="{655B21D1-AD73-0685-605C-088D52A86301}"/>
          </ac:spMkLst>
        </pc:spChg>
        <pc:spChg chg="add del mod">
          <ac:chgData name="Stefano Lauciani" userId="cd68949f-4422-4a83-8146-f63e62069e37" providerId="ADAL" clId="{53CC8687-3C19-4E78-B64B-F6FC8F15B277}" dt="2022-09-05T11:48:43.713" v="492" actId="478"/>
          <ac:spMkLst>
            <pc:docMk/>
            <pc:sldMk cId="2235018171" sldId="330"/>
            <ac:spMk id="21" creationId="{F465E800-64E3-0BAF-40BB-4A3B55A17A57}"/>
          </ac:spMkLst>
        </pc:spChg>
        <pc:spChg chg="add del mod">
          <ac:chgData name="Stefano Lauciani" userId="cd68949f-4422-4a83-8146-f63e62069e37" providerId="ADAL" clId="{53CC8687-3C19-4E78-B64B-F6FC8F15B277}" dt="2022-09-05T11:48:43.713" v="492" actId="478"/>
          <ac:spMkLst>
            <pc:docMk/>
            <pc:sldMk cId="2235018171" sldId="330"/>
            <ac:spMk id="25" creationId="{72268929-6928-A1FF-9CE1-18DF73652B08}"/>
          </ac:spMkLst>
        </pc:spChg>
        <pc:spChg chg="add del mod">
          <ac:chgData name="Stefano Lauciani" userId="cd68949f-4422-4a83-8146-f63e62069e37" providerId="ADAL" clId="{53CC8687-3C19-4E78-B64B-F6FC8F15B277}" dt="2022-09-05T11:48:43.713" v="492" actId="478"/>
          <ac:spMkLst>
            <pc:docMk/>
            <pc:sldMk cId="2235018171" sldId="330"/>
            <ac:spMk id="31" creationId="{70B5967E-39C7-5BFC-B797-ED49D2F293A3}"/>
          </ac:spMkLst>
        </pc:spChg>
        <pc:spChg chg="mod">
          <ac:chgData name="Stefano Lauciani" userId="cd68949f-4422-4a83-8146-f63e62069e37" providerId="ADAL" clId="{53CC8687-3C19-4E78-B64B-F6FC8F15B277}" dt="2022-09-05T11:38:58.805" v="331" actId="20577"/>
          <ac:spMkLst>
            <pc:docMk/>
            <pc:sldMk cId="2235018171" sldId="330"/>
            <ac:spMk id="49" creationId="{9C0437E8-F3C7-49BE-85BF-948370FA1007}"/>
          </ac:spMkLst>
        </pc:spChg>
        <pc:picChg chg="add del">
          <ac:chgData name="Stefano Lauciani" userId="cd68949f-4422-4a83-8146-f63e62069e37" providerId="ADAL" clId="{53CC8687-3C19-4E78-B64B-F6FC8F15B277}" dt="2022-09-05T11:40:58.885" v="339" actId="478"/>
          <ac:picMkLst>
            <pc:docMk/>
            <pc:sldMk cId="2235018171" sldId="330"/>
            <ac:picMk id="7" creationId="{BC561F13-C34D-6399-B064-E704DA869431}"/>
          </ac:picMkLst>
        </pc:picChg>
        <pc:picChg chg="del">
          <ac:chgData name="Stefano Lauciani" userId="cd68949f-4422-4a83-8146-f63e62069e37" providerId="ADAL" clId="{53CC8687-3C19-4E78-B64B-F6FC8F15B277}" dt="2022-09-05T11:40:16.541" v="333" actId="478"/>
          <ac:picMkLst>
            <pc:docMk/>
            <pc:sldMk cId="2235018171" sldId="330"/>
            <ac:picMk id="8" creationId="{AC7DCA9D-2C17-6787-FCFD-7BC41436FC17}"/>
          </ac:picMkLst>
        </pc:picChg>
        <pc:picChg chg="add del mod">
          <ac:chgData name="Stefano Lauciani" userId="cd68949f-4422-4a83-8146-f63e62069e37" providerId="ADAL" clId="{53CC8687-3C19-4E78-B64B-F6FC8F15B277}" dt="2022-09-05T11:48:41.145" v="491" actId="478"/>
          <ac:picMkLst>
            <pc:docMk/>
            <pc:sldMk cId="2235018171" sldId="330"/>
            <ac:picMk id="12" creationId="{EC2E1D3C-79FE-37DA-3657-BA4A0AF0B5E9}"/>
          </ac:picMkLst>
        </pc:picChg>
        <pc:picChg chg="add del mod">
          <ac:chgData name="Stefano Lauciani" userId="cd68949f-4422-4a83-8146-f63e62069e37" providerId="ADAL" clId="{53CC8687-3C19-4E78-B64B-F6FC8F15B277}" dt="2022-09-05T11:48:39.444" v="488" actId="478"/>
          <ac:picMkLst>
            <pc:docMk/>
            <pc:sldMk cId="2235018171" sldId="330"/>
            <ac:picMk id="19" creationId="{996C5389-BCA1-FD26-8FAF-C0928BE2E285}"/>
          </ac:picMkLst>
        </pc:picChg>
        <pc:picChg chg="add del mod ord">
          <ac:chgData name="Stefano Lauciani" userId="cd68949f-4422-4a83-8146-f63e62069e37" providerId="ADAL" clId="{53CC8687-3C19-4E78-B64B-F6FC8F15B277}" dt="2022-09-05T11:48:40.598" v="490" actId="478"/>
          <ac:picMkLst>
            <pc:docMk/>
            <pc:sldMk cId="2235018171" sldId="330"/>
            <ac:picMk id="23" creationId="{B5CB9D97-5DAE-E7DE-3E82-33E33AD968F9}"/>
          </ac:picMkLst>
        </pc:picChg>
        <pc:picChg chg="add del mod">
          <ac:chgData name="Stefano Lauciani" userId="cd68949f-4422-4a83-8146-f63e62069e37" providerId="ADAL" clId="{53CC8687-3C19-4E78-B64B-F6FC8F15B277}" dt="2022-09-05T11:48:40.025" v="489" actId="478"/>
          <ac:picMkLst>
            <pc:docMk/>
            <pc:sldMk cId="2235018171" sldId="330"/>
            <ac:picMk id="27" creationId="{ED906463-E0AD-9C45-6C0A-09E1C5D1AB6A}"/>
          </ac:picMkLst>
        </pc:picChg>
        <pc:picChg chg="add del">
          <ac:chgData name="Stefano Lauciani" userId="cd68949f-4422-4a83-8146-f63e62069e37" providerId="ADAL" clId="{53CC8687-3C19-4E78-B64B-F6FC8F15B277}" dt="2022-09-05T11:44:03.194" v="405" actId="22"/>
          <ac:picMkLst>
            <pc:docMk/>
            <pc:sldMk cId="2235018171" sldId="330"/>
            <ac:picMk id="29" creationId="{F55540EA-9812-04A1-0C11-A1B4DFF4DB2D}"/>
          </ac:picMkLst>
        </pc:picChg>
        <pc:picChg chg="add del mod">
          <ac:chgData name="Stefano Lauciani" userId="cd68949f-4422-4a83-8146-f63e62069e37" providerId="ADAL" clId="{53CC8687-3C19-4E78-B64B-F6FC8F15B277}" dt="2022-09-05T11:49:06.891" v="497" actId="21"/>
          <ac:picMkLst>
            <pc:docMk/>
            <pc:sldMk cId="2235018171" sldId="330"/>
            <ac:picMk id="33" creationId="{68A0FB84-E7FA-61BF-B5AF-B7F0F24D2CD0}"/>
          </ac:picMkLst>
        </pc:picChg>
        <pc:picChg chg="del">
          <ac:chgData name="Stefano Lauciani" userId="cd68949f-4422-4a83-8146-f63e62069e37" providerId="ADAL" clId="{53CC8687-3C19-4E78-B64B-F6FC8F15B277}" dt="2022-09-05T11:40:15.782" v="332" actId="478"/>
          <ac:picMkLst>
            <pc:docMk/>
            <pc:sldMk cId="2235018171" sldId="330"/>
            <ac:picMk id="1030" creationId="{A4F35185-DAE4-C582-848B-8C742DD3D253}"/>
          </ac:picMkLst>
        </pc:picChg>
      </pc:sldChg>
      <pc:sldChg chg="addSp delSp modSp add mod">
        <pc:chgData name="Stefano Lauciani" userId="cd68949f-4422-4a83-8146-f63e62069e37" providerId="ADAL" clId="{53CC8687-3C19-4E78-B64B-F6FC8F15B277}" dt="2022-09-05T13:03:00.273" v="1916" actId="5793"/>
        <pc:sldMkLst>
          <pc:docMk/>
          <pc:sldMk cId="2546905976" sldId="331"/>
        </pc:sldMkLst>
        <pc:spChg chg="mod">
          <ac:chgData name="Stefano Lauciani" userId="cd68949f-4422-4a83-8146-f63e62069e37" providerId="ADAL" clId="{53CC8687-3C19-4E78-B64B-F6FC8F15B277}" dt="2022-09-05T12:30:14.718" v="1203" actId="1076"/>
          <ac:spMkLst>
            <pc:docMk/>
            <pc:sldMk cId="2546905976" sldId="331"/>
            <ac:spMk id="25" creationId="{E8718D81-13BA-BF95-CA39-3F4062FAE51D}"/>
          </ac:spMkLst>
        </pc:spChg>
        <pc:spChg chg="del">
          <ac:chgData name="Stefano Lauciani" userId="cd68949f-4422-4a83-8146-f63e62069e37" providerId="ADAL" clId="{53CC8687-3C19-4E78-B64B-F6FC8F15B277}" dt="2022-09-05T12:39:54.433" v="1446" actId="478"/>
          <ac:spMkLst>
            <pc:docMk/>
            <pc:sldMk cId="2546905976" sldId="331"/>
            <ac:spMk id="38" creationId="{008B5237-5F66-8568-AD10-BC1A4EF1973A}"/>
          </ac:spMkLst>
        </pc:spChg>
        <pc:spChg chg="del">
          <ac:chgData name="Stefano Lauciani" userId="cd68949f-4422-4a83-8146-f63e62069e37" providerId="ADAL" clId="{53CC8687-3C19-4E78-B64B-F6FC8F15B277}" dt="2022-09-05T12:39:50.296" v="1445" actId="478"/>
          <ac:spMkLst>
            <pc:docMk/>
            <pc:sldMk cId="2546905976" sldId="331"/>
            <ac:spMk id="46" creationId="{215CEE78-1B64-3582-B2F7-33A40967E815}"/>
          </ac:spMkLst>
        </pc:spChg>
        <pc:spChg chg="mod">
          <ac:chgData name="Stefano Lauciani" userId="cd68949f-4422-4a83-8146-f63e62069e37" providerId="ADAL" clId="{53CC8687-3C19-4E78-B64B-F6FC8F15B277}" dt="2022-09-05T12:28:21.371" v="1170" actId="20577"/>
          <ac:spMkLst>
            <pc:docMk/>
            <pc:sldMk cId="2546905976" sldId="331"/>
            <ac:spMk id="49" creationId="{9C0437E8-F3C7-49BE-85BF-948370FA1007}"/>
          </ac:spMkLst>
        </pc:spChg>
        <pc:spChg chg="del">
          <ac:chgData name="Stefano Lauciani" userId="cd68949f-4422-4a83-8146-f63e62069e37" providerId="ADAL" clId="{53CC8687-3C19-4E78-B64B-F6FC8F15B277}" dt="2022-09-05T12:29:24.794" v="1177" actId="478"/>
          <ac:spMkLst>
            <pc:docMk/>
            <pc:sldMk cId="2546905976" sldId="331"/>
            <ac:spMk id="50" creationId="{1AC85021-5F58-4B47-EE77-FF9E6E01CC99}"/>
          </ac:spMkLst>
        </pc:spChg>
        <pc:spChg chg="del mod">
          <ac:chgData name="Stefano Lauciani" userId="cd68949f-4422-4a83-8146-f63e62069e37" providerId="ADAL" clId="{53CC8687-3C19-4E78-B64B-F6FC8F15B277}" dt="2022-09-05T12:29:29.280" v="1180" actId="478"/>
          <ac:spMkLst>
            <pc:docMk/>
            <pc:sldMk cId="2546905976" sldId="331"/>
            <ac:spMk id="61" creationId="{45ED1A58-264F-35D8-E307-704F0C4BBFE7}"/>
          </ac:spMkLst>
        </pc:spChg>
        <pc:spChg chg="del">
          <ac:chgData name="Stefano Lauciani" userId="cd68949f-4422-4a83-8146-f63e62069e37" providerId="ADAL" clId="{53CC8687-3C19-4E78-B64B-F6FC8F15B277}" dt="2022-09-05T12:29:32.027" v="1183" actId="478"/>
          <ac:spMkLst>
            <pc:docMk/>
            <pc:sldMk cId="2546905976" sldId="331"/>
            <ac:spMk id="1028" creationId="{5EC6265E-3072-AFCA-D4C1-36054199F0A9}"/>
          </ac:spMkLst>
        </pc:spChg>
        <pc:graphicFrameChg chg="modGraphic">
          <ac:chgData name="Stefano Lauciani" userId="cd68949f-4422-4a83-8146-f63e62069e37" providerId="ADAL" clId="{53CC8687-3C19-4E78-B64B-F6FC8F15B277}" dt="2022-09-05T13:03:00.273" v="1916" actId="5793"/>
          <ac:graphicFrameMkLst>
            <pc:docMk/>
            <pc:sldMk cId="2546905976" sldId="331"/>
            <ac:graphicFrameMk id="3" creationId="{FB2A9861-1B19-BA4C-5D67-061A2F6D81F6}"/>
          </ac:graphicFrameMkLst>
        </pc:graphicFrameChg>
        <pc:picChg chg="add del mod">
          <ac:chgData name="Stefano Lauciani" userId="cd68949f-4422-4a83-8146-f63e62069e37" providerId="ADAL" clId="{53CC8687-3C19-4E78-B64B-F6FC8F15B277}" dt="2022-09-05T12:31:20.986" v="1209" actId="478"/>
          <ac:picMkLst>
            <pc:docMk/>
            <pc:sldMk cId="2546905976" sldId="331"/>
            <ac:picMk id="4" creationId="{47E1E7EF-C704-EF7F-30A5-875C078B34C2}"/>
          </ac:picMkLst>
        </pc:picChg>
        <pc:picChg chg="add mod">
          <ac:chgData name="Stefano Lauciani" userId="cd68949f-4422-4a83-8146-f63e62069e37" providerId="ADAL" clId="{53CC8687-3C19-4E78-B64B-F6FC8F15B277}" dt="2022-09-05T12:31:26.179" v="1213" actId="1076"/>
          <ac:picMkLst>
            <pc:docMk/>
            <pc:sldMk cId="2546905976" sldId="331"/>
            <ac:picMk id="6" creationId="{77545463-B98D-F81F-2156-B4EEE13D8D70}"/>
          </ac:picMkLst>
        </pc:picChg>
        <pc:picChg chg="add mod">
          <ac:chgData name="Stefano Lauciani" userId="cd68949f-4422-4a83-8146-f63e62069e37" providerId="ADAL" clId="{53CC8687-3C19-4E78-B64B-F6FC8F15B277}" dt="2022-09-05T12:35:07.957" v="1234" actId="1076"/>
          <ac:picMkLst>
            <pc:docMk/>
            <pc:sldMk cId="2546905976" sldId="331"/>
            <ac:picMk id="8" creationId="{75DEBF6A-4EB0-06EB-55C7-48C126C4A8E4}"/>
          </ac:picMkLst>
        </pc:picChg>
        <pc:picChg chg="add mod">
          <ac:chgData name="Stefano Lauciani" userId="cd68949f-4422-4a83-8146-f63e62069e37" providerId="ADAL" clId="{53CC8687-3C19-4E78-B64B-F6FC8F15B277}" dt="2022-09-05T12:35:00.528" v="1232" actId="1076"/>
          <ac:picMkLst>
            <pc:docMk/>
            <pc:sldMk cId="2546905976" sldId="331"/>
            <ac:picMk id="11" creationId="{23221E56-8BDE-1557-40B1-38601C0E1A5C}"/>
          </ac:picMkLst>
        </pc:picChg>
        <pc:picChg chg="del">
          <ac:chgData name="Stefano Lauciani" userId="cd68949f-4422-4a83-8146-f63e62069e37" providerId="ADAL" clId="{53CC8687-3C19-4E78-B64B-F6FC8F15B277}" dt="2022-09-05T12:29:21.285" v="1172" actId="478"/>
          <ac:picMkLst>
            <pc:docMk/>
            <pc:sldMk cId="2546905976" sldId="331"/>
            <ac:picMk id="12" creationId="{2A95F0F2-33D1-5D93-E10F-BCB0EA9DF852}"/>
          </ac:picMkLst>
        </pc:picChg>
        <pc:picChg chg="del">
          <ac:chgData name="Stefano Lauciani" userId="cd68949f-4422-4a83-8146-f63e62069e37" providerId="ADAL" clId="{53CC8687-3C19-4E78-B64B-F6FC8F15B277}" dt="2022-09-05T12:29:20.570" v="1171" actId="478"/>
          <ac:picMkLst>
            <pc:docMk/>
            <pc:sldMk cId="2546905976" sldId="331"/>
            <ac:picMk id="18" creationId="{1B75AA0D-AB78-8145-2B82-C30612414D4D}"/>
          </ac:picMkLst>
        </pc:picChg>
        <pc:picChg chg="del">
          <ac:chgData name="Stefano Lauciani" userId="cd68949f-4422-4a83-8146-f63e62069e37" providerId="ADAL" clId="{53CC8687-3C19-4E78-B64B-F6FC8F15B277}" dt="2022-09-05T12:29:23.399" v="1175" actId="478"/>
          <ac:picMkLst>
            <pc:docMk/>
            <pc:sldMk cId="2546905976" sldId="331"/>
            <ac:picMk id="52" creationId="{1488BAD3-D138-0C83-DA38-F02BFC9933BD}"/>
          </ac:picMkLst>
        </pc:picChg>
        <pc:cxnChg chg="del mod">
          <ac:chgData name="Stefano Lauciani" userId="cd68949f-4422-4a83-8146-f63e62069e37" providerId="ADAL" clId="{53CC8687-3C19-4E78-B64B-F6FC8F15B277}" dt="2022-09-05T12:29:22.650" v="1174" actId="478"/>
          <ac:cxnSpMkLst>
            <pc:docMk/>
            <pc:sldMk cId="2546905976" sldId="331"/>
            <ac:cxnSpMk id="53" creationId="{FEAFE29E-B392-1A66-53D1-CDADA451C241}"/>
          </ac:cxnSpMkLst>
        </pc:cxnChg>
        <pc:cxnChg chg="del">
          <ac:chgData name="Stefano Lauciani" userId="cd68949f-4422-4a83-8146-f63e62069e37" providerId="ADAL" clId="{53CC8687-3C19-4E78-B64B-F6FC8F15B277}" dt="2022-09-05T12:29:22.165" v="1173" actId="478"/>
          <ac:cxnSpMkLst>
            <pc:docMk/>
            <pc:sldMk cId="2546905976" sldId="331"/>
            <ac:cxnSpMk id="57" creationId="{0706E2D1-A15D-DEA5-5A7D-4799BBA1C624}"/>
          </ac:cxnSpMkLst>
        </pc:cxnChg>
        <pc:cxnChg chg="del">
          <ac:chgData name="Stefano Lauciani" userId="cd68949f-4422-4a83-8146-f63e62069e37" providerId="ADAL" clId="{53CC8687-3C19-4E78-B64B-F6FC8F15B277}" dt="2022-09-05T12:29:27.130" v="1178" actId="478"/>
          <ac:cxnSpMkLst>
            <pc:docMk/>
            <pc:sldMk cId="2546905976" sldId="331"/>
            <ac:cxnSpMk id="62" creationId="{AAD4D87F-BD67-5A9D-39DC-B9CF100581D2}"/>
          </ac:cxnSpMkLst>
        </pc:cxnChg>
        <pc:cxnChg chg="del">
          <ac:chgData name="Stefano Lauciani" userId="cd68949f-4422-4a83-8146-f63e62069e37" providerId="ADAL" clId="{53CC8687-3C19-4E78-B64B-F6FC8F15B277}" dt="2022-09-05T12:29:24.639" v="1176" actId="478"/>
          <ac:cxnSpMkLst>
            <pc:docMk/>
            <pc:sldMk cId="2546905976" sldId="331"/>
            <ac:cxnSpMk id="1024" creationId="{7C65CB7F-6726-3C21-C326-9C6DFE0C2F64}"/>
          </ac:cxnSpMkLst>
        </pc:cxnChg>
        <pc:cxnChg chg="del">
          <ac:chgData name="Stefano Lauciani" userId="cd68949f-4422-4a83-8146-f63e62069e37" providerId="ADAL" clId="{53CC8687-3C19-4E78-B64B-F6FC8F15B277}" dt="2022-09-05T12:29:30.090" v="1181" actId="478"/>
          <ac:cxnSpMkLst>
            <pc:docMk/>
            <pc:sldMk cId="2546905976" sldId="331"/>
            <ac:cxnSpMk id="1029" creationId="{9EEB2D31-6B0A-40BB-1EFE-0555FDCF2432}"/>
          </ac:cxnSpMkLst>
        </pc:cxnChg>
        <pc:cxnChg chg="del">
          <ac:chgData name="Stefano Lauciani" userId="cd68949f-4422-4a83-8146-f63e62069e37" providerId="ADAL" clId="{53CC8687-3C19-4E78-B64B-F6FC8F15B277}" dt="2022-09-05T12:29:30.669" v="1182" actId="478"/>
          <ac:cxnSpMkLst>
            <pc:docMk/>
            <pc:sldMk cId="2546905976" sldId="331"/>
            <ac:cxnSpMk id="1031" creationId="{21DB5AD1-13D3-3D9A-049D-80DC922917AC}"/>
          </ac:cxnSpMkLst>
        </pc:cxnChg>
      </pc:sldChg>
      <pc:sldChg chg="add del ord">
        <pc:chgData name="Stefano Lauciani" userId="cd68949f-4422-4a83-8146-f63e62069e37" providerId="ADAL" clId="{53CC8687-3C19-4E78-B64B-F6FC8F15B277}" dt="2022-09-05T12:35:43.180" v="1238" actId="47"/>
        <pc:sldMkLst>
          <pc:docMk/>
          <pc:sldMk cId="1825109511" sldId="332"/>
        </pc:sldMkLst>
      </pc:sldChg>
      <pc:sldChg chg="addSp delSp modSp add mod">
        <pc:chgData name="Stefano Lauciani" userId="cd68949f-4422-4a83-8146-f63e62069e37" providerId="ADAL" clId="{53CC8687-3C19-4E78-B64B-F6FC8F15B277}" dt="2022-09-05T12:48:22.364" v="1875" actId="207"/>
        <pc:sldMkLst>
          <pc:docMk/>
          <pc:sldMk cId="1891713485" sldId="332"/>
        </pc:sldMkLst>
        <pc:spChg chg="add mod">
          <ac:chgData name="Stefano Lauciani" userId="cd68949f-4422-4a83-8146-f63e62069e37" providerId="ADAL" clId="{53CC8687-3C19-4E78-B64B-F6FC8F15B277}" dt="2022-09-05T12:48:22.364" v="1875" actId="207"/>
          <ac:spMkLst>
            <pc:docMk/>
            <pc:sldMk cId="1891713485" sldId="332"/>
            <ac:spMk id="18" creationId="{5D84BD60-8AA3-D607-B3CB-31DAC0D229B7}"/>
          </ac:spMkLst>
        </pc:spChg>
        <pc:spChg chg="mod">
          <ac:chgData name="Stefano Lauciani" userId="cd68949f-4422-4a83-8146-f63e62069e37" providerId="ADAL" clId="{53CC8687-3C19-4E78-B64B-F6FC8F15B277}" dt="2022-09-05T12:47:39.007" v="1869" actId="20577"/>
          <ac:spMkLst>
            <pc:docMk/>
            <pc:sldMk cId="1891713485" sldId="332"/>
            <ac:spMk id="19" creationId="{46BE0337-8651-F99A-38FC-6AD24FC472A4}"/>
          </ac:spMkLst>
        </pc:spChg>
        <pc:spChg chg="del mod">
          <ac:chgData name="Stefano Lauciani" userId="cd68949f-4422-4a83-8146-f63e62069e37" providerId="ADAL" clId="{53CC8687-3C19-4E78-B64B-F6FC8F15B277}" dt="2022-09-05T12:37:39.606" v="1259" actId="478"/>
          <ac:spMkLst>
            <pc:docMk/>
            <pc:sldMk cId="1891713485" sldId="332"/>
            <ac:spMk id="25" creationId="{E8718D81-13BA-BF95-CA39-3F4062FAE51D}"/>
          </ac:spMkLst>
        </pc:spChg>
        <pc:spChg chg="del">
          <ac:chgData name="Stefano Lauciani" userId="cd68949f-4422-4a83-8146-f63e62069e37" providerId="ADAL" clId="{53CC8687-3C19-4E78-B64B-F6FC8F15B277}" dt="2022-09-05T12:37:18.296" v="1246" actId="478"/>
          <ac:spMkLst>
            <pc:docMk/>
            <pc:sldMk cId="1891713485" sldId="332"/>
            <ac:spMk id="29" creationId="{D7F1CD19-9AED-47A5-C3E4-D70B63E9FCBF}"/>
          </ac:spMkLst>
        </pc:spChg>
        <pc:spChg chg="del">
          <ac:chgData name="Stefano Lauciani" userId="cd68949f-4422-4a83-8146-f63e62069e37" providerId="ADAL" clId="{53CC8687-3C19-4E78-B64B-F6FC8F15B277}" dt="2022-09-05T12:37:16.784" v="1245" actId="478"/>
          <ac:spMkLst>
            <pc:docMk/>
            <pc:sldMk cId="1891713485" sldId="332"/>
            <ac:spMk id="38" creationId="{008B5237-5F66-8568-AD10-BC1A4EF1973A}"/>
          </ac:spMkLst>
        </pc:spChg>
        <pc:spChg chg="del">
          <ac:chgData name="Stefano Lauciani" userId="cd68949f-4422-4a83-8146-f63e62069e37" providerId="ADAL" clId="{53CC8687-3C19-4E78-B64B-F6FC8F15B277}" dt="2022-09-05T12:37:15.553" v="1244" actId="478"/>
          <ac:spMkLst>
            <pc:docMk/>
            <pc:sldMk cId="1891713485" sldId="332"/>
            <ac:spMk id="46" creationId="{215CEE78-1B64-3582-B2F7-33A40967E815}"/>
          </ac:spMkLst>
        </pc:spChg>
        <pc:spChg chg="mod">
          <ac:chgData name="Stefano Lauciani" userId="cd68949f-4422-4a83-8146-f63e62069e37" providerId="ADAL" clId="{53CC8687-3C19-4E78-B64B-F6FC8F15B277}" dt="2022-09-05T12:37:27.856" v="1256" actId="20577"/>
          <ac:spMkLst>
            <pc:docMk/>
            <pc:sldMk cId="1891713485" sldId="332"/>
            <ac:spMk id="49" creationId="{9C0437E8-F3C7-49BE-85BF-948370FA1007}"/>
          </ac:spMkLst>
        </pc:spChg>
        <pc:graphicFrameChg chg="del">
          <ac:chgData name="Stefano Lauciani" userId="cd68949f-4422-4a83-8146-f63e62069e37" providerId="ADAL" clId="{53CC8687-3C19-4E78-B64B-F6FC8F15B277}" dt="2022-09-05T12:37:05.026" v="1240" actId="478"/>
          <ac:graphicFrameMkLst>
            <pc:docMk/>
            <pc:sldMk cId="1891713485" sldId="332"/>
            <ac:graphicFrameMk id="3" creationId="{FB2A9861-1B19-BA4C-5D67-061A2F6D81F6}"/>
          </ac:graphicFrameMkLst>
        </pc:graphicFrameChg>
        <pc:picChg chg="add del mod">
          <ac:chgData name="Stefano Lauciani" userId="cd68949f-4422-4a83-8146-f63e62069e37" providerId="ADAL" clId="{53CC8687-3C19-4E78-B64B-F6FC8F15B277}" dt="2022-09-05T12:46:51.045" v="1800" actId="478"/>
          <ac:picMkLst>
            <pc:docMk/>
            <pc:sldMk cId="1891713485" sldId="332"/>
            <ac:picMk id="5" creationId="{E14D528F-D4EF-5FCB-72FD-EB85BAF1F04E}"/>
          </ac:picMkLst>
        </pc:picChg>
        <pc:picChg chg="del">
          <ac:chgData name="Stefano Lauciani" userId="cd68949f-4422-4a83-8146-f63e62069e37" providerId="ADAL" clId="{53CC8687-3C19-4E78-B64B-F6FC8F15B277}" dt="2022-09-05T12:37:13.991" v="1243" actId="478"/>
          <ac:picMkLst>
            <pc:docMk/>
            <pc:sldMk cId="1891713485" sldId="332"/>
            <ac:picMk id="6" creationId="{77545463-B98D-F81F-2156-B4EEE13D8D70}"/>
          </ac:picMkLst>
        </pc:picChg>
        <pc:picChg chg="del">
          <ac:chgData name="Stefano Lauciani" userId="cd68949f-4422-4a83-8146-f63e62069e37" providerId="ADAL" clId="{53CC8687-3C19-4E78-B64B-F6FC8F15B277}" dt="2022-09-05T12:37:13.386" v="1242" actId="478"/>
          <ac:picMkLst>
            <pc:docMk/>
            <pc:sldMk cId="1891713485" sldId="332"/>
            <ac:picMk id="8" creationId="{75DEBF6A-4EB0-06EB-55C7-48C126C4A8E4}"/>
          </ac:picMkLst>
        </pc:picChg>
        <pc:picChg chg="add mod">
          <ac:chgData name="Stefano Lauciani" userId="cd68949f-4422-4a83-8146-f63e62069e37" providerId="ADAL" clId="{53CC8687-3C19-4E78-B64B-F6FC8F15B277}" dt="2022-09-05T12:47:09.321" v="1803" actId="14100"/>
          <ac:picMkLst>
            <pc:docMk/>
            <pc:sldMk cId="1891713485" sldId="332"/>
            <ac:picMk id="9" creationId="{AC4AF6BF-E820-C8C3-CADD-D4E8424E034B}"/>
          </ac:picMkLst>
        </pc:picChg>
        <pc:picChg chg="del">
          <ac:chgData name="Stefano Lauciani" userId="cd68949f-4422-4a83-8146-f63e62069e37" providerId="ADAL" clId="{53CC8687-3C19-4E78-B64B-F6FC8F15B277}" dt="2022-09-05T12:37:12.695" v="1241" actId="478"/>
          <ac:picMkLst>
            <pc:docMk/>
            <pc:sldMk cId="1891713485" sldId="332"/>
            <ac:picMk id="11" creationId="{23221E56-8BDE-1557-40B1-38601C0E1A5C}"/>
          </ac:picMkLst>
        </pc:picChg>
        <pc:cxnChg chg="add mod">
          <ac:chgData name="Stefano Lauciani" userId="cd68949f-4422-4a83-8146-f63e62069e37" providerId="ADAL" clId="{53CC8687-3C19-4E78-B64B-F6FC8F15B277}" dt="2022-09-05T12:47:55.011" v="1872" actId="14100"/>
          <ac:cxnSpMkLst>
            <pc:docMk/>
            <pc:sldMk cId="1891713485" sldId="332"/>
            <ac:cxnSpMk id="12" creationId="{6AD7F795-3B70-5198-9DEF-A063F6B7394D}"/>
          </ac:cxnSpMkLst>
        </pc:cxnChg>
      </pc:sldChg>
    </pc:docChg>
  </pc:docChgLst>
  <pc:docChgLst>
    <pc:chgData name="Francesco" userId="f4b06c69-b125-4814-a67d-adf8dc91bd7e" providerId="ADAL" clId="{0161092C-F134-475C-A7C9-516DCBA973BB}"/>
    <pc:docChg chg="undo custSel modSld">
      <pc:chgData name="Francesco" userId="f4b06c69-b125-4814-a67d-adf8dc91bd7e" providerId="ADAL" clId="{0161092C-F134-475C-A7C9-516DCBA973BB}" dt="2022-08-31T13:28:25.066" v="589" actId="20577"/>
      <pc:docMkLst>
        <pc:docMk/>
      </pc:docMkLst>
      <pc:sldChg chg="modSp mod">
        <pc:chgData name="Francesco" userId="f4b06c69-b125-4814-a67d-adf8dc91bd7e" providerId="ADAL" clId="{0161092C-F134-475C-A7C9-516DCBA973BB}" dt="2022-08-31T13:26:09.259" v="565" actId="1076"/>
        <pc:sldMkLst>
          <pc:docMk/>
          <pc:sldMk cId="3110927197" sldId="283"/>
        </pc:sldMkLst>
        <pc:spChg chg="mod">
          <ac:chgData name="Francesco" userId="f4b06c69-b125-4814-a67d-adf8dc91bd7e" providerId="ADAL" clId="{0161092C-F134-475C-A7C9-516DCBA973BB}" dt="2022-08-31T13:26:09.259" v="565" actId="1076"/>
          <ac:spMkLst>
            <pc:docMk/>
            <pc:sldMk cId="3110927197" sldId="283"/>
            <ac:spMk id="3" creationId="{20271FAA-5105-38B3-1350-A5E1238A1CED}"/>
          </ac:spMkLst>
        </pc:spChg>
      </pc:sldChg>
      <pc:sldChg chg="modSp mod">
        <pc:chgData name="Francesco" userId="f4b06c69-b125-4814-a67d-adf8dc91bd7e" providerId="ADAL" clId="{0161092C-F134-475C-A7C9-516DCBA973BB}" dt="2022-08-31T13:28:25.066" v="589" actId="20577"/>
        <pc:sldMkLst>
          <pc:docMk/>
          <pc:sldMk cId="4209555991" sldId="326"/>
        </pc:sldMkLst>
        <pc:spChg chg="mod">
          <ac:chgData name="Francesco" userId="f4b06c69-b125-4814-a67d-adf8dc91bd7e" providerId="ADAL" clId="{0161092C-F134-475C-A7C9-516DCBA973BB}" dt="2022-08-31T13:28:25.066" v="589" actId="20577"/>
          <ac:spMkLst>
            <pc:docMk/>
            <pc:sldMk cId="4209555991" sldId="326"/>
            <ac:spMk id="8" creationId="{60E8E594-9DB9-8C0D-B7B5-374AD10B2915}"/>
          </ac:spMkLst>
        </pc:spChg>
        <pc:spChg chg="mod">
          <ac:chgData name="Francesco" userId="f4b06c69-b125-4814-a67d-adf8dc91bd7e" providerId="ADAL" clId="{0161092C-F134-475C-A7C9-516DCBA973BB}" dt="2022-08-31T09:42:30.047" v="1" actId="20577"/>
          <ac:spMkLst>
            <pc:docMk/>
            <pc:sldMk cId="4209555991" sldId="326"/>
            <ac:spMk id="49" creationId="{9C0437E8-F3C7-49BE-85BF-948370FA1007}"/>
          </ac:spMkLst>
        </pc:spChg>
      </pc:sldChg>
      <pc:sldChg chg="addSp modSp mod">
        <pc:chgData name="Francesco" userId="f4b06c69-b125-4814-a67d-adf8dc91bd7e" providerId="ADAL" clId="{0161092C-F134-475C-A7C9-516DCBA973BB}" dt="2022-08-31T13:05:06.201" v="564" actId="20577"/>
        <pc:sldMkLst>
          <pc:docMk/>
          <pc:sldMk cId="637572437" sldId="327"/>
        </pc:sldMkLst>
        <pc:spChg chg="add mod">
          <ac:chgData name="Francesco" userId="f4b06c69-b125-4814-a67d-adf8dc91bd7e" providerId="ADAL" clId="{0161092C-F134-475C-A7C9-516DCBA973BB}" dt="2022-08-31T10:20:22.469" v="158" actId="14100"/>
          <ac:spMkLst>
            <pc:docMk/>
            <pc:sldMk cId="637572437" sldId="327"/>
            <ac:spMk id="11" creationId="{69515637-5815-C198-2E71-EEFC6680F6FB}"/>
          </ac:spMkLst>
        </pc:spChg>
        <pc:spChg chg="add mod ord">
          <ac:chgData name="Francesco" userId="f4b06c69-b125-4814-a67d-adf8dc91bd7e" providerId="ADAL" clId="{0161092C-F134-475C-A7C9-516DCBA973BB}" dt="2022-08-31T10:18:14.787" v="145" actId="164"/>
          <ac:spMkLst>
            <pc:docMk/>
            <pc:sldMk cId="637572437" sldId="327"/>
            <ac:spMk id="12" creationId="{4D2842E9-FBF0-6B94-4D25-62E5807FE75D}"/>
          </ac:spMkLst>
        </pc:spChg>
        <pc:spChg chg="mod">
          <ac:chgData name="Francesco" userId="f4b06c69-b125-4814-a67d-adf8dc91bd7e" providerId="ADAL" clId="{0161092C-F134-475C-A7C9-516DCBA973BB}" dt="2022-08-31T10:18:34.991" v="148"/>
          <ac:spMkLst>
            <pc:docMk/>
            <pc:sldMk cId="637572437" sldId="327"/>
            <ac:spMk id="18" creationId="{55A1A4D3-286B-E680-FCBC-D44627A72393}"/>
          </ac:spMkLst>
        </pc:spChg>
        <pc:spChg chg="mod">
          <ac:chgData name="Francesco" userId="f4b06c69-b125-4814-a67d-adf8dc91bd7e" providerId="ADAL" clId="{0161092C-F134-475C-A7C9-516DCBA973BB}" dt="2022-08-31T10:19:58.426" v="153" actId="404"/>
          <ac:spMkLst>
            <pc:docMk/>
            <pc:sldMk cId="637572437" sldId="327"/>
            <ac:spMk id="19" creationId="{49CA8114-FECC-6F8C-8EC9-1D1C76BDB286}"/>
          </ac:spMkLst>
        </pc:spChg>
        <pc:spChg chg="add mod">
          <ac:chgData name="Francesco" userId="f4b06c69-b125-4814-a67d-adf8dc91bd7e" providerId="ADAL" clId="{0161092C-F134-475C-A7C9-516DCBA973BB}" dt="2022-08-31T13:05:06.201" v="564" actId="20577"/>
          <ac:spMkLst>
            <pc:docMk/>
            <pc:sldMk cId="637572437" sldId="327"/>
            <ac:spMk id="20" creationId="{850BD8D3-AE89-251A-C178-2C5C9357717C}"/>
          </ac:spMkLst>
        </pc:spChg>
        <pc:spChg chg="mod">
          <ac:chgData name="Francesco" userId="f4b06c69-b125-4814-a67d-adf8dc91bd7e" providerId="ADAL" clId="{0161092C-F134-475C-A7C9-516DCBA973BB}" dt="2022-08-31T10:25:58.675" v="167" actId="20577"/>
          <ac:spMkLst>
            <pc:docMk/>
            <pc:sldMk cId="637572437" sldId="327"/>
            <ac:spMk id="49" creationId="{9C0437E8-F3C7-49BE-85BF-948370FA1007}"/>
          </ac:spMkLst>
        </pc:spChg>
        <pc:grpChg chg="add mod">
          <ac:chgData name="Francesco" userId="f4b06c69-b125-4814-a67d-adf8dc91bd7e" providerId="ADAL" clId="{0161092C-F134-475C-A7C9-516DCBA973BB}" dt="2022-08-31T10:20:59.969" v="165" actId="1076"/>
          <ac:grpSpMkLst>
            <pc:docMk/>
            <pc:sldMk cId="637572437" sldId="327"/>
            <ac:grpSpMk id="15" creationId="{61287454-3366-FC83-AB5F-F96D98E66892}"/>
          </ac:grpSpMkLst>
        </pc:grpChg>
        <pc:grpChg chg="add mod">
          <ac:chgData name="Francesco" userId="f4b06c69-b125-4814-a67d-adf8dc91bd7e" providerId="ADAL" clId="{0161092C-F134-475C-A7C9-516DCBA973BB}" dt="2022-08-31T10:20:40.140" v="162" actId="1076"/>
          <ac:grpSpMkLst>
            <pc:docMk/>
            <pc:sldMk cId="637572437" sldId="327"/>
            <ac:grpSpMk id="16" creationId="{C39DA234-13E5-5551-4347-E49A50AE3982}"/>
          </ac:grpSpMkLst>
        </pc:grpChg>
        <pc:picChg chg="mod modCrop">
          <ac:chgData name="Francesco" userId="f4b06c69-b125-4814-a67d-adf8dc91bd7e" providerId="ADAL" clId="{0161092C-F134-475C-A7C9-516DCBA973BB}" dt="2022-08-31T10:15:43.280" v="88" actId="1076"/>
          <ac:picMkLst>
            <pc:docMk/>
            <pc:sldMk cId="637572437" sldId="327"/>
            <ac:picMk id="4" creationId="{5A794D17-B271-9166-67A5-7321041C3FC4}"/>
          </ac:picMkLst>
        </pc:picChg>
        <pc:picChg chg="add mod modCrop">
          <ac:chgData name="Francesco" userId="f4b06c69-b125-4814-a67d-adf8dc91bd7e" providerId="ADAL" clId="{0161092C-F134-475C-A7C9-516DCBA973BB}" dt="2022-08-31T10:20:47.700" v="164" actId="1076"/>
          <ac:picMkLst>
            <pc:docMk/>
            <pc:sldMk cId="637572437" sldId="327"/>
            <ac:picMk id="5" creationId="{5098778C-E22E-8BF5-9ABA-7024A1813392}"/>
          </ac:picMkLst>
        </pc:picChg>
        <pc:picChg chg="add mod">
          <ac:chgData name="Francesco" userId="f4b06c69-b125-4814-a67d-adf8dc91bd7e" providerId="ADAL" clId="{0161092C-F134-475C-A7C9-516DCBA973BB}" dt="2022-08-31T10:14:43.303" v="44" actId="1076"/>
          <ac:picMkLst>
            <pc:docMk/>
            <pc:sldMk cId="637572437" sldId="327"/>
            <ac:picMk id="7" creationId="{620FBF62-678C-36B0-E70F-8B15E8824199}"/>
          </ac:picMkLst>
        </pc:picChg>
        <pc:picChg chg="add mod modCrop">
          <ac:chgData name="Francesco" userId="f4b06c69-b125-4814-a67d-adf8dc91bd7e" providerId="ADAL" clId="{0161092C-F134-475C-A7C9-516DCBA973BB}" dt="2022-08-31T10:14:38.510" v="42" actId="14100"/>
          <ac:picMkLst>
            <pc:docMk/>
            <pc:sldMk cId="637572437" sldId="327"/>
            <ac:picMk id="9" creationId="{C0E48BB1-AE4D-5B3B-6267-21532A8E26A1}"/>
          </ac:picMkLst>
        </pc:picChg>
      </pc:sldChg>
    </pc:docChg>
  </pc:docChgLst>
  <pc:docChgLst>
    <pc:chgData name="Francesco" userId="f4b06c69-b125-4814-a67d-adf8dc91bd7e" providerId="ADAL" clId="{0F2DADEC-2ED7-42BE-8FF6-E0C0AD14E04E}"/>
    <pc:docChg chg="undo redo custSel delSld modSld">
      <pc:chgData name="Francesco" userId="f4b06c69-b125-4814-a67d-adf8dc91bd7e" providerId="ADAL" clId="{0F2DADEC-2ED7-42BE-8FF6-E0C0AD14E04E}" dt="2022-10-26T10:24:01.145" v="695" actId="20577"/>
      <pc:docMkLst>
        <pc:docMk/>
      </pc:docMkLst>
      <pc:sldChg chg="addSp delSp modSp mod">
        <pc:chgData name="Francesco" userId="f4b06c69-b125-4814-a67d-adf8dc91bd7e" providerId="ADAL" clId="{0F2DADEC-2ED7-42BE-8FF6-E0C0AD14E04E}" dt="2022-10-17T09:31:44.273" v="78"/>
        <pc:sldMkLst>
          <pc:docMk/>
          <pc:sldMk cId="2231268605" sldId="280"/>
        </pc:sldMkLst>
        <pc:spChg chg="add del mod">
          <ac:chgData name="Francesco" userId="f4b06c69-b125-4814-a67d-adf8dc91bd7e" providerId="ADAL" clId="{0F2DADEC-2ED7-42BE-8FF6-E0C0AD14E04E}" dt="2022-10-17T09:31:42.118" v="76" actId="478"/>
          <ac:spMkLst>
            <pc:docMk/>
            <pc:sldMk cId="2231268605" sldId="280"/>
            <ac:spMk id="3" creationId="{EAC09316-D550-3B6B-0055-BBC102FAE3AB}"/>
          </ac:spMkLst>
        </pc:spChg>
        <pc:spChg chg="del">
          <ac:chgData name="Francesco" userId="f4b06c69-b125-4814-a67d-adf8dc91bd7e" providerId="ADAL" clId="{0F2DADEC-2ED7-42BE-8FF6-E0C0AD14E04E}" dt="2022-10-17T09:30:59.143" v="70" actId="478"/>
          <ac:spMkLst>
            <pc:docMk/>
            <pc:sldMk cId="2231268605" sldId="280"/>
            <ac:spMk id="4" creationId="{B4A674D2-DEA4-31E3-2CEC-0075EF4F3260}"/>
          </ac:spMkLst>
        </pc:spChg>
        <pc:spChg chg="add del mod">
          <ac:chgData name="Francesco" userId="f4b06c69-b125-4814-a67d-adf8dc91bd7e" providerId="ADAL" clId="{0F2DADEC-2ED7-42BE-8FF6-E0C0AD14E04E}" dt="2022-10-17T09:31:39.462" v="75" actId="478"/>
          <ac:spMkLst>
            <pc:docMk/>
            <pc:sldMk cId="2231268605" sldId="280"/>
            <ac:spMk id="5" creationId="{BDD4FADD-D31B-0197-C9E1-07BA29529415}"/>
          </ac:spMkLst>
        </pc:spChg>
        <pc:spChg chg="add mod">
          <ac:chgData name="Francesco" userId="f4b06c69-b125-4814-a67d-adf8dc91bd7e" providerId="ADAL" clId="{0F2DADEC-2ED7-42BE-8FF6-E0C0AD14E04E}" dt="2022-10-17T09:31:44.273" v="78"/>
          <ac:spMkLst>
            <pc:docMk/>
            <pc:sldMk cId="2231268605" sldId="280"/>
            <ac:spMk id="8" creationId="{6226D1EB-110B-1CC6-E167-5B9F84E295FE}"/>
          </ac:spMkLst>
        </pc:spChg>
        <pc:spChg chg="add mod">
          <ac:chgData name="Francesco" userId="f4b06c69-b125-4814-a67d-adf8dc91bd7e" providerId="ADAL" clId="{0F2DADEC-2ED7-42BE-8FF6-E0C0AD14E04E}" dt="2022-10-17T09:31:44.273" v="78"/>
          <ac:spMkLst>
            <pc:docMk/>
            <pc:sldMk cId="2231268605" sldId="280"/>
            <ac:spMk id="9" creationId="{F80AD46C-1EDA-1BA2-3C29-779DBC73CE57}"/>
          </ac:spMkLst>
        </pc:spChg>
        <pc:picChg chg="add mod">
          <ac:chgData name="Francesco" userId="f4b06c69-b125-4814-a67d-adf8dc91bd7e" providerId="ADAL" clId="{0F2DADEC-2ED7-42BE-8FF6-E0C0AD14E04E}" dt="2022-10-17T09:31:44.273" v="78"/>
          <ac:picMkLst>
            <pc:docMk/>
            <pc:sldMk cId="2231268605" sldId="280"/>
            <ac:picMk id="6" creationId="{9C279008-E665-32BD-A967-B475B079B4E7}"/>
          </ac:picMkLst>
        </pc:picChg>
        <pc:picChg chg="add mod">
          <ac:chgData name="Francesco" userId="f4b06c69-b125-4814-a67d-adf8dc91bd7e" providerId="ADAL" clId="{0F2DADEC-2ED7-42BE-8FF6-E0C0AD14E04E}" dt="2022-10-17T09:31:44.273" v="78"/>
          <ac:picMkLst>
            <pc:docMk/>
            <pc:sldMk cId="2231268605" sldId="280"/>
            <ac:picMk id="7" creationId="{CB88F679-37CB-64F7-EC15-296BEB7DD251}"/>
          </ac:picMkLst>
        </pc:picChg>
        <pc:picChg chg="del mod">
          <ac:chgData name="Francesco" userId="f4b06c69-b125-4814-a67d-adf8dc91bd7e" providerId="ADAL" clId="{0F2DADEC-2ED7-42BE-8FF6-E0C0AD14E04E}" dt="2022-10-17T09:31:43.766" v="77" actId="478"/>
          <ac:picMkLst>
            <pc:docMk/>
            <pc:sldMk cId="2231268605" sldId="280"/>
            <ac:picMk id="18" creationId="{4D18B48D-2653-8185-E671-80A4A8E3EAD3}"/>
          </ac:picMkLst>
        </pc:picChg>
      </pc:sldChg>
      <pc:sldChg chg="addSp delSp modSp mod">
        <pc:chgData name="Francesco" userId="f4b06c69-b125-4814-a67d-adf8dc91bd7e" providerId="ADAL" clId="{0F2DADEC-2ED7-42BE-8FF6-E0C0AD14E04E}" dt="2022-10-17T09:31:23.861" v="74" actId="1076"/>
        <pc:sldMkLst>
          <pc:docMk/>
          <pc:sldMk cId="3110927197" sldId="283"/>
        </pc:sldMkLst>
        <pc:spChg chg="add del mod">
          <ac:chgData name="Francesco" userId="f4b06c69-b125-4814-a67d-adf8dc91bd7e" providerId="ADAL" clId="{0F2DADEC-2ED7-42BE-8FF6-E0C0AD14E04E}" dt="2022-10-17T09:29:07.488" v="56"/>
          <ac:spMkLst>
            <pc:docMk/>
            <pc:sldMk cId="3110927197" sldId="283"/>
            <ac:spMk id="4" creationId="{C993F01A-458B-CF4C-0C42-C4842012FC79}"/>
          </ac:spMkLst>
        </pc:spChg>
        <pc:spChg chg="del">
          <ac:chgData name="Francesco" userId="f4b06c69-b125-4814-a67d-adf8dc91bd7e" providerId="ADAL" clId="{0F2DADEC-2ED7-42BE-8FF6-E0C0AD14E04E}" dt="2022-10-17T09:29:09.469" v="57" actId="478"/>
          <ac:spMkLst>
            <pc:docMk/>
            <pc:sldMk cId="3110927197" sldId="283"/>
            <ac:spMk id="5" creationId="{FBE0B5BC-FB54-55FA-12E1-E0B29D979946}"/>
          </ac:spMkLst>
        </pc:spChg>
        <pc:spChg chg="add del mod">
          <ac:chgData name="Francesco" userId="f4b06c69-b125-4814-a67d-adf8dc91bd7e" providerId="ADAL" clId="{0F2DADEC-2ED7-42BE-8FF6-E0C0AD14E04E}" dt="2022-10-17T09:29:07.488" v="56"/>
          <ac:spMkLst>
            <pc:docMk/>
            <pc:sldMk cId="3110927197" sldId="283"/>
            <ac:spMk id="6" creationId="{058F72DD-DE6A-7E9D-36A4-761BEBD06869}"/>
          </ac:spMkLst>
        </pc:spChg>
        <pc:spChg chg="add mod">
          <ac:chgData name="Francesco" userId="f4b06c69-b125-4814-a67d-adf8dc91bd7e" providerId="ADAL" clId="{0F2DADEC-2ED7-42BE-8FF6-E0C0AD14E04E}" dt="2022-10-17T09:29:10.074" v="58"/>
          <ac:spMkLst>
            <pc:docMk/>
            <pc:sldMk cId="3110927197" sldId="283"/>
            <ac:spMk id="7" creationId="{027CE377-23CE-0074-A129-EE9BCB56CDC6}"/>
          </ac:spMkLst>
        </pc:spChg>
        <pc:spChg chg="add mod">
          <ac:chgData name="Francesco" userId="f4b06c69-b125-4814-a67d-adf8dc91bd7e" providerId="ADAL" clId="{0F2DADEC-2ED7-42BE-8FF6-E0C0AD14E04E}" dt="2022-10-17T09:29:10.074" v="58"/>
          <ac:spMkLst>
            <pc:docMk/>
            <pc:sldMk cId="3110927197" sldId="283"/>
            <ac:spMk id="8" creationId="{9DCECDD7-B402-7D0B-7199-9B19C4A57E17}"/>
          </ac:spMkLst>
        </pc:spChg>
        <pc:picChg chg="mod">
          <ac:chgData name="Francesco" userId="f4b06c69-b125-4814-a67d-adf8dc91bd7e" providerId="ADAL" clId="{0F2DADEC-2ED7-42BE-8FF6-E0C0AD14E04E}" dt="2022-10-17T09:31:21.266" v="73" actId="1076"/>
          <ac:picMkLst>
            <pc:docMk/>
            <pc:sldMk cId="3110927197" sldId="283"/>
            <ac:picMk id="14" creationId="{F1A22F1C-EDDA-4E9F-919B-67715B6A2B41}"/>
          </ac:picMkLst>
        </pc:picChg>
        <pc:picChg chg="mod">
          <ac:chgData name="Francesco" userId="f4b06c69-b125-4814-a67d-adf8dc91bd7e" providerId="ADAL" clId="{0F2DADEC-2ED7-42BE-8FF6-E0C0AD14E04E}" dt="2022-10-17T09:31:23.861" v="74" actId="1076"/>
          <ac:picMkLst>
            <pc:docMk/>
            <pc:sldMk cId="3110927197" sldId="283"/>
            <ac:picMk id="17" creationId="{B0E04706-7174-46D3-AF9A-00DC7EBFFA67}"/>
          </ac:picMkLst>
        </pc:picChg>
      </pc:sldChg>
      <pc:sldChg chg="modSp mod">
        <pc:chgData name="Francesco" userId="f4b06c69-b125-4814-a67d-adf8dc91bd7e" providerId="ADAL" clId="{0F2DADEC-2ED7-42BE-8FF6-E0C0AD14E04E}" dt="2022-10-25T12:51:31.672" v="127" actId="20577"/>
        <pc:sldMkLst>
          <pc:docMk/>
          <pc:sldMk cId="3097175895" sldId="285"/>
        </pc:sldMkLst>
        <pc:spChg chg="mod">
          <ac:chgData name="Francesco" userId="f4b06c69-b125-4814-a67d-adf8dc91bd7e" providerId="ADAL" clId="{0F2DADEC-2ED7-42BE-8FF6-E0C0AD14E04E}" dt="2022-10-25T12:51:31.672" v="127" actId="20577"/>
          <ac:spMkLst>
            <pc:docMk/>
            <pc:sldMk cId="3097175895" sldId="285"/>
            <ac:spMk id="83" creationId="{EA665A04-AB07-EA94-B16C-D759EE002B46}"/>
          </ac:spMkLst>
        </pc:spChg>
      </pc:sldChg>
      <pc:sldChg chg="addSp modSp mod">
        <pc:chgData name="Francesco" userId="f4b06c69-b125-4814-a67d-adf8dc91bd7e" providerId="ADAL" clId="{0F2DADEC-2ED7-42BE-8FF6-E0C0AD14E04E}" dt="2022-10-17T09:30:44.072" v="69" actId="2711"/>
        <pc:sldMkLst>
          <pc:docMk/>
          <pc:sldMk cId="3660757301" sldId="289"/>
        </pc:sldMkLst>
        <pc:spChg chg="mod">
          <ac:chgData name="Francesco" userId="f4b06c69-b125-4814-a67d-adf8dc91bd7e" providerId="ADAL" clId="{0F2DADEC-2ED7-42BE-8FF6-E0C0AD14E04E}" dt="2022-10-17T09:18:21.847" v="10" actId="1076"/>
          <ac:spMkLst>
            <pc:docMk/>
            <pc:sldMk cId="3660757301" sldId="289"/>
            <ac:spMk id="2" creationId="{B75C5EC8-F6BE-4EDD-8A1F-E7C4E339CEBA}"/>
          </ac:spMkLst>
        </pc:spChg>
        <pc:spChg chg="add mod">
          <ac:chgData name="Francesco" userId="f4b06c69-b125-4814-a67d-adf8dc91bd7e" providerId="ADAL" clId="{0F2DADEC-2ED7-42BE-8FF6-E0C0AD14E04E}" dt="2022-10-17T09:28:53.191" v="52" actId="1076"/>
          <ac:spMkLst>
            <pc:docMk/>
            <pc:sldMk cId="3660757301" sldId="289"/>
            <ac:spMk id="3" creationId="{97C83240-0D40-A487-EE05-D16D71B2E88A}"/>
          </ac:spMkLst>
        </pc:spChg>
        <pc:spChg chg="mod">
          <ac:chgData name="Francesco" userId="f4b06c69-b125-4814-a67d-adf8dc91bd7e" providerId="ADAL" clId="{0F2DADEC-2ED7-42BE-8FF6-E0C0AD14E04E}" dt="2022-10-17T09:30:44.072" v="69" actId="2711"/>
          <ac:spMkLst>
            <pc:docMk/>
            <pc:sldMk cId="3660757301" sldId="289"/>
            <ac:spMk id="13" creationId="{01305270-6C47-4C0D-89C7-82B919DE8B1E}"/>
          </ac:spMkLst>
        </pc:spChg>
      </pc:sldChg>
      <pc:sldChg chg="addSp delSp modSp mod">
        <pc:chgData name="Francesco" userId="f4b06c69-b125-4814-a67d-adf8dc91bd7e" providerId="ADAL" clId="{0F2DADEC-2ED7-42BE-8FF6-E0C0AD14E04E}" dt="2022-10-17T09:29:35.499" v="62" actId="1076"/>
        <pc:sldMkLst>
          <pc:docMk/>
          <pc:sldMk cId="2300865899" sldId="291"/>
        </pc:sldMkLst>
        <pc:spChg chg="add mod">
          <ac:chgData name="Francesco" userId="f4b06c69-b125-4814-a67d-adf8dc91bd7e" providerId="ADAL" clId="{0F2DADEC-2ED7-42BE-8FF6-E0C0AD14E04E}" dt="2022-10-17T09:29:23.262" v="60"/>
          <ac:spMkLst>
            <pc:docMk/>
            <pc:sldMk cId="2300865899" sldId="291"/>
            <ac:spMk id="2" creationId="{C35B8593-0F82-DC8B-BA43-355C9BB8A00F}"/>
          </ac:spMkLst>
        </pc:spChg>
        <pc:spChg chg="add mod">
          <ac:chgData name="Francesco" userId="f4b06c69-b125-4814-a67d-adf8dc91bd7e" providerId="ADAL" clId="{0F2DADEC-2ED7-42BE-8FF6-E0C0AD14E04E}" dt="2022-10-17T09:29:23.262" v="60"/>
          <ac:spMkLst>
            <pc:docMk/>
            <pc:sldMk cId="2300865899" sldId="291"/>
            <ac:spMk id="3" creationId="{1DCBEC33-CD58-3FBD-7227-F8AC95ADB0D4}"/>
          </ac:spMkLst>
        </pc:spChg>
        <pc:spChg chg="mod">
          <ac:chgData name="Francesco" userId="f4b06c69-b125-4814-a67d-adf8dc91bd7e" providerId="ADAL" clId="{0F2DADEC-2ED7-42BE-8FF6-E0C0AD14E04E}" dt="2022-10-17T09:29:35.499" v="62" actId="1076"/>
          <ac:spMkLst>
            <pc:docMk/>
            <pc:sldMk cId="2300865899" sldId="291"/>
            <ac:spMk id="9" creationId="{88A7F84E-79FE-449B-BF2C-3A819BED9E35}"/>
          </ac:spMkLst>
        </pc:spChg>
        <pc:spChg chg="del">
          <ac:chgData name="Francesco" userId="f4b06c69-b125-4814-a67d-adf8dc91bd7e" providerId="ADAL" clId="{0F2DADEC-2ED7-42BE-8FF6-E0C0AD14E04E}" dt="2022-10-17T09:29:22.879" v="59" actId="478"/>
          <ac:spMkLst>
            <pc:docMk/>
            <pc:sldMk cId="2300865899" sldId="291"/>
            <ac:spMk id="10" creationId="{D497722C-2CA5-43DE-B506-D1190A6DD4D5}"/>
          </ac:spMkLst>
        </pc:spChg>
      </pc:sldChg>
      <pc:sldChg chg="addSp delSp modSp mod">
        <pc:chgData name="Francesco" userId="f4b06c69-b125-4814-a67d-adf8dc91bd7e" providerId="ADAL" clId="{0F2DADEC-2ED7-42BE-8FF6-E0C0AD14E04E}" dt="2022-10-17T09:31:54.848" v="83"/>
        <pc:sldMkLst>
          <pc:docMk/>
          <pc:sldMk cId="1794152004" sldId="320"/>
        </pc:sldMkLst>
        <pc:spChg chg="del mod">
          <ac:chgData name="Francesco" userId="f4b06c69-b125-4814-a67d-adf8dc91bd7e" providerId="ADAL" clId="{0F2DADEC-2ED7-42BE-8FF6-E0C0AD14E04E}" dt="2022-10-17T09:31:50.845" v="80" actId="478"/>
          <ac:spMkLst>
            <pc:docMk/>
            <pc:sldMk cId="1794152004" sldId="320"/>
            <ac:spMk id="4" creationId="{B7342049-B690-58B8-1611-9361123EC727}"/>
          </ac:spMkLst>
        </pc:spChg>
        <pc:spChg chg="add mod">
          <ac:chgData name="Francesco" userId="f4b06c69-b125-4814-a67d-adf8dc91bd7e" providerId="ADAL" clId="{0F2DADEC-2ED7-42BE-8FF6-E0C0AD14E04E}" dt="2022-10-17T09:31:54.848" v="83"/>
          <ac:spMkLst>
            <pc:docMk/>
            <pc:sldMk cId="1794152004" sldId="320"/>
            <ac:spMk id="10" creationId="{5D753AD4-6E74-6EEA-F271-4970C5406539}"/>
          </ac:spMkLst>
        </pc:spChg>
        <pc:spChg chg="add mod">
          <ac:chgData name="Francesco" userId="f4b06c69-b125-4814-a67d-adf8dc91bd7e" providerId="ADAL" clId="{0F2DADEC-2ED7-42BE-8FF6-E0C0AD14E04E}" dt="2022-10-17T09:31:54.848" v="83"/>
          <ac:spMkLst>
            <pc:docMk/>
            <pc:sldMk cId="1794152004" sldId="320"/>
            <ac:spMk id="12" creationId="{5C8A3DB2-4234-79E0-F695-F6F25B7B549C}"/>
          </ac:spMkLst>
        </pc:spChg>
        <pc:picChg chg="add mod">
          <ac:chgData name="Francesco" userId="f4b06c69-b125-4814-a67d-adf8dc91bd7e" providerId="ADAL" clId="{0F2DADEC-2ED7-42BE-8FF6-E0C0AD14E04E}" dt="2022-10-17T09:31:54.848" v="83"/>
          <ac:picMkLst>
            <pc:docMk/>
            <pc:sldMk cId="1794152004" sldId="320"/>
            <ac:picMk id="3" creationId="{F1A77C1B-0CC9-8B06-E24B-7F138D52686A}"/>
          </ac:picMkLst>
        </pc:picChg>
        <pc:picChg chg="add mod">
          <ac:chgData name="Francesco" userId="f4b06c69-b125-4814-a67d-adf8dc91bd7e" providerId="ADAL" clId="{0F2DADEC-2ED7-42BE-8FF6-E0C0AD14E04E}" dt="2022-10-17T09:31:54.848" v="83"/>
          <ac:picMkLst>
            <pc:docMk/>
            <pc:sldMk cId="1794152004" sldId="320"/>
            <ac:picMk id="6" creationId="{93006913-064E-BAC8-3AB2-4DD1E546EE8C}"/>
          </ac:picMkLst>
        </pc:picChg>
        <pc:picChg chg="del">
          <ac:chgData name="Francesco" userId="f4b06c69-b125-4814-a67d-adf8dc91bd7e" providerId="ADAL" clId="{0F2DADEC-2ED7-42BE-8FF6-E0C0AD14E04E}" dt="2022-10-17T09:31:52.770" v="81" actId="478"/>
          <ac:picMkLst>
            <pc:docMk/>
            <pc:sldMk cId="1794152004" sldId="320"/>
            <ac:picMk id="11" creationId="{675CD60B-FE2C-4967-BB2A-B66F59ACB7BE}"/>
          </ac:picMkLst>
        </pc:picChg>
        <pc:picChg chg="del">
          <ac:chgData name="Francesco" userId="f4b06c69-b125-4814-a67d-adf8dc91bd7e" providerId="ADAL" clId="{0F2DADEC-2ED7-42BE-8FF6-E0C0AD14E04E}" dt="2022-10-17T09:31:54.470" v="82" actId="478"/>
          <ac:picMkLst>
            <pc:docMk/>
            <pc:sldMk cId="1794152004" sldId="320"/>
            <ac:picMk id="14" creationId="{F1A22F1C-EDDA-4E9F-919B-67715B6A2B41}"/>
          </ac:picMkLst>
        </pc:picChg>
      </pc:sldChg>
      <pc:sldChg chg="modSp mod">
        <pc:chgData name="Francesco" userId="f4b06c69-b125-4814-a67d-adf8dc91bd7e" providerId="ADAL" clId="{0F2DADEC-2ED7-42BE-8FF6-E0C0AD14E04E}" dt="2022-10-26T09:51:30.612" v="141" actId="1036"/>
        <pc:sldMkLst>
          <pc:docMk/>
          <pc:sldMk cId="4018901915" sldId="323"/>
        </pc:sldMkLst>
        <pc:spChg chg="mod">
          <ac:chgData name="Francesco" userId="f4b06c69-b125-4814-a67d-adf8dc91bd7e" providerId="ADAL" clId="{0F2DADEC-2ED7-42BE-8FF6-E0C0AD14E04E}" dt="2022-10-26T09:51:30.612" v="141" actId="1036"/>
          <ac:spMkLst>
            <pc:docMk/>
            <pc:sldMk cId="4018901915" sldId="323"/>
            <ac:spMk id="16" creationId="{8E167FD2-00AC-E19B-3007-C2044220239A}"/>
          </ac:spMkLst>
        </pc:spChg>
        <pc:spChg chg="mod">
          <ac:chgData name="Francesco" userId="f4b06c69-b125-4814-a67d-adf8dc91bd7e" providerId="ADAL" clId="{0F2DADEC-2ED7-42BE-8FF6-E0C0AD14E04E}" dt="2022-10-26T09:51:19.688" v="137" actId="20577"/>
          <ac:spMkLst>
            <pc:docMk/>
            <pc:sldMk cId="4018901915" sldId="323"/>
            <ac:spMk id="49" creationId="{9C0437E8-F3C7-49BE-85BF-948370FA1007}"/>
          </ac:spMkLst>
        </pc:spChg>
      </pc:sldChg>
      <pc:sldChg chg="del">
        <pc:chgData name="Francesco" userId="f4b06c69-b125-4814-a67d-adf8dc91bd7e" providerId="ADAL" clId="{0F2DADEC-2ED7-42BE-8FF6-E0C0AD14E04E}" dt="2022-10-17T09:30:23.962" v="67" actId="47"/>
        <pc:sldMkLst>
          <pc:docMk/>
          <pc:sldMk cId="1645952745" sldId="324"/>
        </pc:sldMkLst>
      </pc:sldChg>
      <pc:sldChg chg="modSp mod">
        <pc:chgData name="Francesco" userId="f4b06c69-b125-4814-a67d-adf8dc91bd7e" providerId="ADAL" clId="{0F2DADEC-2ED7-42BE-8FF6-E0C0AD14E04E}" dt="2022-10-26T10:11:28.220" v="212" actId="5793"/>
        <pc:sldMkLst>
          <pc:docMk/>
          <pc:sldMk cId="3322540196" sldId="325"/>
        </pc:sldMkLst>
        <pc:spChg chg="mod">
          <ac:chgData name="Francesco" userId="f4b06c69-b125-4814-a67d-adf8dc91bd7e" providerId="ADAL" clId="{0F2DADEC-2ED7-42BE-8FF6-E0C0AD14E04E}" dt="2022-10-26T10:11:28.220" v="212" actId="5793"/>
          <ac:spMkLst>
            <pc:docMk/>
            <pc:sldMk cId="3322540196" sldId="325"/>
            <ac:spMk id="8" creationId="{60E8E594-9DB9-8C0D-B7B5-374AD10B2915}"/>
          </ac:spMkLst>
        </pc:spChg>
        <pc:graphicFrameChg chg="mod">
          <ac:chgData name="Francesco" userId="f4b06c69-b125-4814-a67d-adf8dc91bd7e" providerId="ADAL" clId="{0F2DADEC-2ED7-42BE-8FF6-E0C0AD14E04E}" dt="2022-10-26T10:08:52.648" v="195" actId="1076"/>
          <ac:graphicFrameMkLst>
            <pc:docMk/>
            <pc:sldMk cId="3322540196" sldId="325"/>
            <ac:graphicFrameMk id="11" creationId="{59636BA8-0BA6-3A9D-CEB1-2D236218C89F}"/>
          </ac:graphicFrameMkLst>
        </pc:graphicFrameChg>
      </pc:sldChg>
      <pc:sldChg chg="addSp delSp modSp mod">
        <pc:chgData name="Francesco" userId="f4b06c69-b125-4814-a67d-adf8dc91bd7e" providerId="ADAL" clId="{0F2DADEC-2ED7-42BE-8FF6-E0C0AD14E04E}" dt="2022-10-17T09:32:02.914" v="87"/>
        <pc:sldMkLst>
          <pc:docMk/>
          <pc:sldMk cId="4131138683" sldId="325"/>
        </pc:sldMkLst>
        <pc:spChg chg="del">
          <ac:chgData name="Francesco" userId="f4b06c69-b125-4814-a67d-adf8dc91bd7e" providerId="ADAL" clId="{0F2DADEC-2ED7-42BE-8FF6-E0C0AD14E04E}" dt="2022-10-17T09:31:58.903" v="84" actId="478"/>
          <ac:spMkLst>
            <pc:docMk/>
            <pc:sldMk cId="4131138683" sldId="325"/>
            <ac:spMk id="8" creationId="{83B87F04-CAF6-02B7-3F4A-7DC6B6381385}"/>
          </ac:spMkLst>
        </pc:spChg>
        <pc:spChg chg="add mod">
          <ac:chgData name="Francesco" userId="f4b06c69-b125-4814-a67d-adf8dc91bd7e" providerId="ADAL" clId="{0F2DADEC-2ED7-42BE-8FF6-E0C0AD14E04E}" dt="2022-10-17T09:32:02.914" v="87"/>
          <ac:spMkLst>
            <pc:docMk/>
            <pc:sldMk cId="4131138683" sldId="325"/>
            <ac:spMk id="11" creationId="{2E77C404-233C-3DB8-00A0-5D20C6F2E04C}"/>
          </ac:spMkLst>
        </pc:spChg>
        <pc:spChg chg="add mod">
          <ac:chgData name="Francesco" userId="f4b06c69-b125-4814-a67d-adf8dc91bd7e" providerId="ADAL" clId="{0F2DADEC-2ED7-42BE-8FF6-E0C0AD14E04E}" dt="2022-10-17T09:32:02.914" v="87"/>
          <ac:spMkLst>
            <pc:docMk/>
            <pc:sldMk cId="4131138683" sldId="325"/>
            <ac:spMk id="12" creationId="{987180DD-7F53-84C9-48FA-1D3CD003B944}"/>
          </ac:spMkLst>
        </pc:spChg>
        <pc:picChg chg="add mod">
          <ac:chgData name="Francesco" userId="f4b06c69-b125-4814-a67d-adf8dc91bd7e" providerId="ADAL" clId="{0F2DADEC-2ED7-42BE-8FF6-E0C0AD14E04E}" dt="2022-10-17T09:32:02.914" v="87"/>
          <ac:picMkLst>
            <pc:docMk/>
            <pc:sldMk cId="4131138683" sldId="325"/>
            <ac:picMk id="5" creationId="{7616EDA1-C0D9-7BB5-D92E-B31EFC5E26B2}"/>
          </ac:picMkLst>
        </pc:picChg>
        <pc:picChg chg="add mod">
          <ac:chgData name="Francesco" userId="f4b06c69-b125-4814-a67d-adf8dc91bd7e" providerId="ADAL" clId="{0F2DADEC-2ED7-42BE-8FF6-E0C0AD14E04E}" dt="2022-10-17T09:32:02.914" v="87"/>
          <ac:picMkLst>
            <pc:docMk/>
            <pc:sldMk cId="4131138683" sldId="325"/>
            <ac:picMk id="10" creationId="{F45B958D-F99D-F2C7-409C-D2A845AB4948}"/>
          </ac:picMkLst>
        </pc:picChg>
        <pc:picChg chg="del">
          <ac:chgData name="Francesco" userId="f4b06c69-b125-4814-a67d-adf8dc91bd7e" providerId="ADAL" clId="{0F2DADEC-2ED7-42BE-8FF6-E0C0AD14E04E}" dt="2022-10-17T09:32:02.493" v="86" actId="478"/>
          <ac:picMkLst>
            <pc:docMk/>
            <pc:sldMk cId="4131138683" sldId="325"/>
            <ac:picMk id="14" creationId="{F1A22F1C-EDDA-4E9F-919B-67715B6A2B41}"/>
          </ac:picMkLst>
        </pc:picChg>
        <pc:picChg chg="del">
          <ac:chgData name="Francesco" userId="f4b06c69-b125-4814-a67d-adf8dc91bd7e" providerId="ADAL" clId="{0F2DADEC-2ED7-42BE-8FF6-E0C0AD14E04E}" dt="2022-10-17T09:32:00.646" v="85" actId="478"/>
          <ac:picMkLst>
            <pc:docMk/>
            <pc:sldMk cId="4131138683" sldId="325"/>
            <ac:picMk id="17" creationId="{B0E04706-7174-46D3-AF9A-00DC7EBFFA67}"/>
          </ac:picMkLst>
        </pc:picChg>
      </pc:sldChg>
      <pc:sldChg chg="addSp delSp modSp mod">
        <pc:chgData name="Francesco" userId="f4b06c69-b125-4814-a67d-adf8dc91bd7e" providerId="ADAL" clId="{0F2DADEC-2ED7-42BE-8FF6-E0C0AD14E04E}" dt="2022-10-17T09:32:14.069" v="91" actId="478"/>
        <pc:sldMkLst>
          <pc:docMk/>
          <pc:sldMk cId="611459877" sldId="326"/>
        </pc:sldMkLst>
        <pc:spChg chg="del">
          <ac:chgData name="Francesco" userId="f4b06c69-b125-4814-a67d-adf8dc91bd7e" providerId="ADAL" clId="{0F2DADEC-2ED7-42BE-8FF6-E0C0AD14E04E}" dt="2022-10-17T09:32:06.422" v="88" actId="478"/>
          <ac:spMkLst>
            <pc:docMk/>
            <pc:sldMk cId="611459877" sldId="326"/>
            <ac:spMk id="6" creationId="{B7C5152B-B96E-5A4A-8F66-928BE7F325D4}"/>
          </ac:spMkLst>
        </pc:spChg>
        <pc:spChg chg="add mod">
          <ac:chgData name="Francesco" userId="f4b06c69-b125-4814-a67d-adf8dc91bd7e" providerId="ADAL" clId="{0F2DADEC-2ED7-42BE-8FF6-E0C0AD14E04E}" dt="2022-10-17T09:32:06.748" v="89"/>
          <ac:spMkLst>
            <pc:docMk/>
            <pc:sldMk cId="611459877" sldId="326"/>
            <ac:spMk id="8" creationId="{2DFEC1D9-8864-D35A-835A-ED88CE6A9920}"/>
          </ac:spMkLst>
        </pc:spChg>
        <pc:spChg chg="add mod">
          <ac:chgData name="Francesco" userId="f4b06c69-b125-4814-a67d-adf8dc91bd7e" providerId="ADAL" clId="{0F2DADEC-2ED7-42BE-8FF6-E0C0AD14E04E}" dt="2022-10-17T09:32:06.748" v="89"/>
          <ac:spMkLst>
            <pc:docMk/>
            <pc:sldMk cId="611459877" sldId="326"/>
            <ac:spMk id="9" creationId="{51411FE8-BFF5-119D-3D56-F157C7040C04}"/>
          </ac:spMkLst>
        </pc:spChg>
        <pc:picChg chg="add mod">
          <ac:chgData name="Francesco" userId="f4b06c69-b125-4814-a67d-adf8dc91bd7e" providerId="ADAL" clId="{0F2DADEC-2ED7-42BE-8FF6-E0C0AD14E04E}" dt="2022-10-17T09:32:06.748" v="89"/>
          <ac:picMkLst>
            <pc:docMk/>
            <pc:sldMk cId="611459877" sldId="326"/>
            <ac:picMk id="4" creationId="{530EE612-A0FE-4802-C12A-B6EA0D942031}"/>
          </ac:picMkLst>
        </pc:picChg>
        <pc:picChg chg="add mod">
          <ac:chgData name="Francesco" userId="f4b06c69-b125-4814-a67d-adf8dc91bd7e" providerId="ADAL" clId="{0F2DADEC-2ED7-42BE-8FF6-E0C0AD14E04E}" dt="2022-10-17T09:32:06.748" v="89"/>
          <ac:picMkLst>
            <pc:docMk/>
            <pc:sldMk cId="611459877" sldId="326"/>
            <ac:picMk id="7" creationId="{30B2EE76-3CFE-7381-A84F-1BF804C0FC34}"/>
          </ac:picMkLst>
        </pc:picChg>
        <pc:picChg chg="del">
          <ac:chgData name="Francesco" userId="f4b06c69-b125-4814-a67d-adf8dc91bd7e" providerId="ADAL" clId="{0F2DADEC-2ED7-42BE-8FF6-E0C0AD14E04E}" dt="2022-10-17T09:32:14.069" v="91" actId="478"/>
          <ac:picMkLst>
            <pc:docMk/>
            <pc:sldMk cId="611459877" sldId="326"/>
            <ac:picMk id="14" creationId="{F1A22F1C-EDDA-4E9F-919B-67715B6A2B41}"/>
          </ac:picMkLst>
        </pc:picChg>
        <pc:picChg chg="del">
          <ac:chgData name="Francesco" userId="f4b06c69-b125-4814-a67d-adf8dc91bd7e" providerId="ADAL" clId="{0F2DADEC-2ED7-42BE-8FF6-E0C0AD14E04E}" dt="2022-10-17T09:32:10.026" v="90" actId="478"/>
          <ac:picMkLst>
            <pc:docMk/>
            <pc:sldMk cId="611459877" sldId="326"/>
            <ac:picMk id="17" creationId="{B0E04706-7174-46D3-AF9A-00DC7EBFFA67}"/>
          </ac:picMkLst>
        </pc:picChg>
      </pc:sldChg>
      <pc:sldChg chg="addSp delSp modSp mod">
        <pc:chgData name="Francesco" userId="f4b06c69-b125-4814-a67d-adf8dc91bd7e" providerId="ADAL" clId="{0F2DADEC-2ED7-42BE-8FF6-E0C0AD14E04E}" dt="2022-10-17T09:32:47.156" v="97"/>
        <pc:sldMkLst>
          <pc:docMk/>
          <pc:sldMk cId="1915174116" sldId="328"/>
        </pc:sldMkLst>
        <pc:spChg chg="add del mod">
          <ac:chgData name="Francesco" userId="f4b06c69-b125-4814-a67d-adf8dc91bd7e" providerId="ADAL" clId="{0F2DADEC-2ED7-42BE-8FF6-E0C0AD14E04E}" dt="2022-10-17T09:32:44.566" v="93" actId="478"/>
          <ac:spMkLst>
            <pc:docMk/>
            <pc:sldMk cId="1915174116" sldId="328"/>
            <ac:spMk id="3" creationId="{F908E3CD-A845-965B-F301-EDD465D4F15A}"/>
          </ac:spMkLst>
        </pc:spChg>
        <pc:spChg chg="del">
          <ac:chgData name="Francesco" userId="f4b06c69-b125-4814-a67d-adf8dc91bd7e" providerId="ADAL" clId="{0F2DADEC-2ED7-42BE-8FF6-E0C0AD14E04E}" dt="2022-10-17T09:29:55.334" v="65" actId="478"/>
          <ac:spMkLst>
            <pc:docMk/>
            <pc:sldMk cId="1915174116" sldId="328"/>
            <ac:spMk id="4" creationId="{9C909283-46AC-C570-4D10-D936B2CCAA8A}"/>
          </ac:spMkLst>
        </pc:spChg>
        <pc:spChg chg="add del mod">
          <ac:chgData name="Francesco" userId="f4b06c69-b125-4814-a67d-adf8dc91bd7e" providerId="ADAL" clId="{0F2DADEC-2ED7-42BE-8FF6-E0C0AD14E04E}" dt="2022-10-17T09:32:43.271" v="92" actId="478"/>
          <ac:spMkLst>
            <pc:docMk/>
            <pc:sldMk cId="1915174116" sldId="328"/>
            <ac:spMk id="5" creationId="{681E3634-5CE7-B5E9-222D-A6D95465DC8D}"/>
          </ac:spMkLst>
        </pc:spChg>
        <pc:spChg chg="add mod">
          <ac:chgData name="Francesco" userId="f4b06c69-b125-4814-a67d-adf8dc91bd7e" providerId="ADAL" clId="{0F2DADEC-2ED7-42BE-8FF6-E0C0AD14E04E}" dt="2022-10-17T09:32:47.156" v="97"/>
          <ac:spMkLst>
            <pc:docMk/>
            <pc:sldMk cId="1915174116" sldId="328"/>
            <ac:spMk id="8" creationId="{B3631E39-314F-2604-A6AD-F81262BA47F1}"/>
          </ac:spMkLst>
        </pc:spChg>
        <pc:spChg chg="add mod">
          <ac:chgData name="Francesco" userId="f4b06c69-b125-4814-a67d-adf8dc91bd7e" providerId="ADAL" clId="{0F2DADEC-2ED7-42BE-8FF6-E0C0AD14E04E}" dt="2022-10-17T09:32:47.156" v="97"/>
          <ac:spMkLst>
            <pc:docMk/>
            <pc:sldMk cId="1915174116" sldId="328"/>
            <ac:spMk id="10" creationId="{1FD3CEE4-28F9-B11F-9496-A46DDF022D0D}"/>
          </ac:spMkLst>
        </pc:spChg>
        <pc:picChg chg="add mod">
          <ac:chgData name="Francesco" userId="f4b06c69-b125-4814-a67d-adf8dc91bd7e" providerId="ADAL" clId="{0F2DADEC-2ED7-42BE-8FF6-E0C0AD14E04E}" dt="2022-10-17T09:32:47.156" v="97"/>
          <ac:picMkLst>
            <pc:docMk/>
            <pc:sldMk cId="1915174116" sldId="328"/>
            <ac:picMk id="6" creationId="{E6E37C8E-6477-D5C5-38F7-CD0A484E6808}"/>
          </ac:picMkLst>
        </pc:picChg>
        <pc:picChg chg="add mod">
          <ac:chgData name="Francesco" userId="f4b06c69-b125-4814-a67d-adf8dc91bd7e" providerId="ADAL" clId="{0F2DADEC-2ED7-42BE-8FF6-E0C0AD14E04E}" dt="2022-10-17T09:32:47.156" v="97"/>
          <ac:picMkLst>
            <pc:docMk/>
            <pc:sldMk cId="1915174116" sldId="328"/>
            <ac:picMk id="7" creationId="{6B6DF9A6-618E-7C3A-EB26-2EC782D3A498}"/>
          </ac:picMkLst>
        </pc:picChg>
        <pc:picChg chg="del mod">
          <ac:chgData name="Francesco" userId="f4b06c69-b125-4814-a67d-adf8dc91bd7e" providerId="ADAL" clId="{0F2DADEC-2ED7-42BE-8FF6-E0C0AD14E04E}" dt="2022-10-17T09:32:46.150" v="96" actId="478"/>
          <ac:picMkLst>
            <pc:docMk/>
            <pc:sldMk cId="1915174116" sldId="328"/>
            <ac:picMk id="14" creationId="{F1A22F1C-EDDA-4E9F-919B-67715B6A2B41}"/>
          </ac:picMkLst>
        </pc:picChg>
        <pc:picChg chg="del">
          <ac:chgData name="Francesco" userId="f4b06c69-b125-4814-a67d-adf8dc91bd7e" providerId="ADAL" clId="{0F2DADEC-2ED7-42BE-8FF6-E0C0AD14E04E}" dt="2022-10-17T09:32:45.654" v="94" actId="478"/>
          <ac:picMkLst>
            <pc:docMk/>
            <pc:sldMk cId="1915174116" sldId="328"/>
            <ac:picMk id="17" creationId="{B0E04706-7174-46D3-AF9A-00DC7EBFFA67}"/>
          </ac:picMkLst>
        </pc:picChg>
      </pc:sldChg>
      <pc:sldChg chg="del">
        <pc:chgData name="Francesco" userId="f4b06c69-b125-4814-a67d-adf8dc91bd7e" providerId="ADAL" clId="{0F2DADEC-2ED7-42BE-8FF6-E0C0AD14E04E}" dt="2022-10-17T09:29:41.577" v="64" actId="47"/>
        <pc:sldMkLst>
          <pc:docMk/>
          <pc:sldMk cId="1609017417" sldId="329"/>
        </pc:sldMkLst>
      </pc:sldChg>
      <pc:sldChg chg="del">
        <pc:chgData name="Francesco" userId="f4b06c69-b125-4814-a67d-adf8dc91bd7e" providerId="ADAL" clId="{0F2DADEC-2ED7-42BE-8FF6-E0C0AD14E04E}" dt="2022-10-17T09:29:39.052" v="63" actId="47"/>
        <pc:sldMkLst>
          <pc:docMk/>
          <pc:sldMk cId="965824492" sldId="330"/>
        </pc:sldMkLst>
      </pc:sldChg>
      <pc:sldChg chg="addSp modSp mod">
        <pc:chgData name="Francesco" userId="f4b06c69-b125-4814-a67d-adf8dc91bd7e" providerId="ADAL" clId="{0F2DADEC-2ED7-42BE-8FF6-E0C0AD14E04E}" dt="2022-10-26T10:14:05.514" v="246" actId="20577"/>
        <pc:sldMkLst>
          <pc:docMk/>
          <pc:sldMk cId="1099312648" sldId="330"/>
        </pc:sldMkLst>
        <pc:spChg chg="add mod">
          <ac:chgData name="Francesco" userId="f4b06c69-b125-4814-a67d-adf8dc91bd7e" providerId="ADAL" clId="{0F2DADEC-2ED7-42BE-8FF6-E0C0AD14E04E}" dt="2022-10-26T10:14:05.514" v="246" actId="20577"/>
          <ac:spMkLst>
            <pc:docMk/>
            <pc:sldMk cId="1099312648" sldId="330"/>
            <ac:spMk id="8" creationId="{FA5884E0-30EC-20DA-EC05-2FDAF335BABF}"/>
          </ac:spMkLst>
        </pc:spChg>
        <pc:spChg chg="mod">
          <ac:chgData name="Francesco" userId="f4b06c69-b125-4814-a67d-adf8dc91bd7e" providerId="ADAL" clId="{0F2DADEC-2ED7-42BE-8FF6-E0C0AD14E04E}" dt="2022-10-26T10:12:51.403" v="213" actId="20577"/>
          <ac:spMkLst>
            <pc:docMk/>
            <pc:sldMk cId="1099312648" sldId="330"/>
            <ac:spMk id="9" creationId="{CEF7B6E1-3BE8-4ED3-0292-BB4C7444E7FB}"/>
          </ac:spMkLst>
        </pc:spChg>
        <pc:spChg chg="mod">
          <ac:chgData name="Francesco" userId="f4b06c69-b125-4814-a67d-adf8dc91bd7e" providerId="ADAL" clId="{0F2DADEC-2ED7-42BE-8FF6-E0C0AD14E04E}" dt="2022-10-26T10:12:56.936" v="215" actId="14100"/>
          <ac:spMkLst>
            <pc:docMk/>
            <pc:sldMk cId="1099312648" sldId="330"/>
            <ac:spMk id="19" creationId="{46BE0337-8651-F99A-38FC-6AD24FC472A4}"/>
          </ac:spMkLst>
        </pc:spChg>
      </pc:sldChg>
      <pc:sldChg chg="modSp mod">
        <pc:chgData name="Francesco" userId="f4b06c69-b125-4814-a67d-adf8dc91bd7e" providerId="ADAL" clId="{0F2DADEC-2ED7-42BE-8FF6-E0C0AD14E04E}" dt="2022-10-26T10:04:40.456" v="190" actId="20577"/>
        <pc:sldMkLst>
          <pc:docMk/>
          <pc:sldMk cId="3248825162" sldId="332"/>
        </pc:sldMkLst>
        <pc:spChg chg="mod">
          <ac:chgData name="Francesco" userId="f4b06c69-b125-4814-a67d-adf8dc91bd7e" providerId="ADAL" clId="{0F2DADEC-2ED7-42BE-8FF6-E0C0AD14E04E}" dt="2022-10-26T10:04:11.785" v="187" actId="20577"/>
          <ac:spMkLst>
            <pc:docMk/>
            <pc:sldMk cId="3248825162" sldId="332"/>
            <ac:spMk id="3" creationId="{BAF8FE5C-8B3F-91EC-9FF5-AD4BF0131808}"/>
          </ac:spMkLst>
        </pc:spChg>
        <pc:spChg chg="mod">
          <ac:chgData name="Francesco" userId="f4b06c69-b125-4814-a67d-adf8dc91bd7e" providerId="ADAL" clId="{0F2DADEC-2ED7-42BE-8FF6-E0C0AD14E04E}" dt="2022-10-26T10:04:40.456" v="190" actId="20577"/>
          <ac:spMkLst>
            <pc:docMk/>
            <pc:sldMk cId="3248825162" sldId="332"/>
            <ac:spMk id="49" creationId="{9C0437E8-F3C7-49BE-85BF-948370FA1007}"/>
          </ac:spMkLst>
        </pc:spChg>
      </pc:sldChg>
      <pc:sldChg chg="modSp mod">
        <pc:chgData name="Francesco" userId="f4b06c69-b125-4814-a67d-adf8dc91bd7e" providerId="ADAL" clId="{0F2DADEC-2ED7-42BE-8FF6-E0C0AD14E04E}" dt="2022-10-26T10:00:15.373" v="143" actId="14734"/>
        <pc:sldMkLst>
          <pc:docMk/>
          <pc:sldMk cId="827357627" sldId="335"/>
        </pc:sldMkLst>
        <pc:graphicFrameChg chg="modGraphic">
          <ac:chgData name="Francesco" userId="f4b06c69-b125-4814-a67d-adf8dc91bd7e" providerId="ADAL" clId="{0F2DADEC-2ED7-42BE-8FF6-E0C0AD14E04E}" dt="2022-10-26T10:00:15.373" v="143" actId="14734"/>
          <ac:graphicFrameMkLst>
            <pc:docMk/>
            <pc:sldMk cId="827357627" sldId="335"/>
            <ac:graphicFrameMk id="15" creationId="{2D39D41F-C544-E8DB-4B62-5BE256989478}"/>
          </ac:graphicFrameMkLst>
        </pc:graphicFrameChg>
      </pc:sldChg>
      <pc:sldChg chg="modSp mod">
        <pc:chgData name="Francesco" userId="f4b06c69-b125-4814-a67d-adf8dc91bd7e" providerId="ADAL" clId="{0F2DADEC-2ED7-42BE-8FF6-E0C0AD14E04E}" dt="2022-10-26T10:04:57.369" v="194" actId="20577"/>
        <pc:sldMkLst>
          <pc:docMk/>
          <pc:sldMk cId="1808261828" sldId="338"/>
        </pc:sldMkLst>
        <pc:spChg chg="mod">
          <ac:chgData name="Francesco" userId="f4b06c69-b125-4814-a67d-adf8dc91bd7e" providerId="ADAL" clId="{0F2DADEC-2ED7-42BE-8FF6-E0C0AD14E04E}" dt="2022-10-26T10:04:57.369" v="194" actId="20577"/>
          <ac:spMkLst>
            <pc:docMk/>
            <pc:sldMk cId="1808261828" sldId="338"/>
            <ac:spMk id="19" creationId="{FDA96BD9-8740-6171-01B1-CC5FA15B2DD5}"/>
          </ac:spMkLst>
        </pc:spChg>
      </pc:sldChg>
      <pc:sldChg chg="modSp mod">
        <pc:chgData name="Francesco" userId="f4b06c69-b125-4814-a67d-adf8dc91bd7e" providerId="ADAL" clId="{0F2DADEC-2ED7-42BE-8FF6-E0C0AD14E04E}" dt="2022-10-25T16:49:59.642" v="135" actId="403"/>
        <pc:sldMkLst>
          <pc:docMk/>
          <pc:sldMk cId="1931967939" sldId="340"/>
        </pc:sldMkLst>
        <pc:spChg chg="mod">
          <ac:chgData name="Francesco" userId="f4b06c69-b125-4814-a67d-adf8dc91bd7e" providerId="ADAL" clId="{0F2DADEC-2ED7-42BE-8FF6-E0C0AD14E04E}" dt="2022-10-25T16:49:59.642" v="135" actId="403"/>
          <ac:spMkLst>
            <pc:docMk/>
            <pc:sldMk cId="1931967939" sldId="340"/>
            <ac:spMk id="11" creationId="{3714E5F1-A2D1-8CE4-864C-B6B797EEA9A9}"/>
          </ac:spMkLst>
        </pc:spChg>
        <pc:picChg chg="mod">
          <ac:chgData name="Francesco" userId="f4b06c69-b125-4814-a67d-adf8dc91bd7e" providerId="ADAL" clId="{0F2DADEC-2ED7-42BE-8FF6-E0C0AD14E04E}" dt="2022-10-25T16:49:58.159" v="132" actId="1076"/>
          <ac:picMkLst>
            <pc:docMk/>
            <pc:sldMk cId="1931967939" sldId="340"/>
            <ac:picMk id="14" creationId="{3A7815B5-BA33-9BE3-CC29-B3889A7EBAD2}"/>
          </ac:picMkLst>
        </pc:picChg>
      </pc:sldChg>
      <pc:sldChg chg="modSp mod">
        <pc:chgData name="Francesco" userId="f4b06c69-b125-4814-a67d-adf8dc91bd7e" providerId="ADAL" clId="{0F2DADEC-2ED7-42BE-8FF6-E0C0AD14E04E}" dt="2022-10-26T10:17:31.763" v="317" actId="313"/>
        <pc:sldMkLst>
          <pc:docMk/>
          <pc:sldMk cId="3163681491" sldId="342"/>
        </pc:sldMkLst>
        <pc:spChg chg="mod">
          <ac:chgData name="Francesco" userId="f4b06c69-b125-4814-a67d-adf8dc91bd7e" providerId="ADAL" clId="{0F2DADEC-2ED7-42BE-8FF6-E0C0AD14E04E}" dt="2022-10-26T10:17:31.763" v="317" actId="313"/>
          <ac:spMkLst>
            <pc:docMk/>
            <pc:sldMk cId="3163681491" sldId="342"/>
            <ac:spMk id="5" creationId="{086B4A73-BC79-678A-E2A2-55F59BDD7F8C}"/>
          </ac:spMkLst>
        </pc:spChg>
        <pc:graphicFrameChg chg="mod modGraphic">
          <ac:chgData name="Francesco" userId="f4b06c69-b125-4814-a67d-adf8dc91bd7e" providerId="ADAL" clId="{0F2DADEC-2ED7-42BE-8FF6-E0C0AD14E04E}" dt="2022-10-26T10:16:08.708" v="250" actId="1076"/>
          <ac:graphicFrameMkLst>
            <pc:docMk/>
            <pc:sldMk cId="3163681491" sldId="342"/>
            <ac:graphicFrameMk id="8" creationId="{9487CB7A-1893-39CD-6DE8-0BA4D2A978CD}"/>
          </ac:graphicFrameMkLst>
        </pc:graphicFrameChg>
      </pc:sldChg>
      <pc:sldChg chg="modSp mod">
        <pc:chgData name="Francesco" userId="f4b06c69-b125-4814-a67d-adf8dc91bd7e" providerId="ADAL" clId="{0F2DADEC-2ED7-42BE-8FF6-E0C0AD14E04E}" dt="2022-10-26T10:24:01.145" v="695" actId="20577"/>
        <pc:sldMkLst>
          <pc:docMk/>
          <pc:sldMk cId="1271989052" sldId="343"/>
        </pc:sldMkLst>
        <pc:spChg chg="mod">
          <ac:chgData name="Francesco" userId="f4b06c69-b125-4814-a67d-adf8dc91bd7e" providerId="ADAL" clId="{0F2DADEC-2ED7-42BE-8FF6-E0C0AD14E04E}" dt="2022-10-26T10:24:01.145" v="695" actId="20577"/>
          <ac:spMkLst>
            <pc:docMk/>
            <pc:sldMk cId="1271989052" sldId="343"/>
            <ac:spMk id="10" creationId="{713B0CAC-B89F-F874-BC4D-340E3C5E4D51}"/>
          </ac:spMkLst>
        </pc:spChg>
      </pc:sldChg>
    </pc:docChg>
  </pc:docChgLst>
  <pc:docChgLst>
    <pc:chgData name="Francesco Fransesini" userId="f4b06c69-b125-4814-a67d-adf8dc91bd7e" providerId="ADAL" clId="{145AABF2-0B47-47FC-9B98-187987AE4895}"/>
    <pc:docChg chg="undo custSel addSld delSld modSld">
      <pc:chgData name="Francesco Fransesini" userId="f4b06c69-b125-4814-a67d-adf8dc91bd7e" providerId="ADAL" clId="{145AABF2-0B47-47FC-9B98-187987AE4895}" dt="2021-12-02T17:25:17.632" v="3731" actId="20577"/>
      <pc:docMkLst>
        <pc:docMk/>
      </pc:docMkLst>
      <pc:sldChg chg="del">
        <pc:chgData name="Francesco Fransesini" userId="f4b06c69-b125-4814-a67d-adf8dc91bd7e" providerId="ADAL" clId="{145AABF2-0B47-47FC-9B98-187987AE4895}" dt="2021-11-28T15:41:32.378" v="2493" actId="47"/>
        <pc:sldMkLst>
          <pc:docMk/>
          <pc:sldMk cId="344444313" sldId="279"/>
        </pc:sldMkLst>
      </pc:sldChg>
      <pc:sldChg chg="modSp mod">
        <pc:chgData name="Francesco Fransesini" userId="f4b06c69-b125-4814-a67d-adf8dc91bd7e" providerId="ADAL" clId="{145AABF2-0B47-47FC-9B98-187987AE4895}" dt="2021-12-02T17:25:17.632" v="3731" actId="20577"/>
        <pc:sldMkLst>
          <pc:docMk/>
          <pc:sldMk cId="3110927197" sldId="283"/>
        </pc:sldMkLst>
        <pc:spChg chg="mod">
          <ac:chgData name="Francesco Fransesini" userId="f4b06c69-b125-4814-a67d-adf8dc91bd7e" providerId="ADAL" clId="{145AABF2-0B47-47FC-9B98-187987AE4895}" dt="2021-12-02T17:25:17.632" v="3731" actId="20577"/>
          <ac:spMkLst>
            <pc:docMk/>
            <pc:sldMk cId="3110927197" sldId="283"/>
            <ac:spMk id="48" creationId="{EA777D94-B97F-4FEC-8873-BB959D9332F5}"/>
          </ac:spMkLst>
        </pc:spChg>
        <pc:spChg chg="mod">
          <ac:chgData name="Francesco Fransesini" userId="f4b06c69-b125-4814-a67d-adf8dc91bd7e" providerId="ADAL" clId="{145AABF2-0B47-47FC-9B98-187987AE4895}" dt="2021-11-26T09:31:15.133" v="1677" actId="1076"/>
          <ac:spMkLst>
            <pc:docMk/>
            <pc:sldMk cId="3110927197" sldId="283"/>
            <ac:spMk id="49" creationId="{9C0437E8-F3C7-49BE-85BF-948370FA1007}"/>
          </ac:spMkLst>
        </pc:spChg>
      </pc:sldChg>
      <pc:sldChg chg="addSp delSp modSp mod modAnim">
        <pc:chgData name="Francesco Fransesini" userId="f4b06c69-b125-4814-a67d-adf8dc91bd7e" providerId="ADAL" clId="{145AABF2-0B47-47FC-9B98-187987AE4895}" dt="2021-11-29T10:19:01.524" v="3339"/>
        <pc:sldMkLst>
          <pc:docMk/>
          <pc:sldMk cId="2981217424" sldId="286"/>
        </pc:sldMkLst>
        <pc:spChg chg="del mod">
          <ac:chgData name="Francesco Fransesini" userId="f4b06c69-b125-4814-a67d-adf8dc91bd7e" providerId="ADAL" clId="{145AABF2-0B47-47FC-9B98-187987AE4895}" dt="2021-11-29T09:26:50.520" v="3083" actId="478"/>
          <ac:spMkLst>
            <pc:docMk/>
            <pc:sldMk cId="2981217424" sldId="286"/>
            <ac:spMk id="2" creationId="{E2805501-A3F8-4B6C-AF8D-DE993157D659}"/>
          </ac:spMkLst>
        </pc:spChg>
        <pc:spChg chg="del mod">
          <ac:chgData name="Francesco Fransesini" userId="f4b06c69-b125-4814-a67d-adf8dc91bd7e" providerId="ADAL" clId="{145AABF2-0B47-47FC-9B98-187987AE4895}" dt="2021-11-26T09:22:56.956" v="1468" actId="478"/>
          <ac:spMkLst>
            <pc:docMk/>
            <pc:sldMk cId="2981217424" sldId="286"/>
            <ac:spMk id="4" creationId="{5BDF4D77-BD1B-4DFF-87AD-D89043EAC4B1}"/>
          </ac:spMkLst>
        </pc:spChg>
        <pc:spChg chg="add mod">
          <ac:chgData name="Francesco Fransesini" userId="f4b06c69-b125-4814-a67d-adf8dc91bd7e" providerId="ADAL" clId="{145AABF2-0B47-47FC-9B98-187987AE4895}" dt="2021-11-29T09:46:26.848" v="3202" actId="1076"/>
          <ac:spMkLst>
            <pc:docMk/>
            <pc:sldMk cId="2981217424" sldId="286"/>
            <ac:spMk id="4" creationId="{E67184D4-4780-4674-91DC-74F373F7C8EB}"/>
          </ac:spMkLst>
        </pc:spChg>
        <pc:spChg chg="add del mod">
          <ac:chgData name="Francesco Fransesini" userId="f4b06c69-b125-4814-a67d-adf8dc91bd7e" providerId="ADAL" clId="{145AABF2-0B47-47FC-9B98-187987AE4895}" dt="2021-11-29T09:26:54.160" v="3084" actId="478"/>
          <ac:spMkLst>
            <pc:docMk/>
            <pc:sldMk cId="2981217424" sldId="286"/>
            <ac:spMk id="5" creationId="{A60CC384-3B58-48A8-AA21-505B600F3D25}"/>
          </ac:spMkLst>
        </pc:spChg>
        <pc:spChg chg="add del">
          <ac:chgData name="Francesco Fransesini" userId="f4b06c69-b125-4814-a67d-adf8dc91bd7e" providerId="ADAL" clId="{145AABF2-0B47-47FC-9B98-187987AE4895}" dt="2021-11-29T09:34:17.932" v="3125" actId="478"/>
          <ac:spMkLst>
            <pc:docMk/>
            <pc:sldMk cId="2981217424" sldId="286"/>
            <ac:spMk id="6" creationId="{4758EAA4-D424-4C3E-97CE-7F552D087A6D}"/>
          </ac:spMkLst>
        </pc:spChg>
        <pc:spChg chg="add mod">
          <ac:chgData name="Francesco Fransesini" userId="f4b06c69-b125-4814-a67d-adf8dc91bd7e" providerId="ADAL" clId="{145AABF2-0B47-47FC-9B98-187987AE4895}" dt="2021-11-29T09:36:02.030" v="3131" actId="208"/>
          <ac:spMkLst>
            <pc:docMk/>
            <pc:sldMk cId="2981217424" sldId="286"/>
            <ac:spMk id="7" creationId="{D681786B-AD0F-4B4E-A76C-087E91DE8992}"/>
          </ac:spMkLst>
        </pc:spChg>
        <pc:spChg chg="add mod">
          <ac:chgData name="Francesco Fransesini" userId="f4b06c69-b125-4814-a67d-adf8dc91bd7e" providerId="ADAL" clId="{145AABF2-0B47-47FC-9B98-187987AE4895}" dt="2021-11-29T10:05:09.711" v="3245" actId="207"/>
          <ac:spMkLst>
            <pc:docMk/>
            <pc:sldMk cId="2981217424" sldId="286"/>
            <ac:spMk id="8" creationId="{DBA7EF84-958C-4340-A1A5-0482678AF699}"/>
          </ac:spMkLst>
        </pc:spChg>
        <pc:spChg chg="add mod">
          <ac:chgData name="Francesco Fransesini" userId="f4b06c69-b125-4814-a67d-adf8dc91bd7e" providerId="ADAL" clId="{145AABF2-0B47-47FC-9B98-187987AE4895}" dt="2021-11-29T09:39:22.045" v="3151" actId="208"/>
          <ac:spMkLst>
            <pc:docMk/>
            <pc:sldMk cId="2981217424" sldId="286"/>
            <ac:spMk id="13" creationId="{7A57756E-55A8-47CC-8130-02B8B2C01A96}"/>
          </ac:spMkLst>
        </pc:spChg>
        <pc:spChg chg="add mod">
          <ac:chgData name="Francesco Fransesini" userId="f4b06c69-b125-4814-a67d-adf8dc91bd7e" providerId="ADAL" clId="{145AABF2-0B47-47FC-9B98-187987AE4895}" dt="2021-11-29T09:37:50.738" v="3142" actId="208"/>
          <ac:spMkLst>
            <pc:docMk/>
            <pc:sldMk cId="2981217424" sldId="286"/>
            <ac:spMk id="15" creationId="{9755889A-DB38-47BC-8E97-95786E26FFD8}"/>
          </ac:spMkLst>
        </pc:spChg>
        <pc:spChg chg="add mod">
          <ac:chgData name="Francesco Fransesini" userId="f4b06c69-b125-4814-a67d-adf8dc91bd7e" providerId="ADAL" clId="{145AABF2-0B47-47FC-9B98-187987AE4895}" dt="2021-11-29T09:37:56.166" v="3143" actId="208"/>
          <ac:spMkLst>
            <pc:docMk/>
            <pc:sldMk cId="2981217424" sldId="286"/>
            <ac:spMk id="16" creationId="{D183368A-4B92-42EE-8D83-D85064BEF755}"/>
          </ac:spMkLst>
        </pc:spChg>
        <pc:spChg chg="add del mod">
          <ac:chgData name="Francesco Fransesini" userId="f4b06c69-b125-4814-a67d-adf8dc91bd7e" providerId="ADAL" clId="{145AABF2-0B47-47FC-9B98-187987AE4895}" dt="2021-11-29T09:40:29.958" v="3154" actId="478"/>
          <ac:spMkLst>
            <pc:docMk/>
            <pc:sldMk cId="2981217424" sldId="286"/>
            <ac:spMk id="17" creationId="{AF4FECC1-7D79-49F7-85D0-572584F022D9}"/>
          </ac:spMkLst>
        </pc:spChg>
        <pc:spChg chg="add mod">
          <ac:chgData name="Francesco Fransesini" userId="f4b06c69-b125-4814-a67d-adf8dc91bd7e" providerId="ADAL" clId="{145AABF2-0B47-47FC-9B98-187987AE4895}" dt="2021-11-29T09:41:47.746" v="3168" actId="208"/>
          <ac:spMkLst>
            <pc:docMk/>
            <pc:sldMk cId="2981217424" sldId="286"/>
            <ac:spMk id="18" creationId="{24EDB8AF-9295-47F0-BBE8-EE4E1F9AA367}"/>
          </ac:spMkLst>
        </pc:spChg>
        <pc:spChg chg="add mod">
          <ac:chgData name="Francesco Fransesini" userId="f4b06c69-b125-4814-a67d-adf8dc91bd7e" providerId="ADAL" clId="{145AABF2-0B47-47FC-9B98-187987AE4895}" dt="2021-11-29T10:11:21.052" v="3301" actId="207"/>
          <ac:spMkLst>
            <pc:docMk/>
            <pc:sldMk cId="2981217424" sldId="286"/>
            <ac:spMk id="19" creationId="{9070545D-B7F9-42CF-8665-599A1C873674}"/>
          </ac:spMkLst>
        </pc:spChg>
        <pc:spChg chg="add mod">
          <ac:chgData name="Francesco Fransesini" userId="f4b06c69-b125-4814-a67d-adf8dc91bd7e" providerId="ADAL" clId="{145AABF2-0B47-47FC-9B98-187987AE4895}" dt="2021-11-29T09:44:11.546" v="3181" actId="1076"/>
          <ac:spMkLst>
            <pc:docMk/>
            <pc:sldMk cId="2981217424" sldId="286"/>
            <ac:spMk id="20" creationId="{8168419E-24EF-49C3-8A68-EDE285954E9C}"/>
          </ac:spMkLst>
        </pc:spChg>
        <pc:spChg chg="add mod">
          <ac:chgData name="Francesco Fransesini" userId="f4b06c69-b125-4814-a67d-adf8dc91bd7e" providerId="ADAL" clId="{145AABF2-0B47-47FC-9B98-187987AE4895}" dt="2021-11-29T09:47:45.607" v="3225" actId="122"/>
          <ac:spMkLst>
            <pc:docMk/>
            <pc:sldMk cId="2981217424" sldId="286"/>
            <ac:spMk id="21" creationId="{C5EB7BBD-9C57-45A2-A25C-8FE499E7FF12}"/>
          </ac:spMkLst>
        </pc:spChg>
        <pc:spChg chg="add mod">
          <ac:chgData name="Francesco Fransesini" userId="f4b06c69-b125-4814-a67d-adf8dc91bd7e" providerId="ADAL" clId="{145AABF2-0B47-47FC-9B98-187987AE4895}" dt="2021-11-29T10:10:09.629" v="3295" actId="1076"/>
          <ac:spMkLst>
            <pc:docMk/>
            <pc:sldMk cId="2981217424" sldId="286"/>
            <ac:spMk id="27" creationId="{CD977C8A-2B0F-450E-8220-63C6D1F75EBA}"/>
          </ac:spMkLst>
        </pc:spChg>
        <pc:spChg chg="add mod">
          <ac:chgData name="Francesco Fransesini" userId="f4b06c69-b125-4814-a67d-adf8dc91bd7e" providerId="ADAL" clId="{145AABF2-0B47-47FC-9B98-187987AE4895}" dt="2021-11-29T10:09:02.886" v="3292" actId="1076"/>
          <ac:spMkLst>
            <pc:docMk/>
            <pc:sldMk cId="2981217424" sldId="286"/>
            <ac:spMk id="33" creationId="{4F11B2B8-1A23-44F6-B14A-ABA5CC130D8D}"/>
          </ac:spMkLst>
        </pc:spChg>
        <pc:picChg chg="add mod">
          <ac:chgData name="Francesco Fransesini" userId="f4b06c69-b125-4814-a67d-adf8dc91bd7e" providerId="ADAL" clId="{145AABF2-0B47-47FC-9B98-187987AE4895}" dt="2021-11-29T10:08:03.453" v="3279" actId="1076"/>
          <ac:picMkLst>
            <pc:docMk/>
            <pc:sldMk cId="2981217424" sldId="286"/>
            <ac:picMk id="9" creationId="{0AD9A516-FB5D-4F5A-A263-68F9FED69FA8}"/>
          </ac:picMkLst>
        </pc:picChg>
        <pc:cxnChg chg="add mod">
          <ac:chgData name="Francesco Fransesini" userId="f4b06c69-b125-4814-a67d-adf8dc91bd7e" providerId="ADAL" clId="{145AABF2-0B47-47FC-9B98-187987AE4895}" dt="2021-11-29T10:09:48.962" v="3294" actId="14100"/>
          <ac:cxnSpMkLst>
            <pc:docMk/>
            <pc:sldMk cId="2981217424" sldId="286"/>
            <ac:cxnSpMk id="23" creationId="{36E42DB4-64D8-473E-945F-77FDB1D939A1}"/>
          </ac:cxnSpMkLst>
        </pc:cxnChg>
        <pc:cxnChg chg="add mod">
          <ac:chgData name="Francesco Fransesini" userId="f4b06c69-b125-4814-a67d-adf8dc91bd7e" providerId="ADAL" clId="{145AABF2-0B47-47FC-9B98-187987AE4895}" dt="2021-11-29T10:09:39.133" v="3293" actId="14100"/>
          <ac:cxnSpMkLst>
            <pc:docMk/>
            <pc:sldMk cId="2981217424" sldId="286"/>
            <ac:cxnSpMk id="24" creationId="{7E636C37-9FF5-4732-980F-ACD2F95CE833}"/>
          </ac:cxnSpMkLst>
        </pc:cxnChg>
        <pc:cxnChg chg="add">
          <ac:chgData name="Francesco Fransesini" userId="f4b06c69-b125-4814-a67d-adf8dc91bd7e" providerId="ADAL" clId="{145AABF2-0B47-47FC-9B98-187987AE4895}" dt="2021-11-29T10:05:56.211" v="3251" actId="11529"/>
          <ac:cxnSpMkLst>
            <pc:docMk/>
            <pc:sldMk cId="2981217424" sldId="286"/>
            <ac:cxnSpMk id="26" creationId="{DA2B13AF-7704-45C2-92E2-AECC1555D412}"/>
          </ac:cxnSpMkLst>
        </pc:cxnChg>
        <pc:cxnChg chg="add mod">
          <ac:chgData name="Francesco Fransesini" userId="f4b06c69-b125-4814-a67d-adf8dc91bd7e" providerId="ADAL" clId="{145AABF2-0B47-47FC-9B98-187987AE4895}" dt="2021-11-29T10:08:09.976" v="3280" actId="1076"/>
          <ac:cxnSpMkLst>
            <pc:docMk/>
            <pc:sldMk cId="2981217424" sldId="286"/>
            <ac:cxnSpMk id="30" creationId="{B90CFE3F-A0AA-4082-9976-1325356F054A}"/>
          </ac:cxnSpMkLst>
        </pc:cxnChg>
        <pc:cxnChg chg="add mod">
          <ac:chgData name="Francesco Fransesini" userId="f4b06c69-b125-4814-a67d-adf8dc91bd7e" providerId="ADAL" clId="{145AABF2-0B47-47FC-9B98-187987AE4895}" dt="2021-11-29T10:08:01.063" v="3278" actId="1076"/>
          <ac:cxnSpMkLst>
            <pc:docMk/>
            <pc:sldMk cId="2981217424" sldId="286"/>
            <ac:cxnSpMk id="32" creationId="{389A8570-5F87-4503-A0EC-8BF9F7628357}"/>
          </ac:cxnSpMkLst>
        </pc:cxnChg>
        <pc:cxnChg chg="add mod">
          <ac:chgData name="Francesco Fransesini" userId="f4b06c69-b125-4814-a67d-adf8dc91bd7e" providerId="ADAL" clId="{145AABF2-0B47-47FC-9B98-187987AE4895}" dt="2021-11-29T10:08:53.187" v="3288" actId="14100"/>
          <ac:cxnSpMkLst>
            <pc:docMk/>
            <pc:sldMk cId="2981217424" sldId="286"/>
            <ac:cxnSpMk id="34" creationId="{65CDC91C-BDE8-486B-8CCA-B940B7362DEB}"/>
          </ac:cxnSpMkLst>
        </pc:cxnChg>
      </pc:sldChg>
      <pc:sldChg chg="modSp mod">
        <pc:chgData name="Francesco Fransesini" userId="f4b06c69-b125-4814-a67d-adf8dc91bd7e" providerId="ADAL" clId="{145AABF2-0B47-47FC-9B98-187987AE4895}" dt="2021-12-02T15:13:12.079" v="3703" actId="1076"/>
        <pc:sldMkLst>
          <pc:docMk/>
          <pc:sldMk cId="3660757301" sldId="289"/>
        </pc:sldMkLst>
        <pc:spChg chg="mod">
          <ac:chgData name="Francesco Fransesini" userId="f4b06c69-b125-4814-a67d-adf8dc91bd7e" providerId="ADAL" clId="{145AABF2-0B47-47FC-9B98-187987AE4895}" dt="2021-12-02T15:12:18.480" v="3695" actId="1076"/>
          <ac:spMkLst>
            <pc:docMk/>
            <pc:sldMk cId="3660757301" sldId="289"/>
            <ac:spMk id="11" creationId="{0DB7142B-CE4C-41A3-8E93-B3DBBB0F1CAF}"/>
          </ac:spMkLst>
        </pc:spChg>
        <pc:spChg chg="mod">
          <ac:chgData name="Francesco Fransesini" userId="f4b06c69-b125-4814-a67d-adf8dc91bd7e" providerId="ADAL" clId="{145AABF2-0B47-47FC-9B98-187987AE4895}" dt="2021-12-02T15:13:12.079" v="3703" actId="1076"/>
          <ac:spMkLst>
            <pc:docMk/>
            <pc:sldMk cId="3660757301" sldId="289"/>
            <ac:spMk id="14" creationId="{67F840A8-E627-426C-A42A-0C1A6E9F4B3F}"/>
          </ac:spMkLst>
        </pc:spChg>
      </pc:sldChg>
      <pc:sldChg chg="del">
        <pc:chgData name="Francesco Fransesini" userId="f4b06c69-b125-4814-a67d-adf8dc91bd7e" providerId="ADAL" clId="{145AABF2-0B47-47FC-9B98-187987AE4895}" dt="2021-11-30T10:32:53.388" v="3452" actId="47"/>
        <pc:sldMkLst>
          <pc:docMk/>
          <pc:sldMk cId="2016408543" sldId="290"/>
        </pc:sldMkLst>
      </pc:sldChg>
      <pc:sldChg chg="delSp modSp mod">
        <pc:chgData name="Francesco Fransesini" userId="f4b06c69-b125-4814-a67d-adf8dc91bd7e" providerId="ADAL" clId="{145AABF2-0B47-47FC-9B98-187987AE4895}" dt="2021-11-26T10:19:12.338" v="1847" actId="1076"/>
        <pc:sldMkLst>
          <pc:docMk/>
          <pc:sldMk cId="3193927938" sldId="294"/>
        </pc:sldMkLst>
        <pc:spChg chg="mod">
          <ac:chgData name="Francesco Fransesini" userId="f4b06c69-b125-4814-a67d-adf8dc91bd7e" providerId="ADAL" clId="{145AABF2-0B47-47FC-9B98-187987AE4895}" dt="2021-11-26T10:16:46.904" v="1841" actId="6549"/>
          <ac:spMkLst>
            <pc:docMk/>
            <pc:sldMk cId="3193927938" sldId="294"/>
            <ac:spMk id="7" creationId="{6751067B-C086-4626-8889-2C0761C1CB1B}"/>
          </ac:spMkLst>
        </pc:spChg>
        <pc:spChg chg="del">
          <ac:chgData name="Francesco Fransesini" userId="f4b06c69-b125-4814-a67d-adf8dc91bd7e" providerId="ADAL" clId="{145AABF2-0B47-47FC-9B98-187987AE4895}" dt="2021-11-26T10:19:01.990" v="1842" actId="478"/>
          <ac:spMkLst>
            <pc:docMk/>
            <pc:sldMk cId="3193927938" sldId="294"/>
            <ac:spMk id="30" creationId="{8D652EA4-B28F-47E3-9AF3-8188676E64A8}"/>
          </ac:spMkLst>
        </pc:spChg>
        <pc:grpChg chg="mod">
          <ac:chgData name="Francesco Fransesini" userId="f4b06c69-b125-4814-a67d-adf8dc91bd7e" providerId="ADAL" clId="{145AABF2-0B47-47FC-9B98-187987AE4895}" dt="2021-11-26T10:19:11.317" v="1846" actId="1076"/>
          <ac:grpSpMkLst>
            <pc:docMk/>
            <pc:sldMk cId="3193927938" sldId="294"/>
            <ac:grpSpMk id="29" creationId="{801A4A22-1188-4B27-8722-92FC02957C3A}"/>
          </ac:grpSpMkLst>
        </pc:grpChg>
        <pc:picChg chg="mod">
          <ac:chgData name="Francesco Fransesini" userId="f4b06c69-b125-4814-a67d-adf8dc91bd7e" providerId="ADAL" clId="{145AABF2-0B47-47FC-9B98-187987AE4895}" dt="2021-11-26T10:19:12.338" v="1847" actId="1076"/>
          <ac:picMkLst>
            <pc:docMk/>
            <pc:sldMk cId="3193927938" sldId="294"/>
            <ac:picMk id="4" creationId="{22304AAE-C06A-4D46-92F9-56432C98D198}"/>
          </ac:picMkLst>
        </pc:picChg>
        <pc:cxnChg chg="del">
          <ac:chgData name="Francesco Fransesini" userId="f4b06c69-b125-4814-a67d-adf8dc91bd7e" providerId="ADAL" clId="{145AABF2-0B47-47FC-9B98-187987AE4895}" dt="2021-11-26T10:19:03.622" v="1843" actId="478"/>
          <ac:cxnSpMkLst>
            <pc:docMk/>
            <pc:sldMk cId="3193927938" sldId="294"/>
            <ac:cxnSpMk id="34" creationId="{34DD5B31-E3AB-4BDB-B7BD-0DDB2B472227}"/>
          </ac:cxnSpMkLst>
        </pc:cxnChg>
        <pc:cxnChg chg="del">
          <ac:chgData name="Francesco Fransesini" userId="f4b06c69-b125-4814-a67d-adf8dc91bd7e" providerId="ADAL" clId="{145AABF2-0B47-47FC-9B98-187987AE4895}" dt="2021-11-26T10:19:05.390" v="1844" actId="478"/>
          <ac:cxnSpMkLst>
            <pc:docMk/>
            <pc:sldMk cId="3193927938" sldId="294"/>
            <ac:cxnSpMk id="35" creationId="{DAD80F09-B210-4319-A333-DBFB78440CCB}"/>
          </ac:cxnSpMkLst>
        </pc:cxnChg>
      </pc:sldChg>
      <pc:sldChg chg="modSp mod">
        <pc:chgData name="Francesco Fransesini" userId="f4b06c69-b125-4814-a67d-adf8dc91bd7e" providerId="ADAL" clId="{145AABF2-0B47-47FC-9B98-187987AE4895}" dt="2021-12-02T17:25:08.955" v="3729" actId="20577"/>
        <pc:sldMkLst>
          <pc:docMk/>
          <pc:sldMk cId="2026972222" sldId="295"/>
        </pc:sldMkLst>
        <pc:spChg chg="mod">
          <ac:chgData name="Francesco Fransesini" userId="f4b06c69-b125-4814-a67d-adf8dc91bd7e" providerId="ADAL" clId="{145AABF2-0B47-47FC-9B98-187987AE4895}" dt="2021-11-26T10:10:45.424" v="1796" actId="20577"/>
          <ac:spMkLst>
            <pc:docMk/>
            <pc:sldMk cId="2026972222" sldId="295"/>
            <ac:spMk id="5" creationId="{553B7530-3358-4040-88FC-EC2263EE21B2}"/>
          </ac:spMkLst>
        </pc:spChg>
        <pc:spChg chg="mod">
          <ac:chgData name="Francesco Fransesini" userId="f4b06c69-b125-4814-a67d-adf8dc91bd7e" providerId="ADAL" clId="{145AABF2-0B47-47FC-9B98-187987AE4895}" dt="2021-12-02T17:25:08.955" v="3729" actId="20577"/>
          <ac:spMkLst>
            <pc:docMk/>
            <pc:sldMk cId="2026972222" sldId="295"/>
            <ac:spMk id="10" creationId="{EB6CFF6C-8C92-4973-8431-307C22D65499}"/>
          </ac:spMkLst>
        </pc:spChg>
      </pc:sldChg>
      <pc:sldChg chg="addSp delSp modSp mod">
        <pc:chgData name="Francesco Fransesini" userId="f4b06c69-b125-4814-a67d-adf8dc91bd7e" providerId="ADAL" clId="{145AABF2-0B47-47FC-9B98-187987AE4895}" dt="2021-12-01T20:12:17.230" v="3676" actId="20577"/>
        <pc:sldMkLst>
          <pc:docMk/>
          <pc:sldMk cId="397483623" sldId="297"/>
        </pc:sldMkLst>
        <pc:spChg chg="mod">
          <ac:chgData name="Francesco Fransesini" userId="f4b06c69-b125-4814-a67d-adf8dc91bd7e" providerId="ADAL" clId="{145AABF2-0B47-47FC-9B98-187987AE4895}" dt="2021-12-01T20:12:17.230" v="3676" actId="20577"/>
          <ac:spMkLst>
            <pc:docMk/>
            <pc:sldMk cId="397483623" sldId="297"/>
            <ac:spMk id="2" creationId="{3EDAF09B-708F-48F0-8B4B-14116E556594}"/>
          </ac:spMkLst>
        </pc:spChg>
        <pc:spChg chg="add mod">
          <ac:chgData name="Francesco Fransesini" userId="f4b06c69-b125-4814-a67d-adf8dc91bd7e" providerId="ADAL" clId="{145AABF2-0B47-47FC-9B98-187987AE4895}" dt="2021-11-28T16:10:33.008" v="2950" actId="1076"/>
          <ac:spMkLst>
            <pc:docMk/>
            <pc:sldMk cId="397483623" sldId="297"/>
            <ac:spMk id="4" creationId="{7DAE9A1C-E637-439E-915D-249BED219BAE}"/>
          </ac:spMkLst>
        </pc:spChg>
        <pc:spChg chg="mod">
          <ac:chgData name="Francesco Fransesini" userId="f4b06c69-b125-4814-a67d-adf8dc91bd7e" providerId="ADAL" clId="{145AABF2-0B47-47FC-9B98-187987AE4895}" dt="2021-11-28T16:06:12.840" v="2651" actId="1076"/>
          <ac:spMkLst>
            <pc:docMk/>
            <pc:sldMk cId="397483623" sldId="297"/>
            <ac:spMk id="8" creationId="{3F6F2137-6CC7-4B59-8090-358936B024C0}"/>
          </ac:spMkLst>
        </pc:spChg>
        <pc:spChg chg="mod">
          <ac:chgData name="Francesco Fransesini" userId="f4b06c69-b125-4814-a67d-adf8dc91bd7e" providerId="ADAL" clId="{145AABF2-0B47-47FC-9B98-187987AE4895}" dt="2021-11-28T16:06:02.851" v="2649" actId="1076"/>
          <ac:spMkLst>
            <pc:docMk/>
            <pc:sldMk cId="397483623" sldId="297"/>
            <ac:spMk id="10" creationId="{27C53D40-47F3-47DF-8582-66D1036985DD}"/>
          </ac:spMkLst>
        </pc:spChg>
        <pc:spChg chg="mod">
          <ac:chgData name="Francesco Fransesini" userId="f4b06c69-b125-4814-a67d-adf8dc91bd7e" providerId="ADAL" clId="{145AABF2-0B47-47FC-9B98-187987AE4895}" dt="2021-11-28T16:10:08.939" v="2930" actId="1076"/>
          <ac:spMkLst>
            <pc:docMk/>
            <pc:sldMk cId="397483623" sldId="297"/>
            <ac:spMk id="17" creationId="{CEF168F8-DE1B-4CC5-BD0F-8E67C6B6BADF}"/>
          </ac:spMkLst>
        </pc:spChg>
        <pc:spChg chg="mod">
          <ac:chgData name="Francesco Fransesini" userId="f4b06c69-b125-4814-a67d-adf8dc91bd7e" providerId="ADAL" clId="{145AABF2-0B47-47FC-9B98-187987AE4895}" dt="2021-11-28T16:10:12.412" v="2931" actId="1076"/>
          <ac:spMkLst>
            <pc:docMk/>
            <pc:sldMk cId="397483623" sldId="297"/>
            <ac:spMk id="18" creationId="{1F41C98D-B2CD-4C6F-8560-A96DF81F4664}"/>
          </ac:spMkLst>
        </pc:spChg>
        <pc:spChg chg="del mod">
          <ac:chgData name="Francesco Fransesini" userId="f4b06c69-b125-4814-a67d-adf8dc91bd7e" providerId="ADAL" clId="{145AABF2-0B47-47FC-9B98-187987AE4895}" dt="2021-11-28T15:54:47.500" v="2494" actId="478"/>
          <ac:spMkLst>
            <pc:docMk/>
            <pc:sldMk cId="397483623" sldId="297"/>
            <ac:spMk id="19" creationId="{7517BFF1-84F3-4F6E-A764-03B3BF4693C3}"/>
          </ac:spMkLst>
        </pc:spChg>
        <pc:picChg chg="mod">
          <ac:chgData name="Francesco Fransesini" userId="f4b06c69-b125-4814-a67d-adf8dc91bd7e" providerId="ADAL" clId="{145AABF2-0B47-47FC-9B98-187987AE4895}" dt="2021-11-28T16:10:00.930" v="2927" actId="1076"/>
          <ac:picMkLst>
            <pc:docMk/>
            <pc:sldMk cId="397483623" sldId="297"/>
            <ac:picMk id="13" creationId="{59F9A29A-A17A-4911-9CB6-86D5106E553D}"/>
          </ac:picMkLst>
        </pc:picChg>
        <pc:picChg chg="mod">
          <ac:chgData name="Francesco Fransesini" userId="f4b06c69-b125-4814-a67d-adf8dc91bd7e" providerId="ADAL" clId="{145AABF2-0B47-47FC-9B98-187987AE4895}" dt="2021-11-28T16:10:05.039" v="2929" actId="1076"/>
          <ac:picMkLst>
            <pc:docMk/>
            <pc:sldMk cId="397483623" sldId="297"/>
            <ac:picMk id="16" creationId="{9CBC36F2-78AC-47A8-B1C5-82F404575604}"/>
          </ac:picMkLst>
        </pc:picChg>
        <pc:cxnChg chg="add del">
          <ac:chgData name="Francesco Fransesini" userId="f4b06c69-b125-4814-a67d-adf8dc91bd7e" providerId="ADAL" clId="{145AABF2-0B47-47FC-9B98-187987AE4895}" dt="2021-11-28T16:10:45.515" v="2952" actId="478"/>
          <ac:cxnSpMkLst>
            <pc:docMk/>
            <pc:sldMk cId="397483623" sldId="297"/>
            <ac:cxnSpMk id="6" creationId="{E177E47E-09A9-4C97-9D91-25A0D0268C8D}"/>
          </ac:cxnSpMkLst>
        </pc:cxnChg>
        <pc:cxnChg chg="add mod">
          <ac:chgData name="Francesco Fransesini" userId="f4b06c69-b125-4814-a67d-adf8dc91bd7e" providerId="ADAL" clId="{145AABF2-0B47-47FC-9B98-187987AE4895}" dt="2021-11-28T16:11:27.633" v="2958" actId="208"/>
          <ac:cxnSpMkLst>
            <pc:docMk/>
            <pc:sldMk cId="397483623" sldId="297"/>
            <ac:cxnSpMk id="15" creationId="{1980F0B0-54CE-4E13-87C6-FEE5970B7F93}"/>
          </ac:cxnSpMkLst>
        </pc:cxnChg>
        <pc:cxnChg chg="add mod">
          <ac:chgData name="Francesco Fransesini" userId="f4b06c69-b125-4814-a67d-adf8dc91bd7e" providerId="ADAL" clId="{145AABF2-0B47-47FC-9B98-187987AE4895}" dt="2021-11-28T16:11:27.633" v="2958" actId="208"/>
          <ac:cxnSpMkLst>
            <pc:docMk/>
            <pc:sldMk cId="397483623" sldId="297"/>
            <ac:cxnSpMk id="21" creationId="{AF0E8632-7072-4BC7-BDE1-938911338762}"/>
          </ac:cxnSpMkLst>
        </pc:cxnChg>
        <pc:cxnChg chg="add mod">
          <ac:chgData name="Francesco Fransesini" userId="f4b06c69-b125-4814-a67d-adf8dc91bd7e" providerId="ADAL" clId="{145AABF2-0B47-47FC-9B98-187987AE4895}" dt="2021-11-28T16:11:27.633" v="2958" actId="208"/>
          <ac:cxnSpMkLst>
            <pc:docMk/>
            <pc:sldMk cId="397483623" sldId="297"/>
            <ac:cxnSpMk id="22" creationId="{5E10F16E-6481-4D97-8CCB-6B07B7E8869D}"/>
          </ac:cxnSpMkLst>
        </pc:cxnChg>
      </pc:sldChg>
      <pc:sldChg chg="addSp delSp modSp mod">
        <pc:chgData name="Francesco Fransesini" userId="f4b06c69-b125-4814-a67d-adf8dc91bd7e" providerId="ADAL" clId="{145AABF2-0B47-47FC-9B98-187987AE4895}" dt="2021-11-29T21:23:11.740" v="3447" actId="20577"/>
        <pc:sldMkLst>
          <pc:docMk/>
          <pc:sldMk cId="4145894092" sldId="298"/>
        </pc:sldMkLst>
        <pc:spChg chg="add del mod">
          <ac:chgData name="Francesco Fransesini" userId="f4b06c69-b125-4814-a67d-adf8dc91bd7e" providerId="ADAL" clId="{145AABF2-0B47-47FC-9B98-187987AE4895}" dt="2021-11-29T08:55:18.588" v="3052" actId="478"/>
          <ac:spMkLst>
            <pc:docMk/>
            <pc:sldMk cId="4145894092" sldId="298"/>
            <ac:spMk id="2" creationId="{E6279F8D-B5F0-417B-833F-FD969B8EC0ED}"/>
          </ac:spMkLst>
        </pc:spChg>
        <pc:spChg chg="mod">
          <ac:chgData name="Francesco Fransesini" userId="f4b06c69-b125-4814-a67d-adf8dc91bd7e" providerId="ADAL" clId="{145AABF2-0B47-47FC-9B98-187987AE4895}" dt="2021-11-29T21:23:11.740" v="3447" actId="20577"/>
          <ac:spMkLst>
            <pc:docMk/>
            <pc:sldMk cId="4145894092" sldId="298"/>
            <ac:spMk id="7" creationId="{5D3320FB-7599-4F33-B3F4-8DA27435EEF0}"/>
          </ac:spMkLst>
        </pc:spChg>
        <pc:spChg chg="del mod">
          <ac:chgData name="Francesco Fransesini" userId="f4b06c69-b125-4814-a67d-adf8dc91bd7e" providerId="ADAL" clId="{145AABF2-0B47-47FC-9B98-187987AE4895}" dt="2021-11-26T10:50:15.770" v="2006" actId="478"/>
          <ac:spMkLst>
            <pc:docMk/>
            <pc:sldMk cId="4145894092" sldId="298"/>
            <ac:spMk id="10" creationId="{F9FFFAD0-2F5B-490E-857F-8BC1B1CE16E9}"/>
          </ac:spMkLst>
        </pc:spChg>
        <pc:picChg chg="add mod">
          <ac:chgData name="Francesco Fransesini" userId="f4b06c69-b125-4814-a67d-adf8dc91bd7e" providerId="ADAL" clId="{145AABF2-0B47-47FC-9B98-187987AE4895}" dt="2021-11-29T09:09:40.674" v="3057" actId="1076"/>
          <ac:picMkLst>
            <pc:docMk/>
            <pc:sldMk cId="4145894092" sldId="298"/>
            <ac:picMk id="5" creationId="{969BDC61-8B9E-4777-99C2-325D0A8E5F49}"/>
          </ac:picMkLst>
        </pc:picChg>
        <pc:picChg chg="del mod">
          <ac:chgData name="Francesco Fransesini" userId="f4b06c69-b125-4814-a67d-adf8dc91bd7e" providerId="ADAL" clId="{145AABF2-0B47-47FC-9B98-187987AE4895}" dt="2021-11-29T08:55:08.375" v="3048" actId="478"/>
          <ac:picMkLst>
            <pc:docMk/>
            <pc:sldMk cId="4145894092" sldId="298"/>
            <ac:picMk id="6" creationId="{95EAA2AF-5DF4-4D5B-A60A-0077F747A2AC}"/>
          </ac:picMkLst>
        </pc:picChg>
      </pc:sldChg>
      <pc:sldChg chg="addSp delSp modSp mod">
        <pc:chgData name="Francesco Fransesini" userId="f4b06c69-b125-4814-a67d-adf8dc91bd7e" providerId="ADAL" clId="{145AABF2-0B47-47FC-9B98-187987AE4895}" dt="2021-12-01T20:10:27.238" v="3673" actId="478"/>
        <pc:sldMkLst>
          <pc:docMk/>
          <pc:sldMk cId="1993491934" sldId="299"/>
        </pc:sldMkLst>
        <pc:spChg chg="add del mod">
          <ac:chgData name="Francesco Fransesini" userId="f4b06c69-b125-4814-a67d-adf8dc91bd7e" providerId="ADAL" clId="{145AABF2-0B47-47FC-9B98-187987AE4895}" dt="2021-12-01T20:10:27.238" v="3673" actId="478"/>
          <ac:spMkLst>
            <pc:docMk/>
            <pc:sldMk cId="1993491934" sldId="299"/>
            <ac:spMk id="2" creationId="{144082F2-CFAF-4C93-AC04-F027F7F92F00}"/>
          </ac:spMkLst>
        </pc:spChg>
        <pc:spChg chg="mod">
          <ac:chgData name="Francesco Fransesini" userId="f4b06c69-b125-4814-a67d-adf8dc91bd7e" providerId="ADAL" clId="{145AABF2-0B47-47FC-9B98-187987AE4895}" dt="2021-11-26T10:16:39.402" v="1840" actId="1076"/>
          <ac:spMkLst>
            <pc:docMk/>
            <pc:sldMk cId="1993491934" sldId="299"/>
            <ac:spMk id="8" creationId="{9D10AA66-2457-49A0-A222-D8E8DD1672F8}"/>
          </ac:spMkLst>
        </pc:spChg>
        <pc:spChg chg="mod">
          <ac:chgData name="Francesco Fransesini" userId="f4b06c69-b125-4814-a67d-adf8dc91bd7e" providerId="ADAL" clId="{145AABF2-0B47-47FC-9B98-187987AE4895}" dt="2021-11-26T10:16:22.834" v="1836" actId="1076"/>
          <ac:spMkLst>
            <pc:docMk/>
            <pc:sldMk cId="1993491934" sldId="299"/>
            <ac:spMk id="10" creationId="{6A54016E-C278-436B-9BB6-A4A9BAAFA9FF}"/>
          </ac:spMkLst>
        </pc:spChg>
        <pc:spChg chg="mod">
          <ac:chgData name="Francesco Fransesini" userId="f4b06c69-b125-4814-a67d-adf8dc91bd7e" providerId="ADAL" clId="{145AABF2-0B47-47FC-9B98-187987AE4895}" dt="2021-11-26T10:16:37.062" v="1839" actId="1076"/>
          <ac:spMkLst>
            <pc:docMk/>
            <pc:sldMk cId="1993491934" sldId="299"/>
            <ac:spMk id="13" creationId="{D154FDA9-2BBB-41BD-9B61-A779DC48F2B0}"/>
          </ac:spMkLst>
        </pc:spChg>
        <pc:spChg chg="mod">
          <ac:chgData name="Francesco Fransesini" userId="f4b06c69-b125-4814-a67d-adf8dc91bd7e" providerId="ADAL" clId="{145AABF2-0B47-47FC-9B98-187987AE4895}" dt="2021-11-26T10:16:29.914" v="1837" actId="1076"/>
          <ac:spMkLst>
            <pc:docMk/>
            <pc:sldMk cId="1993491934" sldId="299"/>
            <ac:spMk id="15" creationId="{511D0744-1A48-447B-B90F-086277007EC0}"/>
          </ac:spMkLst>
        </pc:spChg>
        <pc:spChg chg="mod">
          <ac:chgData name="Francesco Fransesini" userId="f4b06c69-b125-4814-a67d-adf8dc91bd7e" providerId="ADAL" clId="{145AABF2-0B47-47FC-9B98-187987AE4895}" dt="2021-11-26T10:16:17.599" v="1835" actId="1076"/>
          <ac:spMkLst>
            <pc:docMk/>
            <pc:sldMk cId="1993491934" sldId="299"/>
            <ac:spMk id="16" creationId="{9EEBB131-E0E6-48BD-88D0-DA5C9E5AC1E6}"/>
          </ac:spMkLst>
        </pc:spChg>
        <pc:picChg chg="mod">
          <ac:chgData name="Francesco Fransesini" userId="f4b06c69-b125-4814-a67d-adf8dc91bd7e" providerId="ADAL" clId="{145AABF2-0B47-47FC-9B98-187987AE4895}" dt="2021-11-26T10:16:14.708" v="1834" actId="196"/>
          <ac:picMkLst>
            <pc:docMk/>
            <pc:sldMk cId="1993491934" sldId="299"/>
            <ac:picMk id="7" creationId="{F41E04E1-3CCE-467E-8DAC-F1052BD037BB}"/>
          </ac:picMkLst>
        </pc:picChg>
        <pc:cxnChg chg="mod">
          <ac:chgData name="Francesco Fransesini" userId="f4b06c69-b125-4814-a67d-adf8dc91bd7e" providerId="ADAL" clId="{145AABF2-0B47-47FC-9B98-187987AE4895}" dt="2021-11-26T10:16:29.914" v="1837" actId="1076"/>
          <ac:cxnSpMkLst>
            <pc:docMk/>
            <pc:sldMk cId="1993491934" sldId="299"/>
            <ac:cxnSpMk id="18" creationId="{050F5DE4-AEE0-4B64-8028-278B5B7514EE}"/>
          </ac:cxnSpMkLst>
        </pc:cxnChg>
        <pc:cxnChg chg="mod">
          <ac:chgData name="Francesco Fransesini" userId="f4b06c69-b125-4814-a67d-adf8dc91bd7e" providerId="ADAL" clId="{145AABF2-0B47-47FC-9B98-187987AE4895}" dt="2021-11-26T10:16:22.834" v="1836" actId="1076"/>
          <ac:cxnSpMkLst>
            <pc:docMk/>
            <pc:sldMk cId="1993491934" sldId="299"/>
            <ac:cxnSpMk id="20" creationId="{1432EA29-5E62-4065-B478-3A4C89AEBCB1}"/>
          </ac:cxnSpMkLst>
        </pc:cxnChg>
      </pc:sldChg>
      <pc:sldChg chg="addSp delSp modSp mod delAnim modAnim">
        <pc:chgData name="Francesco Fransesini" userId="f4b06c69-b125-4814-a67d-adf8dc91bd7e" providerId="ADAL" clId="{145AABF2-0B47-47FC-9B98-187987AE4895}" dt="2021-11-29T09:32:14.268" v="3111" actId="208"/>
        <pc:sldMkLst>
          <pc:docMk/>
          <pc:sldMk cId="3003243823" sldId="300"/>
        </pc:sldMkLst>
        <pc:spChg chg="add mod">
          <ac:chgData name="Francesco Fransesini" userId="f4b06c69-b125-4814-a67d-adf8dc91bd7e" providerId="ADAL" clId="{145AABF2-0B47-47FC-9B98-187987AE4895}" dt="2021-11-29T09:26:12.327" v="3079" actId="1076"/>
          <ac:spMkLst>
            <pc:docMk/>
            <pc:sldMk cId="3003243823" sldId="300"/>
            <ac:spMk id="2" creationId="{C1CD0CCA-9ED9-4F38-862D-C673708FFA0D}"/>
          </ac:spMkLst>
        </pc:spChg>
        <pc:spChg chg="add mod">
          <ac:chgData name="Francesco Fransesini" userId="f4b06c69-b125-4814-a67d-adf8dc91bd7e" providerId="ADAL" clId="{145AABF2-0B47-47FC-9B98-187987AE4895}" dt="2021-11-29T09:32:02.288" v="3108" actId="1076"/>
          <ac:spMkLst>
            <pc:docMk/>
            <pc:sldMk cId="3003243823" sldId="300"/>
            <ac:spMk id="4" creationId="{04187480-2BBA-43EB-8F8F-E96A1AB2D189}"/>
          </ac:spMkLst>
        </pc:spChg>
        <pc:spChg chg="mod">
          <ac:chgData name="Francesco Fransesini" userId="f4b06c69-b125-4814-a67d-adf8dc91bd7e" providerId="ADAL" clId="{145AABF2-0B47-47FC-9B98-187987AE4895}" dt="2021-11-29T09:32:06.575" v="3109" actId="14100"/>
          <ac:spMkLst>
            <pc:docMk/>
            <pc:sldMk cId="3003243823" sldId="300"/>
            <ac:spMk id="6" creationId="{903AA5B5-452F-4BDD-B1C9-DD56FC909DD2}"/>
          </ac:spMkLst>
        </pc:spChg>
        <pc:spChg chg="add del mod">
          <ac:chgData name="Francesco Fransesini" userId="f4b06c69-b125-4814-a67d-adf8dc91bd7e" providerId="ADAL" clId="{145AABF2-0B47-47FC-9B98-187987AE4895}" dt="2021-11-29T09:26:00.755" v="3078" actId="478"/>
          <ac:spMkLst>
            <pc:docMk/>
            <pc:sldMk cId="3003243823" sldId="300"/>
            <ac:spMk id="7" creationId="{B3C9BF0F-550C-4D8E-B172-0DDC82723AF2}"/>
          </ac:spMkLst>
        </pc:spChg>
        <pc:spChg chg="mod">
          <ac:chgData name="Francesco Fransesini" userId="f4b06c69-b125-4814-a67d-adf8dc91bd7e" providerId="ADAL" clId="{145AABF2-0B47-47FC-9B98-187987AE4895}" dt="2021-11-26T11:03:44.877" v="2183" actId="20577"/>
          <ac:spMkLst>
            <pc:docMk/>
            <pc:sldMk cId="3003243823" sldId="300"/>
            <ac:spMk id="8" creationId="{7668A51B-C04E-44E6-A82B-1207283BC6D1}"/>
          </ac:spMkLst>
        </pc:spChg>
        <pc:spChg chg="add mod">
          <ac:chgData name="Francesco Fransesini" userId="f4b06c69-b125-4814-a67d-adf8dc91bd7e" providerId="ADAL" clId="{145AABF2-0B47-47FC-9B98-187987AE4895}" dt="2021-11-29T09:31:38.675" v="3106" actId="207"/>
          <ac:spMkLst>
            <pc:docMk/>
            <pc:sldMk cId="3003243823" sldId="300"/>
            <ac:spMk id="10" creationId="{72E0C67F-F83C-48A6-BBA5-396DB707F9F8}"/>
          </ac:spMkLst>
        </pc:spChg>
        <pc:spChg chg="add del mod">
          <ac:chgData name="Francesco Fransesini" userId="f4b06c69-b125-4814-a67d-adf8dc91bd7e" providerId="ADAL" clId="{145AABF2-0B47-47FC-9B98-187987AE4895}" dt="2021-11-29T09:25:32.466" v="3071" actId="478"/>
          <ac:spMkLst>
            <pc:docMk/>
            <pc:sldMk cId="3003243823" sldId="300"/>
            <ac:spMk id="17" creationId="{5B5CD94B-0DD6-4023-9BFE-37D4AB289EA6}"/>
          </ac:spMkLst>
        </pc:spChg>
        <pc:spChg chg="add del mod">
          <ac:chgData name="Francesco Fransesini" userId="f4b06c69-b125-4814-a67d-adf8dc91bd7e" providerId="ADAL" clId="{145AABF2-0B47-47FC-9B98-187987AE4895}" dt="2021-11-29T09:25:34.206" v="3072" actId="478"/>
          <ac:spMkLst>
            <pc:docMk/>
            <pc:sldMk cId="3003243823" sldId="300"/>
            <ac:spMk id="18" creationId="{6736E3D5-37E2-4B91-B555-85CDA0FDE25B}"/>
          </ac:spMkLst>
        </pc:spChg>
        <pc:spChg chg="add del mod">
          <ac:chgData name="Francesco Fransesini" userId="f4b06c69-b125-4814-a67d-adf8dc91bd7e" providerId="ADAL" clId="{145AABF2-0B47-47FC-9B98-187987AE4895}" dt="2021-11-29T09:27:48.345" v="3097" actId="478"/>
          <ac:spMkLst>
            <pc:docMk/>
            <pc:sldMk cId="3003243823" sldId="300"/>
            <ac:spMk id="26" creationId="{97243B48-2599-4D9D-BF2D-21B40FF69805}"/>
          </ac:spMkLst>
        </pc:spChg>
        <pc:spChg chg="add del mod">
          <ac:chgData name="Francesco Fransesini" userId="f4b06c69-b125-4814-a67d-adf8dc91bd7e" providerId="ADAL" clId="{145AABF2-0B47-47FC-9B98-187987AE4895}" dt="2021-11-29T09:27:52.702" v="3099" actId="478"/>
          <ac:spMkLst>
            <pc:docMk/>
            <pc:sldMk cId="3003243823" sldId="300"/>
            <ac:spMk id="27" creationId="{0A7C50ED-76DA-4A40-90B4-D77429FFC26B}"/>
          </ac:spMkLst>
        </pc:spChg>
        <pc:graphicFrameChg chg="add del mod">
          <ac:chgData name="Francesco Fransesini" userId="f4b06c69-b125-4814-a67d-adf8dc91bd7e" providerId="ADAL" clId="{145AABF2-0B47-47FC-9B98-187987AE4895}" dt="2021-11-26T08:54:37.091" v="700"/>
          <ac:graphicFrameMkLst>
            <pc:docMk/>
            <pc:sldMk cId="3003243823" sldId="300"/>
            <ac:graphicFrameMk id="7" creationId="{3413493C-5E7F-4F5D-B4D7-6120B3B9E816}"/>
          </ac:graphicFrameMkLst>
        </pc:graphicFrameChg>
        <pc:graphicFrameChg chg="add del mod">
          <ac:chgData name="Francesco Fransesini" userId="f4b06c69-b125-4814-a67d-adf8dc91bd7e" providerId="ADAL" clId="{145AABF2-0B47-47FC-9B98-187987AE4895}" dt="2021-11-26T08:54:44.211" v="703" actId="478"/>
          <ac:graphicFrameMkLst>
            <pc:docMk/>
            <pc:sldMk cId="3003243823" sldId="300"/>
            <ac:graphicFrameMk id="10" creationId="{9DA4D015-B16B-4579-B7FD-A4B79A8F5DCD}"/>
          </ac:graphicFrameMkLst>
        </pc:graphicFrameChg>
        <pc:picChg chg="del mod">
          <ac:chgData name="Francesco Fransesini" userId="f4b06c69-b125-4814-a67d-adf8dc91bd7e" providerId="ADAL" clId="{145AABF2-0B47-47FC-9B98-187987AE4895}" dt="2021-11-29T09:25:13.170" v="3070" actId="478"/>
          <ac:picMkLst>
            <pc:docMk/>
            <pc:sldMk cId="3003243823" sldId="300"/>
            <ac:picMk id="5" creationId="{12E97762-2AC6-4E60-8569-82491EF4F59A}"/>
          </ac:picMkLst>
        </pc:picChg>
        <pc:picChg chg="add mod">
          <ac:chgData name="Francesco Fransesini" userId="f4b06c69-b125-4814-a67d-adf8dc91bd7e" providerId="ADAL" clId="{145AABF2-0B47-47FC-9B98-187987AE4895}" dt="2021-11-29T09:27:45.432" v="3096" actId="1076"/>
          <ac:picMkLst>
            <pc:docMk/>
            <pc:sldMk cId="3003243823" sldId="300"/>
            <ac:picMk id="21" creationId="{CA474392-7F6B-49F7-810E-462ABC94A099}"/>
          </ac:picMkLst>
        </pc:picChg>
        <pc:picChg chg="add del mod">
          <ac:chgData name="Francesco Fransesini" userId="f4b06c69-b125-4814-a67d-adf8dc91bd7e" providerId="ADAL" clId="{145AABF2-0B47-47FC-9B98-187987AE4895}" dt="2021-11-29T09:26:39.301" v="3081" actId="478"/>
          <ac:picMkLst>
            <pc:docMk/>
            <pc:sldMk cId="3003243823" sldId="300"/>
            <ac:picMk id="22" creationId="{A881A170-624E-4BA0-9552-BF6A372A010A}"/>
          </ac:picMkLst>
        </pc:picChg>
        <pc:cxnChg chg="add mod">
          <ac:chgData name="Francesco Fransesini" userId="f4b06c69-b125-4814-a67d-adf8dc91bd7e" providerId="ADAL" clId="{145AABF2-0B47-47FC-9B98-187987AE4895}" dt="2021-11-29T09:32:14.268" v="3111" actId="208"/>
          <ac:cxnSpMkLst>
            <pc:docMk/>
            <pc:sldMk cId="3003243823" sldId="300"/>
            <ac:cxnSpMk id="15" creationId="{15FA1005-CAE8-4BCB-B8EB-3E5A51AD0344}"/>
          </ac:cxnSpMkLst>
        </pc:cxnChg>
        <pc:cxnChg chg="add del">
          <ac:chgData name="Francesco Fransesini" userId="f4b06c69-b125-4814-a67d-adf8dc91bd7e" providerId="ADAL" clId="{145AABF2-0B47-47FC-9B98-187987AE4895}" dt="2021-11-26T09:08:20.770" v="909" actId="478"/>
          <ac:cxnSpMkLst>
            <pc:docMk/>
            <pc:sldMk cId="3003243823" sldId="300"/>
            <ac:cxnSpMk id="15" creationId="{97D0096E-0053-4E73-B2F7-AE338D7CFB81}"/>
          </ac:cxnSpMkLst>
        </pc:cxnChg>
        <pc:cxnChg chg="add del mod">
          <ac:chgData name="Francesco Fransesini" userId="f4b06c69-b125-4814-a67d-adf8dc91bd7e" providerId="ADAL" clId="{145AABF2-0B47-47FC-9B98-187987AE4895}" dt="2021-11-29T09:27:55.609" v="3100" actId="478"/>
          <ac:cxnSpMkLst>
            <pc:docMk/>
            <pc:sldMk cId="3003243823" sldId="300"/>
            <ac:cxnSpMk id="16" creationId="{1E391817-10DF-46B7-89F6-C299B4A65F58}"/>
          </ac:cxnSpMkLst>
        </pc:cxnChg>
        <pc:cxnChg chg="add del mod">
          <ac:chgData name="Francesco Fransesini" userId="f4b06c69-b125-4814-a67d-adf8dc91bd7e" providerId="ADAL" clId="{145AABF2-0B47-47FC-9B98-187987AE4895}" dt="2021-11-29T09:27:57.768" v="3101" actId="478"/>
          <ac:cxnSpMkLst>
            <pc:docMk/>
            <pc:sldMk cId="3003243823" sldId="300"/>
            <ac:cxnSpMk id="20" creationId="{F00F159B-675F-499D-9BB2-B381DAD2EB08}"/>
          </ac:cxnSpMkLst>
        </pc:cxnChg>
        <pc:cxnChg chg="add del mod">
          <ac:chgData name="Francesco Fransesini" userId="f4b06c69-b125-4814-a67d-adf8dc91bd7e" providerId="ADAL" clId="{145AABF2-0B47-47FC-9B98-187987AE4895}" dt="2021-11-26T09:09:53.345" v="918" actId="478"/>
          <ac:cxnSpMkLst>
            <pc:docMk/>
            <pc:sldMk cId="3003243823" sldId="300"/>
            <ac:cxnSpMk id="21" creationId="{DC82E7BD-F4A5-4D19-ABE2-CF9887E52F39}"/>
          </ac:cxnSpMkLst>
        </pc:cxnChg>
        <pc:cxnChg chg="add del mod">
          <ac:chgData name="Francesco Fransesini" userId="f4b06c69-b125-4814-a67d-adf8dc91bd7e" providerId="ADAL" clId="{145AABF2-0B47-47FC-9B98-187987AE4895}" dt="2021-11-29T09:27:50.710" v="3098" actId="478"/>
          <ac:cxnSpMkLst>
            <pc:docMk/>
            <pc:sldMk cId="3003243823" sldId="300"/>
            <ac:cxnSpMk id="24" creationId="{C0219027-003E-408E-84E9-FA0B87F64B61}"/>
          </ac:cxnSpMkLst>
        </pc:cxnChg>
      </pc:sldChg>
      <pc:sldChg chg="addSp delSp modSp mod">
        <pc:chgData name="Francesco Fransesini" userId="f4b06c69-b125-4814-a67d-adf8dc91bd7e" providerId="ADAL" clId="{145AABF2-0B47-47FC-9B98-187987AE4895}" dt="2021-11-30T10:32:29.429" v="3451" actId="20577"/>
        <pc:sldMkLst>
          <pc:docMk/>
          <pc:sldMk cId="2602642373" sldId="303"/>
        </pc:sldMkLst>
        <pc:spChg chg="mod">
          <ac:chgData name="Francesco Fransesini" userId="f4b06c69-b125-4814-a67d-adf8dc91bd7e" providerId="ADAL" clId="{145AABF2-0B47-47FC-9B98-187987AE4895}" dt="2021-11-28T15:40:42.747" v="2489" actId="1076"/>
          <ac:spMkLst>
            <pc:docMk/>
            <pc:sldMk cId="2602642373" sldId="303"/>
            <ac:spMk id="2" creationId="{635EEDDD-3F67-4743-AC06-1A6BD0C1BB25}"/>
          </ac:spMkLst>
        </pc:spChg>
        <pc:spChg chg="mod">
          <ac:chgData name="Francesco Fransesini" userId="f4b06c69-b125-4814-a67d-adf8dc91bd7e" providerId="ADAL" clId="{145AABF2-0B47-47FC-9B98-187987AE4895}" dt="2021-11-30T10:32:29.429" v="3451" actId="20577"/>
          <ac:spMkLst>
            <pc:docMk/>
            <pc:sldMk cId="2602642373" sldId="303"/>
            <ac:spMk id="7" creationId="{5951AE45-39CC-48F0-9DBE-BE5FAF13D9AB}"/>
          </ac:spMkLst>
        </pc:spChg>
        <pc:spChg chg="mod">
          <ac:chgData name="Francesco Fransesini" userId="f4b06c69-b125-4814-a67d-adf8dc91bd7e" providerId="ADAL" clId="{145AABF2-0B47-47FC-9B98-187987AE4895}" dt="2021-11-30T10:32:22.903" v="3448" actId="1076"/>
          <ac:spMkLst>
            <pc:docMk/>
            <pc:sldMk cId="2602642373" sldId="303"/>
            <ac:spMk id="25" creationId="{2730F07C-0508-451E-B8D8-55D5F5BE7AD2}"/>
          </ac:spMkLst>
        </pc:spChg>
        <pc:spChg chg="mod">
          <ac:chgData name="Francesco Fransesini" userId="f4b06c69-b125-4814-a67d-adf8dc91bd7e" providerId="ADAL" clId="{145AABF2-0B47-47FC-9B98-187987AE4895}" dt="2021-11-30T10:32:25.822" v="3449" actId="1076"/>
          <ac:spMkLst>
            <pc:docMk/>
            <pc:sldMk cId="2602642373" sldId="303"/>
            <ac:spMk id="26" creationId="{03664E57-DAD1-4FD8-A919-5BE46C060F8A}"/>
          </ac:spMkLst>
        </pc:spChg>
        <pc:spChg chg="mod">
          <ac:chgData name="Francesco Fransesini" userId="f4b06c69-b125-4814-a67d-adf8dc91bd7e" providerId="ADAL" clId="{145AABF2-0B47-47FC-9B98-187987AE4895}" dt="2021-11-26T10:11:28.424" v="1800" actId="1076"/>
          <ac:spMkLst>
            <pc:docMk/>
            <pc:sldMk cId="2602642373" sldId="303"/>
            <ac:spMk id="27" creationId="{D3100680-2293-4124-9867-7472E1F587A0}"/>
          </ac:spMkLst>
        </pc:spChg>
        <pc:spChg chg="add mod">
          <ac:chgData name="Francesco Fransesini" userId="f4b06c69-b125-4814-a67d-adf8dc91bd7e" providerId="ADAL" clId="{145AABF2-0B47-47FC-9B98-187987AE4895}" dt="2021-11-26T09:47:42.742" v="1679" actId="1076"/>
          <ac:spMkLst>
            <pc:docMk/>
            <pc:sldMk cId="2602642373" sldId="303"/>
            <ac:spMk id="28" creationId="{2BAB6EFE-6E23-41E7-8D46-381DAAF511C4}"/>
          </ac:spMkLst>
        </pc:spChg>
        <pc:spChg chg="add mod">
          <ac:chgData name="Francesco Fransesini" userId="f4b06c69-b125-4814-a67d-adf8dc91bd7e" providerId="ADAL" clId="{145AABF2-0B47-47FC-9B98-187987AE4895}" dt="2021-11-28T15:41:12.248" v="2491" actId="1582"/>
          <ac:spMkLst>
            <pc:docMk/>
            <pc:sldMk cId="2602642373" sldId="303"/>
            <ac:spMk id="29" creationId="{2CAEE339-FEAF-4408-B4C1-03369E45DE26}"/>
          </ac:spMkLst>
        </pc:spChg>
        <pc:spChg chg="add mod">
          <ac:chgData name="Francesco Fransesini" userId="f4b06c69-b125-4814-a67d-adf8dc91bd7e" providerId="ADAL" clId="{145AABF2-0B47-47FC-9B98-187987AE4895}" dt="2021-11-28T15:30:40.739" v="2442" actId="1076"/>
          <ac:spMkLst>
            <pc:docMk/>
            <pc:sldMk cId="2602642373" sldId="303"/>
            <ac:spMk id="33" creationId="{9D69F618-6451-40E7-9A31-80312C9CEC5D}"/>
          </ac:spMkLst>
        </pc:spChg>
        <pc:grpChg chg="add del mod">
          <ac:chgData name="Francesco Fransesini" userId="f4b06c69-b125-4814-a67d-adf8dc91bd7e" providerId="ADAL" clId="{145AABF2-0B47-47FC-9B98-187987AE4895}" dt="2021-11-28T15:37:21.059" v="2446" actId="1076"/>
          <ac:grpSpMkLst>
            <pc:docMk/>
            <pc:sldMk cId="2602642373" sldId="303"/>
            <ac:grpSpMk id="24" creationId="{61DEA6FD-1439-444E-B500-9ACC64F21D90}"/>
          </ac:grpSpMkLst>
        </pc:grpChg>
        <pc:picChg chg="mod">
          <ac:chgData name="Francesco Fransesini" userId="f4b06c69-b125-4814-a67d-adf8dc91bd7e" providerId="ADAL" clId="{145AABF2-0B47-47FC-9B98-187987AE4895}" dt="2021-11-28T15:41:16.249" v="2492" actId="1076"/>
          <ac:picMkLst>
            <pc:docMk/>
            <pc:sldMk cId="2602642373" sldId="303"/>
            <ac:picMk id="13" creationId="{373E971F-E9A4-4BB7-A665-BD0768B42BED}"/>
          </ac:picMkLst>
        </pc:picChg>
        <pc:cxnChg chg="del">
          <ac:chgData name="Francesco Fransesini" userId="f4b06c69-b125-4814-a67d-adf8dc91bd7e" providerId="ADAL" clId="{145AABF2-0B47-47FC-9B98-187987AE4895}" dt="2021-11-26T10:11:25.534" v="1799" actId="478"/>
          <ac:cxnSpMkLst>
            <pc:docMk/>
            <pc:sldMk cId="2602642373" sldId="303"/>
            <ac:cxnSpMk id="29" creationId="{A6FF4D01-B9FC-44CF-91B9-5DEB83DD9988}"/>
          </ac:cxnSpMkLst>
        </pc:cxnChg>
        <pc:cxnChg chg="add mod">
          <ac:chgData name="Francesco Fransesini" userId="f4b06c69-b125-4814-a67d-adf8dc91bd7e" providerId="ADAL" clId="{145AABF2-0B47-47FC-9B98-187987AE4895}" dt="2021-11-28T15:30:27.756" v="2434" actId="14100"/>
          <ac:cxnSpMkLst>
            <pc:docMk/>
            <pc:sldMk cId="2602642373" sldId="303"/>
            <ac:cxnSpMk id="30" creationId="{BBD3B1C1-F99A-49F2-8B48-47CB912F6349}"/>
          </ac:cxnSpMkLst>
        </pc:cxnChg>
        <pc:cxnChg chg="add mod">
          <ac:chgData name="Francesco Fransesini" userId="f4b06c69-b125-4814-a67d-adf8dc91bd7e" providerId="ADAL" clId="{145AABF2-0B47-47FC-9B98-187987AE4895}" dt="2021-11-28T15:29:39.568" v="2429" actId="1076"/>
          <ac:cxnSpMkLst>
            <pc:docMk/>
            <pc:sldMk cId="2602642373" sldId="303"/>
            <ac:cxnSpMk id="31" creationId="{A4066BBF-E30B-4A3C-BF3D-544E07D433FD}"/>
          </ac:cxnSpMkLst>
        </pc:cxnChg>
        <pc:cxnChg chg="del">
          <ac:chgData name="Francesco Fransesini" userId="f4b06c69-b125-4814-a67d-adf8dc91bd7e" providerId="ADAL" clId="{145AABF2-0B47-47FC-9B98-187987AE4895}" dt="2021-11-26T10:11:20.975" v="1797" actId="478"/>
          <ac:cxnSpMkLst>
            <pc:docMk/>
            <pc:sldMk cId="2602642373" sldId="303"/>
            <ac:cxnSpMk id="31" creationId="{AB2DD81D-C27E-4BD0-9207-2114A028402D}"/>
          </ac:cxnSpMkLst>
        </pc:cxnChg>
        <pc:cxnChg chg="add mod">
          <ac:chgData name="Francesco Fransesini" userId="f4b06c69-b125-4814-a67d-adf8dc91bd7e" providerId="ADAL" clId="{145AABF2-0B47-47FC-9B98-187987AE4895}" dt="2021-11-28T15:30:24.661" v="2433" actId="14100"/>
          <ac:cxnSpMkLst>
            <pc:docMk/>
            <pc:sldMk cId="2602642373" sldId="303"/>
            <ac:cxnSpMk id="32" creationId="{215186C6-DAB2-43C4-9C0D-C1E88B6A7B77}"/>
          </ac:cxnSpMkLst>
        </pc:cxnChg>
      </pc:sldChg>
      <pc:sldChg chg="addSp modSp mod">
        <pc:chgData name="Francesco Fransesini" userId="f4b06c69-b125-4814-a67d-adf8dc91bd7e" providerId="ADAL" clId="{145AABF2-0B47-47FC-9B98-187987AE4895}" dt="2021-12-01T09:53:05.593" v="3669" actId="1076"/>
        <pc:sldMkLst>
          <pc:docMk/>
          <pc:sldMk cId="3662986856" sldId="305"/>
        </pc:sldMkLst>
        <pc:spChg chg="add mod">
          <ac:chgData name="Francesco Fransesini" userId="f4b06c69-b125-4814-a67d-adf8dc91bd7e" providerId="ADAL" clId="{145AABF2-0B47-47FC-9B98-187987AE4895}" dt="2021-11-30T14:19:04.868" v="3539" actId="1076"/>
          <ac:spMkLst>
            <pc:docMk/>
            <pc:sldMk cId="3662986856" sldId="305"/>
            <ac:spMk id="3" creationId="{75C2AFBB-ED65-4518-8E11-C00DF6820307}"/>
          </ac:spMkLst>
        </pc:spChg>
        <pc:spChg chg="mod">
          <ac:chgData name="Francesco Fransesini" userId="f4b06c69-b125-4814-a67d-adf8dc91bd7e" providerId="ADAL" clId="{145AABF2-0B47-47FC-9B98-187987AE4895}" dt="2021-11-30T14:18:01.948" v="3529" actId="164"/>
          <ac:spMkLst>
            <pc:docMk/>
            <pc:sldMk cId="3662986856" sldId="305"/>
            <ac:spMk id="14" creationId="{3E7A429A-528E-430A-8EC6-6A28A1D5F313}"/>
          </ac:spMkLst>
        </pc:spChg>
        <pc:spChg chg="mod">
          <ac:chgData name="Francesco Fransesini" userId="f4b06c69-b125-4814-a67d-adf8dc91bd7e" providerId="ADAL" clId="{145AABF2-0B47-47FC-9B98-187987AE4895}" dt="2021-11-30T14:17:27.037" v="3527" actId="1076"/>
          <ac:spMkLst>
            <pc:docMk/>
            <pc:sldMk cId="3662986856" sldId="305"/>
            <ac:spMk id="21" creationId="{FB259BEC-0DBB-4742-82DE-C11CD269875F}"/>
          </ac:spMkLst>
        </pc:spChg>
        <pc:spChg chg="mod">
          <ac:chgData name="Francesco Fransesini" userId="f4b06c69-b125-4814-a67d-adf8dc91bd7e" providerId="ADAL" clId="{145AABF2-0B47-47FC-9B98-187987AE4895}" dt="2021-12-01T09:52:16.936" v="3664" actId="164"/>
          <ac:spMkLst>
            <pc:docMk/>
            <pc:sldMk cId="3662986856" sldId="305"/>
            <ac:spMk id="22" creationId="{1D487F73-7B56-4717-A666-185D49AA866A}"/>
          </ac:spMkLst>
        </pc:spChg>
        <pc:spChg chg="mod">
          <ac:chgData name="Francesco Fransesini" userId="f4b06c69-b125-4814-a67d-adf8dc91bd7e" providerId="ADAL" clId="{145AABF2-0B47-47FC-9B98-187987AE4895}" dt="2021-12-01T09:52:16.936" v="3664" actId="164"/>
          <ac:spMkLst>
            <pc:docMk/>
            <pc:sldMk cId="3662986856" sldId="305"/>
            <ac:spMk id="23" creationId="{19A2308A-92F9-420F-91D4-746381B16824}"/>
          </ac:spMkLst>
        </pc:spChg>
        <pc:spChg chg="mod">
          <ac:chgData name="Francesco Fransesini" userId="f4b06c69-b125-4814-a67d-adf8dc91bd7e" providerId="ADAL" clId="{145AABF2-0B47-47FC-9B98-187987AE4895}" dt="2021-11-30T14:18:48.472" v="3537" actId="164"/>
          <ac:spMkLst>
            <pc:docMk/>
            <pc:sldMk cId="3662986856" sldId="305"/>
            <ac:spMk id="24" creationId="{D9BA2E43-E487-4C4E-8C82-DAC4E41A759D}"/>
          </ac:spMkLst>
        </pc:spChg>
        <pc:spChg chg="mod">
          <ac:chgData name="Francesco Fransesini" userId="f4b06c69-b125-4814-a67d-adf8dc91bd7e" providerId="ADAL" clId="{145AABF2-0B47-47FC-9B98-187987AE4895}" dt="2021-11-30T14:18:48.472" v="3537" actId="164"/>
          <ac:spMkLst>
            <pc:docMk/>
            <pc:sldMk cId="3662986856" sldId="305"/>
            <ac:spMk id="25" creationId="{152C236F-F0BA-478C-9E95-411F8BA119E0}"/>
          </ac:spMkLst>
        </pc:spChg>
        <pc:spChg chg="add mod">
          <ac:chgData name="Francesco Fransesini" userId="f4b06c69-b125-4814-a67d-adf8dc91bd7e" providerId="ADAL" clId="{145AABF2-0B47-47FC-9B98-187987AE4895}" dt="2021-11-30T14:18:48.472" v="3537" actId="164"/>
          <ac:spMkLst>
            <pc:docMk/>
            <pc:sldMk cId="3662986856" sldId="305"/>
            <ac:spMk id="31" creationId="{7E29206E-59F1-41C0-BBF3-EC5F201DF004}"/>
          </ac:spMkLst>
        </pc:spChg>
        <pc:spChg chg="add mod">
          <ac:chgData name="Francesco Fransesini" userId="f4b06c69-b125-4814-a67d-adf8dc91bd7e" providerId="ADAL" clId="{145AABF2-0B47-47FC-9B98-187987AE4895}" dt="2021-11-30T14:18:48.472" v="3537" actId="164"/>
          <ac:spMkLst>
            <pc:docMk/>
            <pc:sldMk cId="3662986856" sldId="305"/>
            <ac:spMk id="32" creationId="{23A29369-9FDD-4493-80E4-B8EE51E60573}"/>
          </ac:spMkLst>
        </pc:spChg>
        <pc:spChg chg="add mod">
          <ac:chgData name="Francesco Fransesini" userId="f4b06c69-b125-4814-a67d-adf8dc91bd7e" providerId="ADAL" clId="{145AABF2-0B47-47FC-9B98-187987AE4895}" dt="2021-11-30T14:18:01.948" v="3529" actId="164"/>
          <ac:spMkLst>
            <pc:docMk/>
            <pc:sldMk cId="3662986856" sldId="305"/>
            <ac:spMk id="34" creationId="{53C05A91-CC13-4A87-A67E-F53C7C0941B5}"/>
          </ac:spMkLst>
        </pc:spChg>
        <pc:spChg chg="add mod">
          <ac:chgData name="Francesco Fransesini" userId="f4b06c69-b125-4814-a67d-adf8dc91bd7e" providerId="ADAL" clId="{145AABF2-0B47-47FC-9B98-187987AE4895}" dt="2021-12-01T09:52:53.786" v="3667" actId="1076"/>
          <ac:spMkLst>
            <pc:docMk/>
            <pc:sldMk cId="3662986856" sldId="305"/>
            <ac:spMk id="35" creationId="{A26890AB-BFCD-41DC-9157-659ACA0A506B}"/>
          </ac:spMkLst>
        </pc:spChg>
        <pc:spChg chg="add mod">
          <ac:chgData name="Francesco Fransesini" userId="f4b06c69-b125-4814-a67d-adf8dc91bd7e" providerId="ADAL" clId="{145AABF2-0B47-47FC-9B98-187987AE4895}" dt="2021-12-01T09:53:05.593" v="3669" actId="1076"/>
          <ac:spMkLst>
            <pc:docMk/>
            <pc:sldMk cId="3662986856" sldId="305"/>
            <ac:spMk id="36" creationId="{D2B32C04-5A49-488B-BC36-9725D7ED7DC3}"/>
          </ac:spMkLst>
        </pc:spChg>
        <pc:spChg chg="add mod">
          <ac:chgData name="Francesco Fransesini" userId="f4b06c69-b125-4814-a67d-adf8dc91bd7e" providerId="ADAL" clId="{145AABF2-0B47-47FC-9B98-187987AE4895}" dt="2021-12-01T09:52:48.358" v="3666" actId="1076"/>
          <ac:spMkLst>
            <pc:docMk/>
            <pc:sldMk cId="3662986856" sldId="305"/>
            <ac:spMk id="37" creationId="{5320B1DD-C5F8-4B09-B57D-E688AD14F875}"/>
          </ac:spMkLst>
        </pc:spChg>
        <pc:spChg chg="add mod">
          <ac:chgData name="Francesco Fransesini" userId="f4b06c69-b125-4814-a67d-adf8dc91bd7e" providerId="ADAL" clId="{145AABF2-0B47-47FC-9B98-187987AE4895}" dt="2021-11-30T14:19:51.031" v="3547" actId="1076"/>
          <ac:spMkLst>
            <pc:docMk/>
            <pc:sldMk cId="3662986856" sldId="305"/>
            <ac:spMk id="38" creationId="{8B6C2A0B-D209-4B37-85D9-A46C3AF4A762}"/>
          </ac:spMkLst>
        </pc:spChg>
        <pc:spChg chg="mod">
          <ac:chgData name="Francesco Fransesini" userId="f4b06c69-b125-4814-a67d-adf8dc91bd7e" providerId="ADAL" clId="{145AABF2-0B47-47FC-9B98-187987AE4895}" dt="2021-11-30T14:22:19.212" v="3563" actId="1076"/>
          <ac:spMkLst>
            <pc:docMk/>
            <pc:sldMk cId="3662986856" sldId="305"/>
            <ac:spMk id="41" creationId="{DFCE5CDC-DD92-42A3-9B10-294DC65E86ED}"/>
          </ac:spMkLst>
        </pc:spChg>
        <pc:spChg chg="mod">
          <ac:chgData name="Francesco Fransesini" userId="f4b06c69-b125-4814-a67d-adf8dc91bd7e" providerId="ADAL" clId="{145AABF2-0B47-47FC-9B98-187987AE4895}" dt="2021-11-30T15:26:45.164" v="3652" actId="1076"/>
          <ac:spMkLst>
            <pc:docMk/>
            <pc:sldMk cId="3662986856" sldId="305"/>
            <ac:spMk id="43" creationId="{B8FF2857-8880-41D6-AFE9-B9D34CA67D7B}"/>
          </ac:spMkLst>
        </pc:spChg>
        <pc:spChg chg="mod">
          <ac:chgData name="Francesco Fransesini" userId="f4b06c69-b125-4814-a67d-adf8dc91bd7e" providerId="ADAL" clId="{145AABF2-0B47-47FC-9B98-187987AE4895}" dt="2021-11-30T14:18:48.472" v="3537" actId="164"/>
          <ac:spMkLst>
            <pc:docMk/>
            <pc:sldMk cId="3662986856" sldId="305"/>
            <ac:spMk id="44" creationId="{2CCE4EA4-F8A0-4B9D-BE9A-A68C323E0E29}"/>
          </ac:spMkLst>
        </pc:spChg>
        <pc:spChg chg="add mod">
          <ac:chgData name="Francesco Fransesini" userId="f4b06c69-b125-4814-a67d-adf8dc91bd7e" providerId="ADAL" clId="{145AABF2-0B47-47FC-9B98-187987AE4895}" dt="2021-11-30T15:25:55.806" v="3650" actId="1076"/>
          <ac:spMkLst>
            <pc:docMk/>
            <pc:sldMk cId="3662986856" sldId="305"/>
            <ac:spMk id="45" creationId="{94A5137C-77F9-4ED6-85AD-7575DBF690FF}"/>
          </ac:spMkLst>
        </pc:spChg>
        <pc:spChg chg="mod">
          <ac:chgData name="Francesco Fransesini" userId="f4b06c69-b125-4814-a67d-adf8dc91bd7e" providerId="ADAL" clId="{145AABF2-0B47-47FC-9B98-187987AE4895}" dt="2021-11-30T14:19:39.012" v="3545" actId="164"/>
          <ac:spMkLst>
            <pc:docMk/>
            <pc:sldMk cId="3662986856" sldId="305"/>
            <ac:spMk id="48" creationId="{F34E1C63-3487-44E5-B1C1-B1489F1F08D6}"/>
          </ac:spMkLst>
        </pc:spChg>
        <pc:spChg chg="add mod">
          <ac:chgData name="Francesco Fransesini" userId="f4b06c69-b125-4814-a67d-adf8dc91bd7e" providerId="ADAL" clId="{145AABF2-0B47-47FC-9B98-187987AE4895}" dt="2021-11-30T15:25:44.863" v="3648" actId="1076"/>
          <ac:spMkLst>
            <pc:docMk/>
            <pc:sldMk cId="3662986856" sldId="305"/>
            <ac:spMk id="49" creationId="{024898A4-6FCF-49AE-8DD8-BA1D48ADB7B5}"/>
          </ac:spMkLst>
        </pc:spChg>
        <pc:spChg chg="mod">
          <ac:chgData name="Francesco Fransesini" userId="f4b06c69-b125-4814-a67d-adf8dc91bd7e" providerId="ADAL" clId="{145AABF2-0B47-47FC-9B98-187987AE4895}" dt="2021-11-30T14:20:48.819" v="3556" actId="1076"/>
          <ac:spMkLst>
            <pc:docMk/>
            <pc:sldMk cId="3662986856" sldId="305"/>
            <ac:spMk id="50" creationId="{4EF577E6-2CE4-47FB-B2A4-D339A507ED11}"/>
          </ac:spMkLst>
        </pc:spChg>
        <pc:spChg chg="mod">
          <ac:chgData name="Francesco Fransesini" userId="f4b06c69-b125-4814-a67d-adf8dc91bd7e" providerId="ADAL" clId="{145AABF2-0B47-47FC-9B98-187987AE4895}" dt="2021-11-30T14:20:53.912" v="3557" actId="1076"/>
          <ac:spMkLst>
            <pc:docMk/>
            <pc:sldMk cId="3662986856" sldId="305"/>
            <ac:spMk id="52" creationId="{4533AC73-F5DD-4EDF-806D-1A23BD79B728}"/>
          </ac:spMkLst>
        </pc:spChg>
        <pc:spChg chg="mod">
          <ac:chgData name="Francesco Fransesini" userId="f4b06c69-b125-4814-a67d-adf8dc91bd7e" providerId="ADAL" clId="{145AABF2-0B47-47FC-9B98-187987AE4895}" dt="2021-11-30T14:18:01.948" v="3529" actId="164"/>
          <ac:spMkLst>
            <pc:docMk/>
            <pc:sldMk cId="3662986856" sldId="305"/>
            <ac:spMk id="53" creationId="{0CD1C823-4A4A-4F80-8713-F093C0460894}"/>
          </ac:spMkLst>
        </pc:spChg>
        <pc:spChg chg="add mod">
          <ac:chgData name="Francesco Fransesini" userId="f4b06c69-b125-4814-a67d-adf8dc91bd7e" providerId="ADAL" clId="{145AABF2-0B47-47FC-9B98-187987AE4895}" dt="2021-11-30T15:25:50.210" v="3649" actId="1076"/>
          <ac:spMkLst>
            <pc:docMk/>
            <pc:sldMk cId="3662986856" sldId="305"/>
            <ac:spMk id="55" creationId="{F3E05B01-CC98-4F3A-9581-F0EDD0581414}"/>
          </ac:spMkLst>
        </pc:spChg>
        <pc:spChg chg="add mod">
          <ac:chgData name="Francesco Fransesini" userId="f4b06c69-b125-4814-a67d-adf8dc91bd7e" providerId="ADAL" clId="{145AABF2-0B47-47FC-9B98-187987AE4895}" dt="2021-11-30T15:25:58.888" v="3651" actId="1076"/>
          <ac:spMkLst>
            <pc:docMk/>
            <pc:sldMk cId="3662986856" sldId="305"/>
            <ac:spMk id="57" creationId="{6AC99930-4E1D-48DC-9240-8B3958AF1774}"/>
          </ac:spMkLst>
        </pc:spChg>
        <pc:grpChg chg="add mod">
          <ac:chgData name="Francesco Fransesini" userId="f4b06c69-b125-4814-a67d-adf8dc91bd7e" providerId="ADAL" clId="{145AABF2-0B47-47FC-9B98-187987AE4895}" dt="2021-12-01T09:52:16.936" v="3664" actId="164"/>
          <ac:grpSpMkLst>
            <pc:docMk/>
            <pc:sldMk cId="3662986856" sldId="305"/>
            <ac:grpSpMk id="4" creationId="{E8A05D1D-2995-4FF4-B358-F3D60CFB1BBA}"/>
          </ac:grpSpMkLst>
        </pc:grpChg>
        <pc:grpChg chg="add mod ord">
          <ac:chgData name="Francesco Fransesini" userId="f4b06c69-b125-4814-a67d-adf8dc91bd7e" providerId="ADAL" clId="{145AABF2-0B47-47FC-9B98-187987AE4895}" dt="2021-12-01T09:52:16.936" v="3664" actId="164"/>
          <ac:grpSpMkLst>
            <pc:docMk/>
            <pc:sldMk cId="3662986856" sldId="305"/>
            <ac:grpSpMk id="18" creationId="{74F31291-B142-4FE9-B3BE-D964538A045F}"/>
          </ac:grpSpMkLst>
        </pc:grpChg>
        <pc:grpChg chg="add mod">
          <ac:chgData name="Francesco Fransesini" userId="f4b06c69-b125-4814-a67d-adf8dc91bd7e" providerId="ADAL" clId="{145AABF2-0B47-47FC-9B98-187987AE4895}" dt="2021-11-30T14:19:13.456" v="3540" actId="14100"/>
          <ac:grpSpMkLst>
            <pc:docMk/>
            <pc:sldMk cId="3662986856" sldId="305"/>
            <ac:grpSpMk id="27" creationId="{88371B67-5FFC-43FA-9560-CB9EA0375E85}"/>
          </ac:grpSpMkLst>
        </pc:grpChg>
        <pc:grpChg chg="add mod">
          <ac:chgData name="Francesco Fransesini" userId="f4b06c69-b125-4814-a67d-adf8dc91bd7e" providerId="ADAL" clId="{145AABF2-0B47-47FC-9B98-187987AE4895}" dt="2021-11-30T14:19:39.012" v="3545" actId="164"/>
          <ac:grpSpMkLst>
            <pc:docMk/>
            <pc:sldMk cId="3662986856" sldId="305"/>
            <ac:grpSpMk id="28" creationId="{29707716-5775-414D-8D52-6564AA629309}"/>
          </ac:grpSpMkLst>
        </pc:grpChg>
        <pc:grpChg chg="mod">
          <ac:chgData name="Francesco Fransesini" userId="f4b06c69-b125-4814-a67d-adf8dc91bd7e" providerId="ADAL" clId="{145AABF2-0B47-47FC-9B98-187987AE4895}" dt="2021-11-30T14:18:09.840" v="3531" actId="1076"/>
          <ac:grpSpMkLst>
            <pc:docMk/>
            <pc:sldMk cId="3662986856" sldId="305"/>
            <ac:grpSpMk id="40" creationId="{6F089F24-C3BC-456E-835B-99275A42B809}"/>
          </ac:grpSpMkLst>
        </pc:grpChg>
        <pc:picChg chg="mod">
          <ac:chgData name="Francesco Fransesini" userId="f4b06c69-b125-4814-a67d-adf8dc91bd7e" providerId="ADAL" clId="{145AABF2-0B47-47FC-9B98-187987AE4895}" dt="2021-11-30T14:18:01.948" v="3529" actId="164"/>
          <ac:picMkLst>
            <pc:docMk/>
            <pc:sldMk cId="3662986856" sldId="305"/>
            <ac:picMk id="7" creationId="{79B9975F-6BC1-4361-B346-4F18E02DD493}"/>
          </ac:picMkLst>
        </pc:picChg>
        <pc:picChg chg="mod">
          <ac:chgData name="Francesco Fransesini" userId="f4b06c69-b125-4814-a67d-adf8dc91bd7e" providerId="ADAL" clId="{145AABF2-0B47-47FC-9B98-187987AE4895}" dt="2021-11-30T14:18:48.472" v="3537" actId="164"/>
          <ac:picMkLst>
            <pc:docMk/>
            <pc:sldMk cId="3662986856" sldId="305"/>
            <ac:picMk id="12" creationId="{E99A700D-F6AC-4842-815B-7BA706CB55B8}"/>
          </ac:picMkLst>
        </pc:picChg>
        <pc:picChg chg="mod">
          <ac:chgData name="Francesco Fransesini" userId="f4b06c69-b125-4814-a67d-adf8dc91bd7e" providerId="ADAL" clId="{145AABF2-0B47-47FC-9B98-187987AE4895}" dt="2021-12-01T09:52:58.253" v="3668" actId="1076"/>
          <ac:picMkLst>
            <pc:docMk/>
            <pc:sldMk cId="3662986856" sldId="305"/>
            <ac:picMk id="46" creationId="{294F411C-24BD-46B8-A35E-E24A162EAAE1}"/>
          </ac:picMkLst>
        </pc:picChg>
        <pc:picChg chg="mod">
          <ac:chgData name="Francesco Fransesini" userId="f4b06c69-b125-4814-a67d-adf8dc91bd7e" providerId="ADAL" clId="{145AABF2-0B47-47FC-9B98-187987AE4895}" dt="2021-11-30T14:19:39.012" v="3545" actId="164"/>
          <ac:picMkLst>
            <pc:docMk/>
            <pc:sldMk cId="3662986856" sldId="305"/>
            <ac:picMk id="47" creationId="{E2B4D9E1-74BE-437E-B847-BB69E1AE4F5C}"/>
          </ac:picMkLst>
        </pc:picChg>
        <pc:cxnChg chg="mod">
          <ac:chgData name="Francesco Fransesini" userId="f4b06c69-b125-4814-a67d-adf8dc91bd7e" providerId="ADAL" clId="{145AABF2-0B47-47FC-9B98-187987AE4895}" dt="2021-11-30T14:18:01.948" v="3529" actId="164"/>
          <ac:cxnSpMkLst>
            <pc:docMk/>
            <pc:sldMk cId="3662986856" sldId="305"/>
            <ac:cxnSpMk id="16" creationId="{4A9B735A-96A2-4BAE-965C-DE7450309AD0}"/>
          </ac:cxnSpMkLst>
        </pc:cxnChg>
        <pc:cxnChg chg="mod">
          <ac:chgData name="Francesco Fransesini" userId="f4b06c69-b125-4814-a67d-adf8dc91bd7e" providerId="ADAL" clId="{145AABF2-0B47-47FC-9B98-187987AE4895}" dt="2021-11-30T14:18:20.228" v="3534" actId="14100"/>
          <ac:cxnSpMkLst>
            <pc:docMk/>
            <pc:sldMk cId="3662986856" sldId="305"/>
            <ac:cxnSpMk id="54" creationId="{21F0DC1C-4132-441D-84BC-C06A8CB35FA4}"/>
          </ac:cxnSpMkLst>
        </pc:cxnChg>
        <pc:cxnChg chg="mod">
          <ac:chgData name="Francesco Fransesini" userId="f4b06c69-b125-4814-a67d-adf8dc91bd7e" providerId="ADAL" clId="{145AABF2-0B47-47FC-9B98-187987AE4895}" dt="2021-11-30T14:21:04.960" v="3560" actId="14100"/>
          <ac:cxnSpMkLst>
            <pc:docMk/>
            <pc:sldMk cId="3662986856" sldId="305"/>
            <ac:cxnSpMk id="56" creationId="{48CF7058-54EB-4B79-9124-D456B7A1D8DA}"/>
          </ac:cxnSpMkLst>
        </pc:cxnChg>
        <pc:cxnChg chg="mod">
          <ac:chgData name="Francesco Fransesini" userId="f4b06c69-b125-4814-a67d-adf8dc91bd7e" providerId="ADAL" clId="{145AABF2-0B47-47FC-9B98-187987AE4895}" dt="2021-11-30T15:26:55.672" v="3653" actId="14100"/>
          <ac:cxnSpMkLst>
            <pc:docMk/>
            <pc:sldMk cId="3662986856" sldId="305"/>
            <ac:cxnSpMk id="60" creationId="{4F7E0FDB-D370-41AB-A9F4-91DD84004711}"/>
          </ac:cxnSpMkLst>
        </pc:cxnChg>
      </pc:sldChg>
      <pc:sldChg chg="addSp delSp modSp add mod">
        <pc:chgData name="Francesco Fransesini" userId="f4b06c69-b125-4814-a67d-adf8dc91bd7e" providerId="ADAL" clId="{145AABF2-0B47-47FC-9B98-187987AE4895}" dt="2021-12-02T17:13:14.802" v="3711" actId="20577"/>
        <pc:sldMkLst>
          <pc:docMk/>
          <pc:sldMk cId="1321837203" sldId="306"/>
        </pc:sldMkLst>
        <pc:spChg chg="add mod">
          <ac:chgData name="Francesco Fransesini" userId="f4b06c69-b125-4814-a67d-adf8dc91bd7e" providerId="ADAL" clId="{145AABF2-0B47-47FC-9B98-187987AE4895}" dt="2021-12-02T17:13:14.802" v="3711" actId="20577"/>
          <ac:spMkLst>
            <pc:docMk/>
            <pc:sldMk cId="1321837203" sldId="306"/>
            <ac:spMk id="5" creationId="{A133783F-11CE-4EA0-BD2C-707EFA7A3D9E}"/>
          </ac:spMkLst>
        </pc:spChg>
        <pc:spChg chg="del mod">
          <ac:chgData name="Francesco Fransesini" userId="f4b06c69-b125-4814-a67d-adf8dc91bd7e" providerId="ADAL" clId="{145AABF2-0B47-47FC-9B98-187987AE4895}" dt="2021-11-29T21:19:57.051" v="3348" actId="478"/>
          <ac:spMkLst>
            <pc:docMk/>
            <pc:sldMk cId="1321837203" sldId="306"/>
            <ac:spMk id="7" creationId="{5D3320FB-7599-4F33-B3F4-8DA27435EEF0}"/>
          </ac:spMkLst>
        </pc:spChg>
        <pc:picChg chg="add del mod modCrop">
          <ac:chgData name="Francesco Fransesini" userId="f4b06c69-b125-4814-a67d-adf8dc91bd7e" providerId="ADAL" clId="{145AABF2-0B47-47FC-9B98-187987AE4895}" dt="2021-11-29T09:27:07.905" v="3085" actId="21"/>
          <ac:picMkLst>
            <pc:docMk/>
            <pc:sldMk cId="1321837203" sldId="306"/>
            <ac:picMk id="4" creationId="{1D263AB9-B0D7-41AD-872F-3537E1421542}"/>
          </ac:picMkLst>
        </pc:picChg>
        <pc:picChg chg="add mod">
          <ac:chgData name="Francesco Fransesini" userId="f4b06c69-b125-4814-a67d-adf8dc91bd7e" providerId="ADAL" clId="{145AABF2-0B47-47FC-9B98-187987AE4895}" dt="2021-11-29T21:20:37.389" v="3364" actId="1076"/>
          <ac:picMkLst>
            <pc:docMk/>
            <pc:sldMk cId="1321837203" sldId="306"/>
            <ac:picMk id="4" creationId="{97983C69-C834-4719-8890-18FFE76E650A}"/>
          </ac:picMkLst>
        </pc:picChg>
        <pc:picChg chg="del mod">
          <ac:chgData name="Francesco Fransesini" userId="f4b06c69-b125-4814-a67d-adf8dc91bd7e" providerId="ADAL" clId="{145AABF2-0B47-47FC-9B98-187987AE4895}" dt="2021-11-29T09:09:51.241" v="3058" actId="478"/>
          <ac:picMkLst>
            <pc:docMk/>
            <pc:sldMk cId="1321837203" sldId="306"/>
            <ac:picMk id="6" creationId="{95EAA2AF-5DF4-4D5B-A60A-0077F747A2AC}"/>
          </ac:picMkLst>
        </pc:picChg>
      </pc:sldChg>
      <pc:sldChg chg="add">
        <pc:chgData name="Francesco Fransesini" userId="f4b06c69-b125-4814-a67d-adf8dc91bd7e" providerId="ADAL" clId="{145AABF2-0B47-47FC-9B98-187987AE4895}" dt="2021-11-29T09:26:46.116" v="3082" actId="2890"/>
        <pc:sldMkLst>
          <pc:docMk/>
          <pc:sldMk cId="2056906155" sldId="307"/>
        </pc:sldMkLst>
      </pc:sldChg>
      <pc:sldChg chg="addSp delSp modSp new mod">
        <pc:chgData name="Francesco Fransesini" userId="f4b06c69-b125-4814-a67d-adf8dc91bd7e" providerId="ADAL" clId="{145AABF2-0B47-47FC-9B98-187987AE4895}" dt="2021-12-02T17:13:34.732" v="3727" actId="20577"/>
        <pc:sldMkLst>
          <pc:docMk/>
          <pc:sldMk cId="3817098424" sldId="308"/>
        </pc:sldMkLst>
        <pc:spChg chg="del">
          <ac:chgData name="Francesco Fransesini" userId="f4b06c69-b125-4814-a67d-adf8dc91bd7e" providerId="ADAL" clId="{145AABF2-0B47-47FC-9B98-187987AE4895}" dt="2021-11-29T21:20:15.689" v="3355" actId="478"/>
          <ac:spMkLst>
            <pc:docMk/>
            <pc:sldMk cId="3817098424" sldId="308"/>
            <ac:spMk id="3" creationId="{C3C6151B-43D8-4589-8044-1B873F5DCD12}"/>
          </ac:spMkLst>
        </pc:spChg>
        <pc:spChg chg="del">
          <ac:chgData name="Francesco Fransesini" userId="f4b06c69-b125-4814-a67d-adf8dc91bd7e" providerId="ADAL" clId="{145AABF2-0B47-47FC-9B98-187987AE4895}" dt="2021-11-29T21:20:16.601" v="3356" actId="478"/>
          <ac:spMkLst>
            <pc:docMk/>
            <pc:sldMk cId="3817098424" sldId="308"/>
            <ac:spMk id="4" creationId="{209E02F8-D678-4B0A-86FB-1E250CBF51C6}"/>
          </ac:spMkLst>
        </pc:spChg>
        <pc:spChg chg="del">
          <ac:chgData name="Francesco Fransesini" userId="f4b06c69-b125-4814-a67d-adf8dc91bd7e" providerId="ADAL" clId="{145AABF2-0B47-47FC-9B98-187987AE4895}" dt="2021-11-29T21:20:14.424" v="3354" actId="478"/>
          <ac:spMkLst>
            <pc:docMk/>
            <pc:sldMk cId="3817098424" sldId="308"/>
            <ac:spMk id="5" creationId="{1F10B810-FF39-4DEA-95E9-546C06845467}"/>
          </ac:spMkLst>
        </pc:spChg>
        <pc:spChg chg="add mod">
          <ac:chgData name="Francesco Fransesini" userId="f4b06c69-b125-4814-a67d-adf8dc91bd7e" providerId="ADAL" clId="{145AABF2-0B47-47FC-9B98-187987AE4895}" dt="2021-12-02T17:13:34.732" v="3727" actId="20577"/>
          <ac:spMkLst>
            <pc:docMk/>
            <pc:sldMk cId="3817098424" sldId="308"/>
            <ac:spMk id="8" creationId="{BB6BEB3B-7A5B-417A-AE82-906BE68578B2}"/>
          </ac:spMkLst>
        </pc:spChg>
        <pc:spChg chg="add mod">
          <ac:chgData name="Francesco Fransesini" userId="f4b06c69-b125-4814-a67d-adf8dc91bd7e" providerId="ADAL" clId="{145AABF2-0B47-47FC-9B98-187987AE4895}" dt="2021-11-29T21:22:23.945" v="3442" actId="1076"/>
          <ac:spMkLst>
            <pc:docMk/>
            <pc:sldMk cId="3817098424" sldId="308"/>
            <ac:spMk id="9" creationId="{C1F8126C-48AF-4536-865F-48667D9EB769}"/>
          </ac:spMkLst>
        </pc:spChg>
        <pc:spChg chg="add mod">
          <ac:chgData name="Francesco Fransesini" userId="f4b06c69-b125-4814-a67d-adf8dc91bd7e" providerId="ADAL" clId="{145AABF2-0B47-47FC-9B98-187987AE4895}" dt="2021-11-29T21:22:32.937" v="3443"/>
          <ac:spMkLst>
            <pc:docMk/>
            <pc:sldMk cId="3817098424" sldId="308"/>
            <ac:spMk id="10" creationId="{2DDAB9C4-03AC-4EB3-926D-2B223D1EB024}"/>
          </ac:spMkLst>
        </pc:spChg>
        <pc:spChg chg="add mod">
          <ac:chgData name="Francesco Fransesini" userId="f4b06c69-b125-4814-a67d-adf8dc91bd7e" providerId="ADAL" clId="{145AABF2-0B47-47FC-9B98-187987AE4895}" dt="2021-11-29T21:22:32.937" v="3443"/>
          <ac:spMkLst>
            <pc:docMk/>
            <pc:sldMk cId="3817098424" sldId="308"/>
            <ac:spMk id="13" creationId="{7F3C872E-BF25-4E2A-9857-56E75029987F}"/>
          </ac:spMkLst>
        </pc:spChg>
        <pc:picChg chg="add mod">
          <ac:chgData name="Francesco Fransesini" userId="f4b06c69-b125-4814-a67d-adf8dc91bd7e" providerId="ADAL" clId="{145AABF2-0B47-47FC-9B98-187987AE4895}" dt="2021-11-29T21:20:26.214" v="3361" actId="1076"/>
          <ac:picMkLst>
            <pc:docMk/>
            <pc:sldMk cId="3817098424" sldId="308"/>
            <ac:picMk id="7" creationId="{59164741-FBBC-4B93-816C-335A92026704}"/>
          </ac:picMkLst>
        </pc:picChg>
        <pc:picChg chg="add mod">
          <ac:chgData name="Francesco Fransesini" userId="f4b06c69-b125-4814-a67d-adf8dc91bd7e" providerId="ADAL" clId="{145AABF2-0B47-47FC-9B98-187987AE4895}" dt="2021-11-29T21:22:32.937" v="3443"/>
          <ac:picMkLst>
            <pc:docMk/>
            <pc:sldMk cId="3817098424" sldId="308"/>
            <ac:picMk id="11" creationId="{2782D0E0-EADC-426F-999B-D30F7C2E1C8C}"/>
          </ac:picMkLst>
        </pc:picChg>
        <pc:picChg chg="add mod">
          <ac:chgData name="Francesco Fransesini" userId="f4b06c69-b125-4814-a67d-adf8dc91bd7e" providerId="ADAL" clId="{145AABF2-0B47-47FC-9B98-187987AE4895}" dt="2021-11-29T21:22:32.937" v="3443"/>
          <ac:picMkLst>
            <pc:docMk/>
            <pc:sldMk cId="3817098424" sldId="308"/>
            <ac:picMk id="12" creationId="{3D752134-5F86-4AC3-B89D-634D74BFCA66}"/>
          </ac:picMkLst>
        </pc:picChg>
      </pc:sldChg>
    </pc:docChg>
  </pc:docChgLst>
  <pc:docChgLst>
    <pc:chgData name="Francesco Fransesini" userId="f4b06c69-b125-4814-a67d-adf8dc91bd7e" providerId="ADAL" clId="{61C8CED4-AC64-4961-9132-52218DF548E9}"/>
    <pc:docChg chg="undo custSel addSld delSld modSld sldOrd">
      <pc:chgData name="Francesco Fransesini" userId="f4b06c69-b125-4814-a67d-adf8dc91bd7e" providerId="ADAL" clId="{61C8CED4-AC64-4961-9132-52218DF548E9}" dt="2021-11-25T16:46:01.290" v="4355" actId="1076"/>
      <pc:docMkLst>
        <pc:docMk/>
      </pc:docMkLst>
      <pc:sldChg chg="addSp delSp modSp mod setBg">
        <pc:chgData name="Francesco Fransesini" userId="f4b06c69-b125-4814-a67d-adf8dc91bd7e" providerId="ADAL" clId="{61C8CED4-AC64-4961-9132-52218DF548E9}" dt="2021-11-25T16:29:46.591" v="4262"/>
        <pc:sldMkLst>
          <pc:docMk/>
          <pc:sldMk cId="344444313" sldId="279"/>
        </pc:sldMkLst>
        <pc:spChg chg="mod">
          <ac:chgData name="Francesco Fransesini" userId="f4b06c69-b125-4814-a67d-adf8dc91bd7e" providerId="ADAL" clId="{61C8CED4-AC64-4961-9132-52218DF548E9}" dt="2021-11-22T12:52:46.329" v="93"/>
          <ac:spMkLst>
            <pc:docMk/>
            <pc:sldMk cId="344444313" sldId="279"/>
            <ac:spMk id="10" creationId="{0E4BCE43-57FD-4E80-BAC0-153BD4A5E2C9}"/>
          </ac:spMkLst>
        </pc:spChg>
        <pc:spChg chg="mod">
          <ac:chgData name="Francesco Fransesini" userId="f4b06c69-b125-4814-a67d-adf8dc91bd7e" providerId="ADAL" clId="{61C8CED4-AC64-4961-9132-52218DF548E9}" dt="2021-11-25T12:38:44.637" v="2638" actId="20577"/>
          <ac:spMkLst>
            <pc:docMk/>
            <pc:sldMk cId="344444313" sldId="279"/>
            <ac:spMk id="13" creationId="{FCC4BB43-EAC7-4FFB-AEB7-247B9C81646C}"/>
          </ac:spMkLst>
        </pc:spChg>
        <pc:graphicFrameChg chg="add del mod modGraphic">
          <ac:chgData name="Francesco Fransesini" userId="f4b06c69-b125-4814-a67d-adf8dc91bd7e" providerId="ADAL" clId="{61C8CED4-AC64-4961-9132-52218DF548E9}" dt="2021-11-22T14:46:51.571" v="1702" actId="207"/>
          <ac:graphicFrameMkLst>
            <pc:docMk/>
            <pc:sldMk cId="344444313" sldId="279"/>
            <ac:graphicFrameMk id="11" creationId="{1BFA9E2A-F035-4730-9DAB-5FEA497CAD99}"/>
          </ac:graphicFrameMkLst>
        </pc:graphicFrameChg>
      </pc:sldChg>
      <pc:sldChg chg="del">
        <pc:chgData name="Francesco Fransesini" userId="f4b06c69-b125-4814-a67d-adf8dc91bd7e" providerId="ADAL" clId="{61C8CED4-AC64-4961-9132-52218DF548E9}" dt="2021-11-22T12:51:37.477" v="77" actId="47"/>
        <pc:sldMkLst>
          <pc:docMk/>
          <pc:sldMk cId="2404336689" sldId="280"/>
        </pc:sldMkLst>
      </pc:sldChg>
      <pc:sldChg chg="modSp del mod">
        <pc:chgData name="Francesco Fransesini" userId="f4b06c69-b125-4814-a67d-adf8dc91bd7e" providerId="ADAL" clId="{61C8CED4-AC64-4961-9132-52218DF548E9}" dt="2021-11-22T12:55:02.969" v="118" actId="47"/>
        <pc:sldMkLst>
          <pc:docMk/>
          <pc:sldMk cId="3764038175" sldId="281"/>
        </pc:sldMkLst>
        <pc:spChg chg="mod">
          <ac:chgData name="Francesco Fransesini" userId="f4b06c69-b125-4814-a67d-adf8dc91bd7e" providerId="ADAL" clId="{61C8CED4-AC64-4961-9132-52218DF548E9}" dt="2021-11-22T12:51:27.302" v="76"/>
          <ac:spMkLst>
            <pc:docMk/>
            <pc:sldMk cId="3764038175" sldId="281"/>
            <ac:spMk id="16" creationId="{48C9E85C-5C79-4E23-AC58-920F0A5D78E7}"/>
          </ac:spMkLst>
        </pc:spChg>
      </pc:sldChg>
      <pc:sldChg chg="modSp del mod">
        <pc:chgData name="Francesco Fransesini" userId="f4b06c69-b125-4814-a67d-adf8dc91bd7e" providerId="ADAL" clId="{61C8CED4-AC64-4961-9132-52218DF548E9}" dt="2021-11-22T12:55:04.057" v="119" actId="47"/>
        <pc:sldMkLst>
          <pc:docMk/>
          <pc:sldMk cId="3200062148" sldId="282"/>
        </pc:sldMkLst>
        <pc:spChg chg="mod">
          <ac:chgData name="Francesco Fransesini" userId="f4b06c69-b125-4814-a67d-adf8dc91bd7e" providerId="ADAL" clId="{61C8CED4-AC64-4961-9132-52218DF548E9}" dt="2021-11-22T12:51:23.296" v="75"/>
          <ac:spMkLst>
            <pc:docMk/>
            <pc:sldMk cId="3200062148" sldId="282"/>
            <ac:spMk id="16" creationId="{4282E065-E40B-494B-91E5-A3265B13E16B}"/>
          </ac:spMkLst>
        </pc:spChg>
      </pc:sldChg>
      <pc:sldChg chg="modSp mod">
        <pc:chgData name="Francesco Fransesini" userId="f4b06c69-b125-4814-a67d-adf8dc91bd7e" providerId="ADAL" clId="{61C8CED4-AC64-4961-9132-52218DF548E9}" dt="2021-11-25T16:46:01.290" v="4355" actId="1076"/>
        <pc:sldMkLst>
          <pc:docMk/>
          <pc:sldMk cId="3110927197" sldId="283"/>
        </pc:sldMkLst>
        <pc:spChg chg="mod">
          <ac:chgData name="Francesco Fransesini" userId="f4b06c69-b125-4814-a67d-adf8dc91bd7e" providerId="ADAL" clId="{61C8CED4-AC64-4961-9132-52218DF548E9}" dt="2021-11-22T12:50:41.844" v="69"/>
          <ac:spMkLst>
            <pc:docMk/>
            <pc:sldMk cId="3110927197" sldId="283"/>
            <ac:spMk id="13" creationId="{B2026B79-D11C-4806-A372-61CADDFAA06D}"/>
          </ac:spMkLst>
        </pc:spChg>
        <pc:spChg chg="mod">
          <ac:chgData name="Francesco Fransesini" userId="f4b06c69-b125-4814-a67d-adf8dc91bd7e" providerId="ADAL" clId="{61C8CED4-AC64-4961-9132-52218DF548E9}" dt="2021-11-25T16:46:01.290" v="4355" actId="1076"/>
          <ac:spMkLst>
            <pc:docMk/>
            <pc:sldMk cId="3110927197" sldId="283"/>
            <ac:spMk id="48" creationId="{EA777D94-B97F-4FEC-8873-BB959D9332F5}"/>
          </ac:spMkLst>
        </pc:spChg>
        <pc:spChg chg="mod">
          <ac:chgData name="Francesco Fransesini" userId="f4b06c69-b125-4814-a67d-adf8dc91bd7e" providerId="ADAL" clId="{61C8CED4-AC64-4961-9132-52218DF548E9}" dt="2021-11-25T16:45:58.937" v="4354" actId="1076"/>
          <ac:spMkLst>
            <pc:docMk/>
            <pc:sldMk cId="3110927197" sldId="283"/>
            <ac:spMk id="49" creationId="{9C0437E8-F3C7-49BE-85BF-948370FA1007}"/>
          </ac:spMkLst>
        </pc:spChg>
      </pc:sldChg>
      <pc:sldChg chg="del">
        <pc:chgData name="Francesco Fransesini" userId="f4b06c69-b125-4814-a67d-adf8dc91bd7e" providerId="ADAL" clId="{61C8CED4-AC64-4961-9132-52218DF548E9}" dt="2021-11-22T12:54:47.849" v="116" actId="47"/>
        <pc:sldMkLst>
          <pc:docMk/>
          <pc:sldMk cId="2728386151" sldId="284"/>
        </pc:sldMkLst>
      </pc:sldChg>
      <pc:sldChg chg="del">
        <pc:chgData name="Francesco Fransesini" userId="f4b06c69-b125-4814-a67d-adf8dc91bd7e" providerId="ADAL" clId="{61C8CED4-AC64-4961-9132-52218DF548E9}" dt="2021-11-22T12:52:21.426" v="90" actId="47"/>
        <pc:sldMkLst>
          <pc:docMk/>
          <pc:sldMk cId="3209613870" sldId="285"/>
        </pc:sldMkLst>
      </pc:sldChg>
      <pc:sldChg chg="addSp delSp modSp mod ord">
        <pc:chgData name="Francesco Fransesini" userId="f4b06c69-b125-4814-a67d-adf8dc91bd7e" providerId="ADAL" clId="{61C8CED4-AC64-4961-9132-52218DF548E9}" dt="2021-11-25T13:59:49.375" v="3539" actId="1076"/>
        <pc:sldMkLst>
          <pc:docMk/>
          <pc:sldMk cId="2981217424" sldId="286"/>
        </pc:sldMkLst>
        <pc:spChg chg="add mod">
          <ac:chgData name="Francesco Fransesini" userId="f4b06c69-b125-4814-a67d-adf8dc91bd7e" providerId="ADAL" clId="{61C8CED4-AC64-4961-9132-52218DF548E9}" dt="2021-11-22T17:51:19.186" v="2340" actId="20577"/>
          <ac:spMkLst>
            <pc:docMk/>
            <pc:sldMk cId="2981217424" sldId="286"/>
            <ac:spMk id="4" creationId="{5BDF4D77-BD1B-4DFF-87AD-D89043EAC4B1}"/>
          </ac:spMkLst>
        </pc:spChg>
        <pc:spChg chg="del mod">
          <ac:chgData name="Francesco Fransesini" userId="f4b06c69-b125-4814-a67d-adf8dc91bd7e" providerId="ADAL" clId="{61C8CED4-AC64-4961-9132-52218DF548E9}" dt="2021-11-22T12:51:59.653" v="87" actId="478"/>
          <ac:spMkLst>
            <pc:docMk/>
            <pc:sldMk cId="2981217424" sldId="286"/>
            <ac:spMk id="5" creationId="{CD19D5F9-AAE1-4475-B5A1-F44E8BD997EB}"/>
          </ac:spMkLst>
        </pc:spChg>
        <pc:spChg chg="del">
          <ac:chgData name="Francesco Fransesini" userId="f4b06c69-b125-4814-a67d-adf8dc91bd7e" providerId="ADAL" clId="{61C8CED4-AC64-4961-9132-52218DF548E9}" dt="2021-11-25T13:59:46.824" v="3537" actId="478"/>
          <ac:spMkLst>
            <pc:docMk/>
            <pc:sldMk cId="2981217424" sldId="286"/>
            <ac:spMk id="9" creationId="{AE3A09C7-82DB-4328-BE56-021C431D52F0}"/>
          </ac:spMkLst>
        </pc:spChg>
        <pc:spChg chg="add mod">
          <ac:chgData name="Francesco Fransesini" userId="f4b06c69-b125-4814-a67d-adf8dc91bd7e" providerId="ADAL" clId="{61C8CED4-AC64-4961-9132-52218DF548E9}" dt="2021-11-25T13:59:49.375" v="3539" actId="1076"/>
          <ac:spMkLst>
            <pc:docMk/>
            <pc:sldMk cId="2981217424" sldId="286"/>
            <ac:spMk id="10" creationId="{66B6EA02-8D64-43ED-BBF9-39AF8AA102C3}"/>
          </ac:spMkLst>
        </pc:spChg>
      </pc:sldChg>
      <pc:sldChg chg="modSp mod">
        <pc:chgData name="Francesco Fransesini" userId="f4b06c69-b125-4814-a67d-adf8dc91bd7e" providerId="ADAL" clId="{61C8CED4-AC64-4961-9132-52218DF548E9}" dt="2021-11-22T12:49:14.790" v="68" actId="20577"/>
        <pc:sldMkLst>
          <pc:docMk/>
          <pc:sldMk cId="3660757301" sldId="289"/>
        </pc:sldMkLst>
        <pc:spChg chg="mod">
          <ac:chgData name="Francesco Fransesini" userId="f4b06c69-b125-4814-a67d-adf8dc91bd7e" providerId="ADAL" clId="{61C8CED4-AC64-4961-9132-52218DF548E9}" dt="2021-11-22T12:49:00.894" v="37" actId="1076"/>
          <ac:spMkLst>
            <pc:docMk/>
            <pc:sldMk cId="3660757301" sldId="289"/>
            <ac:spMk id="2" creationId="{B75C5EC8-F6BE-4EDD-8A1F-E7C4E339CEBA}"/>
          </ac:spMkLst>
        </pc:spChg>
        <pc:spChg chg="mod">
          <ac:chgData name="Francesco Fransesini" userId="f4b06c69-b125-4814-a67d-adf8dc91bd7e" providerId="ADAL" clId="{61C8CED4-AC64-4961-9132-52218DF548E9}" dt="2021-11-22T12:49:14.790" v="68" actId="20577"/>
          <ac:spMkLst>
            <pc:docMk/>
            <pc:sldMk cId="3660757301" sldId="289"/>
            <ac:spMk id="11" creationId="{0DB7142B-CE4C-41A3-8E93-B3DBBB0F1CAF}"/>
          </ac:spMkLst>
        </pc:spChg>
      </pc:sldChg>
      <pc:sldChg chg="addSp delSp modSp mod">
        <pc:chgData name="Francesco Fransesini" userId="f4b06c69-b125-4814-a67d-adf8dc91bd7e" providerId="ADAL" clId="{61C8CED4-AC64-4961-9132-52218DF548E9}" dt="2021-11-25T13:59:57.919" v="3542" actId="1076"/>
        <pc:sldMkLst>
          <pc:docMk/>
          <pc:sldMk cId="2016408543" sldId="290"/>
        </pc:sldMkLst>
        <pc:spChg chg="del">
          <ac:chgData name="Francesco Fransesini" userId="f4b06c69-b125-4814-a67d-adf8dc91bd7e" providerId="ADAL" clId="{61C8CED4-AC64-4961-9132-52218DF548E9}" dt="2021-11-25T13:59:55.112" v="3540" actId="478"/>
          <ac:spMkLst>
            <pc:docMk/>
            <pc:sldMk cId="2016408543" sldId="290"/>
            <ac:spMk id="2" creationId="{B75C5EC8-F6BE-4EDD-8A1F-E7C4E339CEBA}"/>
          </ac:spMkLst>
        </pc:spChg>
        <pc:spChg chg="add mod">
          <ac:chgData name="Francesco Fransesini" userId="f4b06c69-b125-4814-a67d-adf8dc91bd7e" providerId="ADAL" clId="{61C8CED4-AC64-4961-9132-52218DF548E9}" dt="2021-11-25T13:59:57.919" v="3542" actId="1076"/>
          <ac:spMkLst>
            <pc:docMk/>
            <pc:sldMk cId="2016408543" sldId="290"/>
            <ac:spMk id="7" creationId="{EE1AC5DF-EA15-4AE8-9713-D79F0E683BCC}"/>
          </ac:spMkLst>
        </pc:spChg>
      </pc:sldChg>
      <pc:sldChg chg="modSp mod">
        <pc:chgData name="Francesco Fransesini" userId="f4b06c69-b125-4814-a67d-adf8dc91bd7e" providerId="ADAL" clId="{61C8CED4-AC64-4961-9132-52218DF548E9}" dt="2021-11-22T12:51:42.684" v="78"/>
        <pc:sldMkLst>
          <pc:docMk/>
          <pc:sldMk cId="2300865899" sldId="291"/>
        </pc:sldMkLst>
        <pc:spChg chg="mod">
          <ac:chgData name="Francesco Fransesini" userId="f4b06c69-b125-4814-a67d-adf8dc91bd7e" providerId="ADAL" clId="{61C8CED4-AC64-4961-9132-52218DF548E9}" dt="2021-11-22T12:51:42.684" v="78"/>
          <ac:spMkLst>
            <pc:docMk/>
            <pc:sldMk cId="2300865899" sldId="291"/>
            <ac:spMk id="2" creationId="{B75C5EC8-F6BE-4EDD-8A1F-E7C4E339CEBA}"/>
          </ac:spMkLst>
        </pc:spChg>
      </pc:sldChg>
      <pc:sldChg chg="del">
        <pc:chgData name="Francesco Fransesini" userId="f4b06c69-b125-4814-a67d-adf8dc91bd7e" providerId="ADAL" clId="{61C8CED4-AC64-4961-9132-52218DF548E9}" dt="2021-11-22T12:52:42.361" v="92" actId="47"/>
        <pc:sldMkLst>
          <pc:docMk/>
          <pc:sldMk cId="1380210980" sldId="292"/>
        </pc:sldMkLst>
      </pc:sldChg>
      <pc:sldChg chg="del">
        <pc:chgData name="Francesco Fransesini" userId="f4b06c69-b125-4814-a67d-adf8dc91bd7e" providerId="ADAL" clId="{61C8CED4-AC64-4961-9132-52218DF548E9}" dt="2021-11-22T12:52:04.052" v="88" actId="47"/>
        <pc:sldMkLst>
          <pc:docMk/>
          <pc:sldMk cId="622357378" sldId="293"/>
        </pc:sldMkLst>
      </pc:sldChg>
      <pc:sldChg chg="addSp delSp modSp mod">
        <pc:chgData name="Francesco Fransesini" userId="f4b06c69-b125-4814-a67d-adf8dc91bd7e" providerId="ADAL" clId="{61C8CED4-AC64-4961-9132-52218DF548E9}" dt="2021-11-25T14:01:39.936" v="3549" actId="20577"/>
        <pc:sldMkLst>
          <pc:docMk/>
          <pc:sldMk cId="3193927938" sldId="294"/>
        </pc:sldMkLst>
        <pc:spChg chg="del mod">
          <ac:chgData name="Francesco Fransesini" userId="f4b06c69-b125-4814-a67d-adf8dc91bd7e" providerId="ADAL" clId="{61C8CED4-AC64-4961-9132-52218DF548E9}" dt="2021-11-22T13:41:32.446" v="658" actId="478"/>
          <ac:spMkLst>
            <pc:docMk/>
            <pc:sldMk cId="3193927938" sldId="294"/>
            <ac:spMk id="2" creationId="{A8282A1A-BD64-4375-8D5F-935484BA96CB}"/>
          </ac:spMkLst>
        </pc:spChg>
        <pc:spChg chg="del">
          <ac:chgData name="Francesco Fransesini" userId="f4b06c69-b125-4814-a67d-adf8dc91bd7e" providerId="ADAL" clId="{61C8CED4-AC64-4961-9132-52218DF548E9}" dt="2021-11-22T12:53:50.450" v="103" actId="478"/>
          <ac:spMkLst>
            <pc:docMk/>
            <pc:sldMk cId="3193927938" sldId="294"/>
            <ac:spMk id="6" creationId="{C093EA26-CAE4-4A49-9593-AC8D414886D3}"/>
          </ac:spMkLst>
        </pc:spChg>
        <pc:spChg chg="add mod">
          <ac:chgData name="Francesco Fransesini" userId="f4b06c69-b125-4814-a67d-adf8dc91bd7e" providerId="ADAL" clId="{61C8CED4-AC64-4961-9132-52218DF548E9}" dt="2021-11-25T14:01:39.936" v="3549" actId="20577"/>
          <ac:spMkLst>
            <pc:docMk/>
            <pc:sldMk cId="3193927938" sldId="294"/>
            <ac:spMk id="7" creationId="{6751067B-C086-4626-8889-2C0761C1CB1B}"/>
          </ac:spMkLst>
        </pc:spChg>
        <pc:spChg chg="add del mod">
          <ac:chgData name="Francesco Fransesini" userId="f4b06c69-b125-4814-a67d-adf8dc91bd7e" providerId="ADAL" clId="{61C8CED4-AC64-4961-9132-52218DF548E9}" dt="2021-11-25T13:04:37.273" v="2767" actId="478"/>
          <ac:spMkLst>
            <pc:docMk/>
            <pc:sldMk cId="3193927938" sldId="294"/>
            <ac:spMk id="8" creationId="{EB033CE0-1F5F-4D7B-ABE6-3FB2C308EB0E}"/>
          </ac:spMkLst>
        </pc:spChg>
        <pc:spChg chg="mod">
          <ac:chgData name="Francesco Fransesini" userId="f4b06c69-b125-4814-a67d-adf8dc91bd7e" providerId="ADAL" clId="{61C8CED4-AC64-4961-9132-52218DF548E9}" dt="2021-11-22T12:54:12.417" v="113"/>
          <ac:spMkLst>
            <pc:docMk/>
            <pc:sldMk cId="3193927938" sldId="294"/>
            <ac:spMk id="9" creationId="{AE3A09C7-82DB-4328-BE56-021C431D52F0}"/>
          </ac:spMkLst>
        </pc:spChg>
        <pc:spChg chg="del mod">
          <ac:chgData name="Francesco Fransesini" userId="f4b06c69-b125-4814-a67d-adf8dc91bd7e" providerId="ADAL" clId="{61C8CED4-AC64-4961-9132-52218DF548E9}" dt="2021-11-22T12:53:28.036" v="100"/>
          <ac:spMkLst>
            <pc:docMk/>
            <pc:sldMk cId="3193927938" sldId="294"/>
            <ac:spMk id="10" creationId="{838B1511-8793-4E2C-919F-00A44BF088F0}"/>
          </ac:spMkLst>
        </pc:spChg>
        <pc:spChg chg="add mod">
          <ac:chgData name="Francesco Fransesini" userId="f4b06c69-b125-4814-a67d-adf8dc91bd7e" providerId="ADAL" clId="{61C8CED4-AC64-4961-9132-52218DF548E9}" dt="2021-11-25T13:14:50.299" v="2859" actId="164"/>
          <ac:spMkLst>
            <pc:docMk/>
            <pc:sldMk cId="3193927938" sldId="294"/>
            <ac:spMk id="10" creationId="{C511A5BB-633C-4388-99E5-0CF7724F901E}"/>
          </ac:spMkLst>
        </pc:spChg>
        <pc:spChg chg="del">
          <ac:chgData name="Francesco Fransesini" userId="f4b06c69-b125-4814-a67d-adf8dc91bd7e" providerId="ADAL" clId="{61C8CED4-AC64-4961-9132-52218DF548E9}" dt="2021-11-22T12:53:51.222" v="104" actId="478"/>
          <ac:spMkLst>
            <pc:docMk/>
            <pc:sldMk cId="3193927938" sldId="294"/>
            <ac:spMk id="13" creationId="{1609AD0E-7C39-4A04-A50F-3293D462A5AE}"/>
          </ac:spMkLst>
        </pc:spChg>
        <pc:spChg chg="add mod">
          <ac:chgData name="Francesco Fransesini" userId="f4b06c69-b125-4814-a67d-adf8dc91bd7e" providerId="ADAL" clId="{61C8CED4-AC64-4961-9132-52218DF548E9}" dt="2021-11-25T13:14:50.299" v="2859" actId="164"/>
          <ac:spMkLst>
            <pc:docMk/>
            <pc:sldMk cId="3193927938" sldId="294"/>
            <ac:spMk id="13" creationId="{D396C382-F599-4359-828B-B80DEA2AFBA3}"/>
          </ac:spMkLst>
        </pc:spChg>
        <pc:spChg chg="add del mod">
          <ac:chgData name="Francesco Fransesini" userId="f4b06c69-b125-4814-a67d-adf8dc91bd7e" providerId="ADAL" clId="{61C8CED4-AC64-4961-9132-52218DF548E9}" dt="2021-11-25T12:57:45.233" v="2734" actId="478"/>
          <ac:spMkLst>
            <pc:docMk/>
            <pc:sldMk cId="3193927938" sldId="294"/>
            <ac:spMk id="15" creationId="{C6B7A3BF-FB12-4C9A-ACA9-6648D1100E4E}"/>
          </ac:spMkLst>
        </pc:spChg>
        <pc:spChg chg="add del mod">
          <ac:chgData name="Francesco Fransesini" userId="f4b06c69-b125-4814-a67d-adf8dc91bd7e" providerId="ADAL" clId="{61C8CED4-AC64-4961-9132-52218DF548E9}" dt="2021-11-22T13:41:33.558" v="659" actId="478"/>
          <ac:spMkLst>
            <pc:docMk/>
            <pc:sldMk cId="3193927938" sldId="294"/>
            <ac:spMk id="16" creationId="{7A1DF35A-3173-4175-AC47-DE7A99F54C91}"/>
          </ac:spMkLst>
        </pc:spChg>
        <pc:spChg chg="add mod">
          <ac:chgData name="Francesco Fransesini" userId="f4b06c69-b125-4814-a67d-adf8dc91bd7e" providerId="ADAL" clId="{61C8CED4-AC64-4961-9132-52218DF548E9}" dt="2021-11-25T13:14:50.299" v="2859" actId="164"/>
          <ac:spMkLst>
            <pc:docMk/>
            <pc:sldMk cId="3193927938" sldId="294"/>
            <ac:spMk id="16" creationId="{CAD52CF7-0989-4DD4-8893-1A8A29FDE3A2}"/>
          </ac:spMkLst>
        </pc:spChg>
        <pc:spChg chg="add mod">
          <ac:chgData name="Francesco Fransesini" userId="f4b06c69-b125-4814-a67d-adf8dc91bd7e" providerId="ADAL" clId="{61C8CED4-AC64-4961-9132-52218DF548E9}" dt="2021-11-25T13:14:50.299" v="2859" actId="164"/>
          <ac:spMkLst>
            <pc:docMk/>
            <pc:sldMk cId="3193927938" sldId="294"/>
            <ac:spMk id="17" creationId="{708ABDB4-05EC-490C-9ABE-114BB2186F6B}"/>
          </ac:spMkLst>
        </pc:spChg>
        <pc:spChg chg="add mod">
          <ac:chgData name="Francesco Fransesini" userId="f4b06c69-b125-4814-a67d-adf8dc91bd7e" providerId="ADAL" clId="{61C8CED4-AC64-4961-9132-52218DF548E9}" dt="2021-11-25T13:02:14.767" v="2744" actId="1076"/>
          <ac:spMkLst>
            <pc:docMk/>
            <pc:sldMk cId="3193927938" sldId="294"/>
            <ac:spMk id="18" creationId="{B9621F93-4C57-47B9-91C8-C3998B345532}"/>
          </ac:spMkLst>
        </pc:spChg>
        <pc:spChg chg="add mod">
          <ac:chgData name="Francesco Fransesini" userId="f4b06c69-b125-4814-a67d-adf8dc91bd7e" providerId="ADAL" clId="{61C8CED4-AC64-4961-9132-52218DF548E9}" dt="2021-11-25T13:14:50.299" v="2859" actId="164"/>
          <ac:spMkLst>
            <pc:docMk/>
            <pc:sldMk cId="3193927938" sldId="294"/>
            <ac:spMk id="19" creationId="{295E2DEB-B5B7-4454-8661-BDE3654AEF91}"/>
          </ac:spMkLst>
        </pc:spChg>
        <pc:spChg chg="add del mod">
          <ac:chgData name="Francesco Fransesini" userId="f4b06c69-b125-4814-a67d-adf8dc91bd7e" providerId="ADAL" clId="{61C8CED4-AC64-4961-9132-52218DF548E9}" dt="2021-11-22T13:49:16.852" v="719"/>
          <ac:spMkLst>
            <pc:docMk/>
            <pc:sldMk cId="3193927938" sldId="294"/>
            <ac:spMk id="20" creationId="{91AB244E-2668-4248-8470-5C44D2477726}"/>
          </ac:spMkLst>
        </pc:spChg>
        <pc:spChg chg="add del mod">
          <ac:chgData name="Francesco Fransesini" userId="f4b06c69-b125-4814-a67d-adf8dc91bd7e" providerId="ADAL" clId="{61C8CED4-AC64-4961-9132-52218DF548E9}" dt="2021-11-25T13:13:36.368" v="2846" actId="478"/>
          <ac:spMkLst>
            <pc:docMk/>
            <pc:sldMk cId="3193927938" sldId="294"/>
            <ac:spMk id="20" creationId="{F1BFE064-D7B0-4539-ADF1-AEDA7393855D}"/>
          </ac:spMkLst>
        </pc:spChg>
        <pc:spChg chg="add mod">
          <ac:chgData name="Francesco Fransesini" userId="f4b06c69-b125-4814-a67d-adf8dc91bd7e" providerId="ADAL" clId="{61C8CED4-AC64-4961-9132-52218DF548E9}" dt="2021-11-25T13:14:50.299" v="2859" actId="164"/>
          <ac:spMkLst>
            <pc:docMk/>
            <pc:sldMk cId="3193927938" sldId="294"/>
            <ac:spMk id="21" creationId="{D9A58505-98EC-4275-AD98-74E9A736C720}"/>
          </ac:spMkLst>
        </pc:spChg>
        <pc:spChg chg="add mod">
          <ac:chgData name="Francesco Fransesini" userId="f4b06c69-b125-4814-a67d-adf8dc91bd7e" providerId="ADAL" clId="{61C8CED4-AC64-4961-9132-52218DF548E9}" dt="2021-11-25T13:14:50.299" v="2859" actId="164"/>
          <ac:spMkLst>
            <pc:docMk/>
            <pc:sldMk cId="3193927938" sldId="294"/>
            <ac:spMk id="22" creationId="{41EA873A-1227-45D1-9B61-803E92BFDEC9}"/>
          </ac:spMkLst>
        </pc:spChg>
        <pc:spChg chg="add del mod">
          <ac:chgData name="Francesco Fransesini" userId="f4b06c69-b125-4814-a67d-adf8dc91bd7e" providerId="ADAL" clId="{61C8CED4-AC64-4961-9132-52218DF548E9}" dt="2021-11-25T13:13:37.529" v="2847" actId="478"/>
          <ac:spMkLst>
            <pc:docMk/>
            <pc:sldMk cId="3193927938" sldId="294"/>
            <ac:spMk id="23" creationId="{B025BA64-0AB2-4B1B-9508-31C69BE371AA}"/>
          </ac:spMkLst>
        </pc:spChg>
        <pc:spChg chg="add mod">
          <ac:chgData name="Francesco Fransesini" userId="f4b06c69-b125-4814-a67d-adf8dc91bd7e" providerId="ADAL" clId="{61C8CED4-AC64-4961-9132-52218DF548E9}" dt="2021-11-25T13:14:50.299" v="2859" actId="164"/>
          <ac:spMkLst>
            <pc:docMk/>
            <pc:sldMk cId="3193927938" sldId="294"/>
            <ac:spMk id="24" creationId="{9AF03934-FCB7-4175-B1E5-350D9E2FC3A2}"/>
          </ac:spMkLst>
        </pc:spChg>
        <pc:spChg chg="add mod">
          <ac:chgData name="Francesco Fransesini" userId="f4b06c69-b125-4814-a67d-adf8dc91bd7e" providerId="ADAL" clId="{61C8CED4-AC64-4961-9132-52218DF548E9}" dt="2021-11-25T13:14:50.299" v="2859" actId="164"/>
          <ac:spMkLst>
            <pc:docMk/>
            <pc:sldMk cId="3193927938" sldId="294"/>
            <ac:spMk id="25" creationId="{57EAC8E0-716A-45D1-BA3A-07378ED8E540}"/>
          </ac:spMkLst>
        </pc:spChg>
        <pc:spChg chg="add mod">
          <ac:chgData name="Francesco Fransesini" userId="f4b06c69-b125-4814-a67d-adf8dc91bd7e" providerId="ADAL" clId="{61C8CED4-AC64-4961-9132-52218DF548E9}" dt="2021-11-25T13:14:50.299" v="2859" actId="164"/>
          <ac:spMkLst>
            <pc:docMk/>
            <pc:sldMk cId="3193927938" sldId="294"/>
            <ac:spMk id="26" creationId="{D64B386B-69E5-407A-8073-B933F385E84C}"/>
          </ac:spMkLst>
        </pc:spChg>
        <pc:spChg chg="add mod">
          <ac:chgData name="Francesco Fransesini" userId="f4b06c69-b125-4814-a67d-adf8dc91bd7e" providerId="ADAL" clId="{61C8CED4-AC64-4961-9132-52218DF548E9}" dt="2021-11-25T13:14:50.299" v="2859" actId="164"/>
          <ac:spMkLst>
            <pc:docMk/>
            <pc:sldMk cId="3193927938" sldId="294"/>
            <ac:spMk id="27" creationId="{774291C8-FB69-4E64-9A0E-C9F89A1D5E71}"/>
          </ac:spMkLst>
        </pc:spChg>
        <pc:spChg chg="add mod">
          <ac:chgData name="Francesco Fransesini" userId="f4b06c69-b125-4814-a67d-adf8dc91bd7e" providerId="ADAL" clId="{61C8CED4-AC64-4961-9132-52218DF548E9}" dt="2021-11-25T13:14:50.299" v="2859" actId="164"/>
          <ac:spMkLst>
            <pc:docMk/>
            <pc:sldMk cId="3193927938" sldId="294"/>
            <ac:spMk id="28" creationId="{8CADA537-8C21-40A1-9F34-F4A60F3D8FFD}"/>
          </ac:spMkLst>
        </pc:spChg>
        <pc:spChg chg="add mod">
          <ac:chgData name="Francesco Fransesini" userId="f4b06c69-b125-4814-a67d-adf8dc91bd7e" providerId="ADAL" clId="{61C8CED4-AC64-4961-9132-52218DF548E9}" dt="2021-11-25T13:16:52.640" v="2989" actId="208"/>
          <ac:spMkLst>
            <pc:docMk/>
            <pc:sldMk cId="3193927938" sldId="294"/>
            <ac:spMk id="30" creationId="{8D652EA4-B28F-47E3-9AF3-8188676E64A8}"/>
          </ac:spMkLst>
        </pc:spChg>
        <pc:grpChg chg="add mod">
          <ac:chgData name="Francesco Fransesini" userId="f4b06c69-b125-4814-a67d-adf8dc91bd7e" providerId="ADAL" clId="{61C8CED4-AC64-4961-9132-52218DF548E9}" dt="2021-11-25T13:14:58.215" v="2862" actId="1076"/>
          <ac:grpSpMkLst>
            <pc:docMk/>
            <pc:sldMk cId="3193927938" sldId="294"/>
            <ac:grpSpMk id="29" creationId="{801A4A22-1188-4B27-8722-92FC02957C3A}"/>
          </ac:grpSpMkLst>
        </pc:grpChg>
        <pc:graphicFrameChg chg="del mod modGraphic">
          <ac:chgData name="Francesco Fransesini" userId="f4b06c69-b125-4814-a67d-adf8dc91bd7e" providerId="ADAL" clId="{61C8CED4-AC64-4961-9132-52218DF548E9}" dt="2021-11-22T12:53:49.216" v="102" actId="478"/>
          <ac:graphicFrameMkLst>
            <pc:docMk/>
            <pc:sldMk cId="3193927938" sldId="294"/>
            <ac:graphicFrameMk id="5" creationId="{DC44A613-D534-4106-BDFF-79504EDA51F2}"/>
          </ac:graphicFrameMkLst>
        </pc:graphicFrameChg>
        <pc:picChg chg="add mod modCrop">
          <ac:chgData name="Francesco Fransesini" userId="f4b06c69-b125-4814-a67d-adf8dc91bd7e" providerId="ADAL" clId="{61C8CED4-AC64-4961-9132-52218DF548E9}" dt="2021-11-25T13:14:54.743" v="2861" actId="1076"/>
          <ac:picMkLst>
            <pc:docMk/>
            <pc:sldMk cId="3193927938" sldId="294"/>
            <ac:picMk id="4" creationId="{22304AAE-C06A-4D46-92F9-56432C98D198}"/>
          </ac:picMkLst>
        </pc:picChg>
        <pc:picChg chg="add mod">
          <ac:chgData name="Francesco Fransesini" userId="f4b06c69-b125-4814-a67d-adf8dc91bd7e" providerId="ADAL" clId="{61C8CED4-AC64-4961-9132-52218DF548E9}" dt="2021-11-25T13:14:50.299" v="2859" actId="164"/>
          <ac:picMkLst>
            <pc:docMk/>
            <pc:sldMk cId="3193927938" sldId="294"/>
            <ac:picMk id="6" creationId="{D66E1817-111F-4FF7-8C25-E618176F62D6}"/>
          </ac:picMkLst>
        </pc:picChg>
        <pc:picChg chg="add del mod">
          <ac:chgData name="Francesco Fransesini" userId="f4b06c69-b125-4814-a67d-adf8dc91bd7e" providerId="ADAL" clId="{61C8CED4-AC64-4961-9132-52218DF548E9}" dt="2021-11-22T13:41:34.197" v="660" actId="478"/>
          <ac:picMkLst>
            <pc:docMk/>
            <pc:sldMk cId="3193927938" sldId="294"/>
            <ac:picMk id="8" creationId="{172F7728-FAFC-4A8D-96E1-7A8317E4FD8A}"/>
          </ac:picMkLst>
        </pc:picChg>
        <pc:picChg chg="del">
          <ac:chgData name="Francesco Fransesini" userId="f4b06c69-b125-4814-a67d-adf8dc91bd7e" providerId="ADAL" clId="{61C8CED4-AC64-4961-9132-52218DF548E9}" dt="2021-11-22T12:54:00.509" v="111" actId="478"/>
          <ac:picMkLst>
            <pc:docMk/>
            <pc:sldMk cId="3193927938" sldId="294"/>
            <ac:picMk id="17" creationId="{DE32E169-1FCC-463A-BDF1-A781EE1E752F}"/>
          </ac:picMkLst>
        </pc:picChg>
        <pc:picChg chg="del">
          <ac:chgData name="Francesco Fransesini" userId="f4b06c69-b125-4814-a67d-adf8dc91bd7e" providerId="ADAL" clId="{61C8CED4-AC64-4961-9132-52218DF548E9}" dt="2021-11-22T12:54:01.111" v="112" actId="478"/>
          <ac:picMkLst>
            <pc:docMk/>
            <pc:sldMk cId="3193927938" sldId="294"/>
            <ac:picMk id="19" creationId="{D931F49D-08CF-4DA5-ABCA-D4B494AA21B2}"/>
          </ac:picMkLst>
        </pc:picChg>
        <pc:cxnChg chg="add del">
          <ac:chgData name="Francesco Fransesini" userId="f4b06c69-b125-4814-a67d-adf8dc91bd7e" providerId="ADAL" clId="{61C8CED4-AC64-4961-9132-52218DF548E9}" dt="2021-11-25T13:16:12.792" v="2980" actId="478"/>
          <ac:cxnSpMkLst>
            <pc:docMk/>
            <pc:sldMk cId="3193927938" sldId="294"/>
            <ac:cxnSpMk id="32" creationId="{2EC5C26D-D8FF-4DC8-A0AD-97FE52A3F262}"/>
          </ac:cxnSpMkLst>
        </pc:cxnChg>
        <pc:cxnChg chg="add">
          <ac:chgData name="Francesco Fransesini" userId="f4b06c69-b125-4814-a67d-adf8dc91bd7e" providerId="ADAL" clId="{61C8CED4-AC64-4961-9132-52218DF548E9}" dt="2021-11-25T13:16:19.368" v="2981" actId="11529"/>
          <ac:cxnSpMkLst>
            <pc:docMk/>
            <pc:sldMk cId="3193927938" sldId="294"/>
            <ac:cxnSpMk id="34" creationId="{34DD5B31-E3AB-4BDB-B7BD-0DDB2B472227}"/>
          </ac:cxnSpMkLst>
        </pc:cxnChg>
        <pc:cxnChg chg="add mod">
          <ac:chgData name="Francesco Fransesini" userId="f4b06c69-b125-4814-a67d-adf8dc91bd7e" providerId="ADAL" clId="{61C8CED4-AC64-4961-9132-52218DF548E9}" dt="2021-11-25T13:16:40.888" v="2985" actId="208"/>
          <ac:cxnSpMkLst>
            <pc:docMk/>
            <pc:sldMk cId="3193927938" sldId="294"/>
            <ac:cxnSpMk id="35" creationId="{DAD80F09-B210-4319-A333-DBFB78440CCB}"/>
          </ac:cxnSpMkLst>
        </pc:cxnChg>
      </pc:sldChg>
      <pc:sldChg chg="addSp delSp modSp add mod ord setBg">
        <pc:chgData name="Francesco Fransesini" userId="f4b06c69-b125-4814-a67d-adf8dc91bd7e" providerId="ADAL" clId="{61C8CED4-AC64-4961-9132-52218DF548E9}" dt="2021-11-25T16:29:57.479" v="4264" actId="403"/>
        <pc:sldMkLst>
          <pc:docMk/>
          <pc:sldMk cId="2026972222" sldId="295"/>
        </pc:sldMkLst>
        <pc:spChg chg="del mod">
          <ac:chgData name="Francesco Fransesini" userId="f4b06c69-b125-4814-a67d-adf8dc91bd7e" providerId="ADAL" clId="{61C8CED4-AC64-4961-9132-52218DF548E9}" dt="2021-11-22T13:26:22.082" v="334"/>
          <ac:spMkLst>
            <pc:docMk/>
            <pc:sldMk cId="2026972222" sldId="295"/>
            <ac:spMk id="2" creationId="{E2805501-A3F8-4B6C-AF8D-DE993157D659}"/>
          </ac:spMkLst>
        </pc:spChg>
        <pc:spChg chg="add mod">
          <ac:chgData name="Francesco Fransesini" userId="f4b06c69-b125-4814-a67d-adf8dc91bd7e" providerId="ADAL" clId="{61C8CED4-AC64-4961-9132-52218DF548E9}" dt="2021-11-25T10:54:25.325" v="2391" actId="113"/>
          <ac:spMkLst>
            <pc:docMk/>
            <pc:sldMk cId="2026972222" sldId="295"/>
            <ac:spMk id="5" creationId="{553B7530-3358-4040-88FC-EC2263EE21B2}"/>
          </ac:spMkLst>
        </pc:spChg>
        <pc:spChg chg="add mod">
          <ac:chgData name="Francesco Fransesini" userId="f4b06c69-b125-4814-a67d-adf8dc91bd7e" providerId="ADAL" clId="{61C8CED4-AC64-4961-9132-52218DF548E9}" dt="2021-11-25T10:58:58.639" v="2424" actId="1076"/>
          <ac:spMkLst>
            <pc:docMk/>
            <pc:sldMk cId="2026972222" sldId="295"/>
            <ac:spMk id="6" creationId="{AC8094F5-3236-428A-8543-C016721F7AC1}"/>
          </ac:spMkLst>
        </pc:spChg>
        <pc:spChg chg="del">
          <ac:chgData name="Francesco Fransesini" userId="f4b06c69-b125-4814-a67d-adf8dc91bd7e" providerId="ADAL" clId="{61C8CED4-AC64-4961-9132-52218DF548E9}" dt="2021-11-25T13:59:20.761" v="3531" actId="478"/>
          <ac:spMkLst>
            <pc:docMk/>
            <pc:sldMk cId="2026972222" sldId="295"/>
            <ac:spMk id="9" creationId="{AE3A09C7-82DB-4328-BE56-021C431D52F0}"/>
          </ac:spMkLst>
        </pc:spChg>
        <pc:spChg chg="add mod">
          <ac:chgData name="Francesco Fransesini" userId="f4b06c69-b125-4814-a67d-adf8dc91bd7e" providerId="ADAL" clId="{61C8CED4-AC64-4961-9132-52218DF548E9}" dt="2021-11-25T16:29:57.479" v="4264" actId="403"/>
          <ac:spMkLst>
            <pc:docMk/>
            <pc:sldMk cId="2026972222" sldId="295"/>
            <ac:spMk id="10" creationId="{EB6CFF6C-8C92-4973-8431-307C22D65499}"/>
          </ac:spMkLst>
        </pc:spChg>
        <pc:spChg chg="add mod">
          <ac:chgData name="Francesco Fransesini" userId="f4b06c69-b125-4814-a67d-adf8dc91bd7e" providerId="ADAL" clId="{61C8CED4-AC64-4961-9132-52218DF548E9}" dt="2021-11-25T13:59:23.207" v="3533" actId="1076"/>
          <ac:spMkLst>
            <pc:docMk/>
            <pc:sldMk cId="2026972222" sldId="295"/>
            <ac:spMk id="15" creationId="{6BFE8498-E6F1-4F67-A705-956D794AC8C2}"/>
          </ac:spMkLst>
        </pc:spChg>
        <pc:picChg chg="add del mod modCrop">
          <ac:chgData name="Francesco Fransesini" userId="f4b06c69-b125-4814-a67d-adf8dc91bd7e" providerId="ADAL" clId="{61C8CED4-AC64-4961-9132-52218DF548E9}" dt="2021-11-25T10:43:38.535" v="2359" actId="478"/>
          <ac:picMkLst>
            <pc:docMk/>
            <pc:sldMk cId="2026972222" sldId="295"/>
            <ac:picMk id="4" creationId="{51CE0692-D652-499E-AEB3-647E0FB47B5B}"/>
          </ac:picMkLst>
        </pc:picChg>
        <pc:picChg chg="add del mod modCrop">
          <ac:chgData name="Francesco Fransesini" userId="f4b06c69-b125-4814-a67d-adf8dc91bd7e" providerId="ADAL" clId="{61C8CED4-AC64-4961-9132-52218DF548E9}" dt="2021-11-25T10:58:38.504" v="2418" actId="478"/>
          <ac:picMkLst>
            <pc:docMk/>
            <pc:sldMk cId="2026972222" sldId="295"/>
            <ac:picMk id="4" creationId="{9E1D881B-524B-43DE-A162-DB9AE42F11CA}"/>
          </ac:picMkLst>
        </pc:picChg>
        <pc:picChg chg="add del mod">
          <ac:chgData name="Francesco Fransesini" userId="f4b06c69-b125-4814-a67d-adf8dc91bd7e" providerId="ADAL" clId="{61C8CED4-AC64-4961-9132-52218DF548E9}" dt="2021-11-25T10:44:28.052" v="2364" actId="21"/>
          <ac:picMkLst>
            <pc:docMk/>
            <pc:sldMk cId="2026972222" sldId="295"/>
            <ac:picMk id="7" creationId="{D142C0DF-FA72-4BF8-959B-3F1070240FB2}"/>
          </ac:picMkLst>
        </pc:picChg>
        <pc:picChg chg="add mod">
          <ac:chgData name="Francesco Fransesini" userId="f4b06c69-b125-4814-a67d-adf8dc91bd7e" providerId="ADAL" clId="{61C8CED4-AC64-4961-9132-52218DF548E9}" dt="2021-11-25T10:58:53.307" v="2423" actId="1582"/>
          <ac:picMkLst>
            <pc:docMk/>
            <pc:sldMk cId="2026972222" sldId="295"/>
            <ac:picMk id="8" creationId="{A8AB2367-D52C-47D1-89E0-E9D71E91DA91}"/>
          </ac:picMkLst>
        </pc:picChg>
        <pc:picChg chg="add del mod">
          <ac:chgData name="Francesco Fransesini" userId="f4b06c69-b125-4814-a67d-adf8dc91bd7e" providerId="ADAL" clId="{61C8CED4-AC64-4961-9132-52218DF548E9}" dt="2021-11-25T10:44:28.052" v="2364" actId="21"/>
          <ac:picMkLst>
            <pc:docMk/>
            <pc:sldMk cId="2026972222" sldId="295"/>
            <ac:picMk id="13" creationId="{8EDBAD71-1324-4A0D-BE61-F42268CA7854}"/>
          </ac:picMkLst>
        </pc:picChg>
      </pc:sldChg>
      <pc:sldChg chg="del">
        <pc:chgData name="Francesco Fransesini" userId="f4b06c69-b125-4814-a67d-adf8dc91bd7e" providerId="ADAL" clId="{61C8CED4-AC64-4961-9132-52218DF548E9}" dt="2021-11-22T12:54:29.237" v="114" actId="47"/>
        <pc:sldMkLst>
          <pc:docMk/>
          <pc:sldMk cId="3437182509" sldId="295"/>
        </pc:sldMkLst>
      </pc:sldChg>
      <pc:sldChg chg="add del">
        <pc:chgData name="Francesco Fransesini" userId="f4b06c69-b125-4814-a67d-adf8dc91bd7e" providerId="ADAL" clId="{61C8CED4-AC64-4961-9132-52218DF548E9}" dt="2021-11-22T15:09:39.950" v="2145" actId="47"/>
        <pc:sldMkLst>
          <pc:docMk/>
          <pc:sldMk cId="69643475" sldId="296"/>
        </pc:sldMkLst>
      </pc:sldChg>
      <pc:sldChg chg="del">
        <pc:chgData name="Francesco Fransesini" userId="f4b06c69-b125-4814-a67d-adf8dc91bd7e" providerId="ADAL" clId="{61C8CED4-AC64-4961-9132-52218DF548E9}" dt="2021-11-22T12:54:44.794" v="115" actId="47"/>
        <pc:sldMkLst>
          <pc:docMk/>
          <pc:sldMk cId="739578750" sldId="296"/>
        </pc:sldMkLst>
      </pc:sldChg>
      <pc:sldChg chg="new del">
        <pc:chgData name="Francesco Fransesini" userId="f4b06c69-b125-4814-a67d-adf8dc91bd7e" providerId="ADAL" clId="{61C8CED4-AC64-4961-9132-52218DF548E9}" dt="2021-11-22T13:26:47.868" v="344" actId="47"/>
        <pc:sldMkLst>
          <pc:docMk/>
          <pc:sldMk cId="1669531860" sldId="296"/>
        </pc:sldMkLst>
      </pc:sldChg>
      <pc:sldChg chg="addSp delSp modSp add mod">
        <pc:chgData name="Francesco Fransesini" userId="f4b06c69-b125-4814-a67d-adf8dc91bd7e" providerId="ADAL" clId="{61C8CED4-AC64-4961-9132-52218DF548E9}" dt="2021-11-25T16:30:04.862" v="4265" actId="108"/>
        <pc:sldMkLst>
          <pc:docMk/>
          <pc:sldMk cId="397483623" sldId="297"/>
        </pc:sldMkLst>
        <pc:spChg chg="add mod">
          <ac:chgData name="Francesco Fransesini" userId="f4b06c69-b125-4814-a67d-adf8dc91bd7e" providerId="ADAL" clId="{61C8CED4-AC64-4961-9132-52218DF548E9}" dt="2021-11-25T13:48:31.369" v="3308" actId="20577"/>
          <ac:spMkLst>
            <pc:docMk/>
            <pc:sldMk cId="397483623" sldId="297"/>
            <ac:spMk id="2" creationId="{3EDAF09B-708F-48F0-8B4B-14116E556594}"/>
          </ac:spMkLst>
        </pc:spChg>
        <pc:spChg chg="add del mod">
          <ac:chgData name="Francesco Fransesini" userId="f4b06c69-b125-4814-a67d-adf8dc91bd7e" providerId="ADAL" clId="{61C8CED4-AC64-4961-9132-52218DF548E9}" dt="2021-11-25T13:27:53.752" v="2994" actId="478"/>
          <ac:spMkLst>
            <pc:docMk/>
            <pc:sldMk cId="397483623" sldId="297"/>
            <ac:spMk id="4" creationId="{FCD39CDD-95D0-44AF-B3E1-99459A91B032}"/>
          </ac:spMkLst>
        </pc:spChg>
        <pc:spChg chg="add mod">
          <ac:chgData name="Francesco Fransesini" userId="f4b06c69-b125-4814-a67d-adf8dc91bd7e" providerId="ADAL" clId="{61C8CED4-AC64-4961-9132-52218DF548E9}" dt="2021-11-25T13:27:48.999" v="2993" actId="1076"/>
          <ac:spMkLst>
            <pc:docMk/>
            <pc:sldMk cId="397483623" sldId="297"/>
            <ac:spMk id="8" creationId="{3F6F2137-6CC7-4B59-8090-358936B024C0}"/>
          </ac:spMkLst>
        </pc:spChg>
        <pc:spChg chg="add mod">
          <ac:chgData name="Francesco Fransesini" userId="f4b06c69-b125-4814-a67d-adf8dc91bd7e" providerId="ADAL" clId="{61C8CED4-AC64-4961-9132-52218DF548E9}" dt="2021-11-25T16:30:04.862" v="4265" actId="108"/>
          <ac:spMkLst>
            <pc:docMk/>
            <pc:sldMk cId="397483623" sldId="297"/>
            <ac:spMk id="10" creationId="{27C53D40-47F3-47DF-8582-66D1036985DD}"/>
          </ac:spMkLst>
        </pc:spChg>
        <pc:spChg chg="add mod">
          <ac:chgData name="Francesco Fransesini" userId="f4b06c69-b125-4814-a67d-adf8dc91bd7e" providerId="ADAL" clId="{61C8CED4-AC64-4961-9132-52218DF548E9}" dt="2021-11-25T13:40:14.354" v="3307" actId="207"/>
          <ac:spMkLst>
            <pc:docMk/>
            <pc:sldMk cId="397483623" sldId="297"/>
            <ac:spMk id="17" creationId="{CEF168F8-DE1B-4CC5-BD0F-8E67C6B6BADF}"/>
          </ac:spMkLst>
        </pc:spChg>
        <pc:spChg chg="add mod">
          <ac:chgData name="Francesco Fransesini" userId="f4b06c69-b125-4814-a67d-adf8dc91bd7e" providerId="ADAL" clId="{61C8CED4-AC64-4961-9132-52218DF548E9}" dt="2021-11-25T13:40:14.354" v="3307" actId="207"/>
          <ac:spMkLst>
            <pc:docMk/>
            <pc:sldMk cId="397483623" sldId="297"/>
            <ac:spMk id="18" creationId="{1F41C98D-B2CD-4C6F-8560-A96DF81F4664}"/>
          </ac:spMkLst>
        </pc:spChg>
        <pc:spChg chg="add mod">
          <ac:chgData name="Francesco Fransesini" userId="f4b06c69-b125-4814-a67d-adf8dc91bd7e" providerId="ADAL" clId="{61C8CED4-AC64-4961-9132-52218DF548E9}" dt="2021-11-25T13:58:32.799" v="3527" actId="113"/>
          <ac:spMkLst>
            <pc:docMk/>
            <pc:sldMk cId="397483623" sldId="297"/>
            <ac:spMk id="19" creationId="{7517BFF1-84F3-4F6E-A764-03B3BF4693C3}"/>
          </ac:spMkLst>
        </pc:spChg>
        <pc:picChg chg="add del mod">
          <ac:chgData name="Francesco Fransesini" userId="f4b06c69-b125-4814-a67d-adf8dc91bd7e" providerId="ADAL" clId="{61C8CED4-AC64-4961-9132-52218DF548E9}" dt="2021-11-25T13:38:27.112" v="3296" actId="478"/>
          <ac:picMkLst>
            <pc:docMk/>
            <pc:sldMk cId="397483623" sldId="297"/>
            <ac:picMk id="6" creationId="{C5D1CC7C-B44A-4550-8374-37DC46B18619}"/>
          </ac:picMkLst>
        </pc:picChg>
        <pc:picChg chg="add mod">
          <ac:chgData name="Francesco Fransesini" userId="f4b06c69-b125-4814-a67d-adf8dc91bd7e" providerId="ADAL" clId="{61C8CED4-AC64-4961-9132-52218DF548E9}" dt="2021-11-25T13:49:24.399" v="3309" actId="1076"/>
          <ac:picMkLst>
            <pc:docMk/>
            <pc:sldMk cId="397483623" sldId="297"/>
            <ac:picMk id="13" creationId="{59F9A29A-A17A-4911-9CB6-86D5106E553D}"/>
          </ac:picMkLst>
        </pc:picChg>
        <pc:picChg chg="add mod">
          <ac:chgData name="Francesco Fransesini" userId="f4b06c69-b125-4814-a67d-adf8dc91bd7e" providerId="ADAL" clId="{61C8CED4-AC64-4961-9132-52218DF548E9}" dt="2021-11-25T13:49:25.566" v="3310" actId="1076"/>
          <ac:picMkLst>
            <pc:docMk/>
            <pc:sldMk cId="397483623" sldId="297"/>
            <ac:picMk id="16" creationId="{9CBC36F2-78AC-47A8-B1C5-82F404575604}"/>
          </ac:picMkLst>
        </pc:picChg>
      </pc:sldChg>
      <pc:sldChg chg="add del">
        <pc:chgData name="Francesco Fransesini" userId="f4b06c69-b125-4814-a67d-adf8dc91bd7e" providerId="ADAL" clId="{61C8CED4-AC64-4961-9132-52218DF548E9}" dt="2021-11-22T13:41:47.817" v="663" actId="47"/>
        <pc:sldMkLst>
          <pc:docMk/>
          <pc:sldMk cId="522315084" sldId="297"/>
        </pc:sldMkLst>
      </pc:sldChg>
      <pc:sldChg chg="del">
        <pc:chgData name="Francesco Fransesini" userId="f4b06c69-b125-4814-a67d-adf8dc91bd7e" providerId="ADAL" clId="{61C8CED4-AC64-4961-9132-52218DF548E9}" dt="2021-11-22T12:54:51.061" v="117" actId="47"/>
        <pc:sldMkLst>
          <pc:docMk/>
          <pc:sldMk cId="2165082014" sldId="297"/>
        </pc:sldMkLst>
      </pc:sldChg>
      <pc:sldChg chg="add del replId">
        <pc:chgData name="Francesco Fransesini" userId="f4b06c69-b125-4814-a67d-adf8dc91bd7e" providerId="ADAL" clId="{61C8CED4-AC64-4961-9132-52218DF548E9}" dt="2021-11-22T13:41:47.817" v="663" actId="47"/>
        <pc:sldMkLst>
          <pc:docMk/>
          <pc:sldMk cId="677914847" sldId="298"/>
        </pc:sldMkLst>
      </pc:sldChg>
      <pc:sldChg chg="del">
        <pc:chgData name="Francesco Fransesini" userId="f4b06c69-b125-4814-a67d-adf8dc91bd7e" providerId="ADAL" clId="{61C8CED4-AC64-4961-9132-52218DF548E9}" dt="2021-11-22T12:52:09.023" v="89" actId="47"/>
        <pc:sldMkLst>
          <pc:docMk/>
          <pc:sldMk cId="870428124" sldId="298"/>
        </pc:sldMkLst>
      </pc:sldChg>
      <pc:sldChg chg="addSp delSp modSp add mod">
        <pc:chgData name="Francesco Fransesini" userId="f4b06c69-b125-4814-a67d-adf8dc91bd7e" providerId="ADAL" clId="{61C8CED4-AC64-4961-9132-52218DF548E9}" dt="2021-11-25T16:30:23.805" v="4267" actId="1076"/>
        <pc:sldMkLst>
          <pc:docMk/>
          <pc:sldMk cId="4145894092" sldId="298"/>
        </pc:sldMkLst>
        <pc:spChg chg="add del mod">
          <ac:chgData name="Francesco Fransesini" userId="f4b06c69-b125-4814-a67d-adf8dc91bd7e" providerId="ADAL" clId="{61C8CED4-AC64-4961-9132-52218DF548E9}" dt="2021-11-25T15:50:45.054" v="3865" actId="478"/>
          <ac:spMkLst>
            <pc:docMk/>
            <pc:sldMk cId="4145894092" sldId="298"/>
            <ac:spMk id="2" creationId="{06158327-256A-4595-93A8-DB953830E6A5}"/>
          </ac:spMkLst>
        </pc:spChg>
        <pc:spChg chg="add mod">
          <ac:chgData name="Francesco Fransesini" userId="f4b06c69-b125-4814-a67d-adf8dc91bd7e" providerId="ADAL" clId="{61C8CED4-AC64-4961-9132-52218DF548E9}" dt="2021-11-25T16:13:34.234" v="4201" actId="6549"/>
          <ac:spMkLst>
            <pc:docMk/>
            <pc:sldMk cId="4145894092" sldId="298"/>
            <ac:spMk id="7" creationId="{5D3320FB-7599-4F33-B3F4-8DA27435EEF0}"/>
          </ac:spMkLst>
        </pc:spChg>
        <pc:spChg chg="add mod">
          <ac:chgData name="Francesco Fransesini" userId="f4b06c69-b125-4814-a67d-adf8dc91bd7e" providerId="ADAL" clId="{61C8CED4-AC64-4961-9132-52218DF548E9}" dt="2021-11-25T16:30:23.805" v="4267" actId="1076"/>
          <ac:spMkLst>
            <pc:docMk/>
            <pc:sldMk cId="4145894092" sldId="298"/>
            <ac:spMk id="8" creationId="{0828976F-30B5-491D-B43B-EBA17BB4CBDC}"/>
          </ac:spMkLst>
        </pc:spChg>
        <pc:spChg chg="add mod">
          <ac:chgData name="Francesco Fransesini" userId="f4b06c69-b125-4814-a67d-adf8dc91bd7e" providerId="ADAL" clId="{61C8CED4-AC64-4961-9132-52218DF548E9}" dt="2021-11-25T16:14:43.920" v="4249" actId="207"/>
          <ac:spMkLst>
            <pc:docMk/>
            <pc:sldMk cId="4145894092" sldId="298"/>
            <ac:spMk id="10" creationId="{F9FFFAD0-2F5B-490E-857F-8BC1B1CE16E9}"/>
          </ac:spMkLst>
        </pc:spChg>
        <pc:picChg chg="add del mod">
          <ac:chgData name="Francesco Fransesini" userId="f4b06c69-b125-4814-a67d-adf8dc91bd7e" providerId="ADAL" clId="{61C8CED4-AC64-4961-9132-52218DF548E9}" dt="2021-11-25T16:01:00.789" v="3872" actId="478"/>
          <ac:picMkLst>
            <pc:docMk/>
            <pc:sldMk cId="4145894092" sldId="298"/>
            <ac:picMk id="5" creationId="{54F36DE0-8127-4337-BF50-BE9BCCA4E8FE}"/>
          </ac:picMkLst>
        </pc:picChg>
        <pc:picChg chg="add mod">
          <ac:chgData name="Francesco Fransesini" userId="f4b06c69-b125-4814-a67d-adf8dc91bd7e" providerId="ADAL" clId="{61C8CED4-AC64-4961-9132-52218DF548E9}" dt="2021-11-25T16:06:01.051" v="4190" actId="1076"/>
          <ac:picMkLst>
            <pc:docMk/>
            <pc:sldMk cId="4145894092" sldId="298"/>
            <ac:picMk id="6" creationId="{95EAA2AF-5DF4-4D5B-A60A-0077F747A2AC}"/>
          </ac:picMkLst>
        </pc:picChg>
      </pc:sldChg>
      <pc:sldChg chg="add del">
        <pc:chgData name="Francesco Fransesini" userId="f4b06c69-b125-4814-a67d-adf8dc91bd7e" providerId="ADAL" clId="{61C8CED4-AC64-4961-9132-52218DF548E9}" dt="2021-11-22T13:41:47.817" v="663" actId="47"/>
        <pc:sldMkLst>
          <pc:docMk/>
          <pc:sldMk cId="34795076" sldId="299"/>
        </pc:sldMkLst>
      </pc:sldChg>
      <pc:sldChg chg="addSp delSp modSp add mod ord replId">
        <pc:chgData name="Francesco Fransesini" userId="f4b06c69-b125-4814-a67d-adf8dc91bd7e" providerId="ADAL" clId="{61C8CED4-AC64-4961-9132-52218DF548E9}" dt="2021-11-25T12:57:23.256" v="2732" actId="208"/>
        <pc:sldMkLst>
          <pc:docMk/>
          <pc:sldMk cId="1993491934" sldId="299"/>
        </pc:sldMkLst>
        <pc:spChg chg="add del mod">
          <ac:chgData name="Francesco Fransesini" userId="f4b06c69-b125-4814-a67d-adf8dc91bd7e" providerId="ADAL" clId="{61C8CED4-AC64-4961-9132-52218DF548E9}" dt="2021-11-25T12:48:25.185" v="2646" actId="478"/>
          <ac:spMkLst>
            <pc:docMk/>
            <pc:sldMk cId="1993491934" sldId="299"/>
            <ac:spMk id="2" creationId="{9618ECDF-B20D-4A78-8795-BA5CFC46EE14}"/>
          </ac:spMkLst>
        </pc:spChg>
        <pc:spChg chg="add del mod">
          <ac:chgData name="Francesco Fransesini" userId="f4b06c69-b125-4814-a67d-adf8dc91bd7e" providerId="ADAL" clId="{61C8CED4-AC64-4961-9132-52218DF548E9}" dt="2021-11-25T12:48:17.560" v="2644" actId="478"/>
          <ac:spMkLst>
            <pc:docMk/>
            <pc:sldMk cId="1993491934" sldId="299"/>
            <ac:spMk id="6" creationId="{F80412D5-2C29-49DE-926A-C36B4E481846}"/>
          </ac:spMkLst>
        </pc:spChg>
        <pc:spChg chg="add mod">
          <ac:chgData name="Francesco Fransesini" userId="f4b06c69-b125-4814-a67d-adf8dc91bd7e" providerId="ADAL" clId="{61C8CED4-AC64-4961-9132-52218DF548E9}" dt="2021-11-25T12:56:41.063" v="2719" actId="1076"/>
          <ac:spMkLst>
            <pc:docMk/>
            <pc:sldMk cId="1993491934" sldId="299"/>
            <ac:spMk id="8" creationId="{9D10AA66-2457-49A0-A222-D8E8DD1672F8}"/>
          </ac:spMkLst>
        </pc:spChg>
        <pc:spChg chg="add mod">
          <ac:chgData name="Francesco Fransesini" userId="f4b06c69-b125-4814-a67d-adf8dc91bd7e" providerId="ADAL" clId="{61C8CED4-AC64-4961-9132-52218DF548E9}" dt="2021-11-25T12:56:49.494" v="2722" actId="1076"/>
          <ac:spMkLst>
            <pc:docMk/>
            <pc:sldMk cId="1993491934" sldId="299"/>
            <ac:spMk id="10" creationId="{6A54016E-C278-436B-9BB6-A4A9BAAFA9FF}"/>
          </ac:spMkLst>
        </pc:spChg>
        <pc:spChg chg="add mod">
          <ac:chgData name="Francesco Fransesini" userId="f4b06c69-b125-4814-a67d-adf8dc91bd7e" providerId="ADAL" clId="{61C8CED4-AC64-4961-9132-52218DF548E9}" dt="2021-11-25T12:56:44.199" v="2720" actId="1076"/>
          <ac:spMkLst>
            <pc:docMk/>
            <pc:sldMk cId="1993491934" sldId="299"/>
            <ac:spMk id="13" creationId="{D154FDA9-2BBB-41BD-9B61-A779DC48F2B0}"/>
          </ac:spMkLst>
        </pc:spChg>
        <pc:spChg chg="add mod">
          <ac:chgData name="Francesco Fransesini" userId="f4b06c69-b125-4814-a67d-adf8dc91bd7e" providerId="ADAL" clId="{61C8CED4-AC64-4961-9132-52218DF548E9}" dt="2021-11-25T12:57:09.704" v="2727" actId="1076"/>
          <ac:spMkLst>
            <pc:docMk/>
            <pc:sldMk cId="1993491934" sldId="299"/>
            <ac:spMk id="15" creationId="{511D0744-1A48-447B-B90F-086277007EC0}"/>
          </ac:spMkLst>
        </pc:spChg>
        <pc:spChg chg="add mod">
          <ac:chgData name="Francesco Fransesini" userId="f4b06c69-b125-4814-a67d-adf8dc91bd7e" providerId="ADAL" clId="{61C8CED4-AC64-4961-9132-52218DF548E9}" dt="2021-11-25T12:56:55.419" v="2725" actId="20577"/>
          <ac:spMkLst>
            <pc:docMk/>
            <pc:sldMk cId="1993491934" sldId="299"/>
            <ac:spMk id="16" creationId="{9EEBB131-E0E6-48BD-88D0-DA5C9E5AC1E6}"/>
          </ac:spMkLst>
        </pc:spChg>
        <pc:picChg chg="add del mod">
          <ac:chgData name="Francesco Fransesini" userId="f4b06c69-b125-4814-a67d-adf8dc91bd7e" providerId="ADAL" clId="{61C8CED4-AC64-4961-9132-52218DF548E9}" dt="2021-11-25T12:48:09.832" v="2640" actId="478"/>
          <ac:picMkLst>
            <pc:docMk/>
            <pc:sldMk cId="1993491934" sldId="299"/>
            <ac:picMk id="5" creationId="{012B3EBA-A2A2-48A2-904F-3CF75AE362F0}"/>
          </ac:picMkLst>
        </pc:picChg>
        <pc:picChg chg="add mod">
          <ac:chgData name="Francesco Fransesini" userId="f4b06c69-b125-4814-a67d-adf8dc91bd7e" providerId="ADAL" clId="{61C8CED4-AC64-4961-9132-52218DF548E9}" dt="2021-11-25T12:56:47.455" v="2721" actId="1076"/>
          <ac:picMkLst>
            <pc:docMk/>
            <pc:sldMk cId="1993491934" sldId="299"/>
            <ac:picMk id="7" creationId="{F41E04E1-3CCE-467E-8DAC-F1052BD037BB}"/>
          </ac:picMkLst>
        </pc:picChg>
        <pc:cxnChg chg="add mod">
          <ac:chgData name="Francesco Fransesini" userId="f4b06c69-b125-4814-a67d-adf8dc91bd7e" providerId="ADAL" clId="{61C8CED4-AC64-4961-9132-52218DF548E9}" dt="2021-11-25T12:57:23.256" v="2732" actId="208"/>
          <ac:cxnSpMkLst>
            <pc:docMk/>
            <pc:sldMk cId="1993491934" sldId="299"/>
            <ac:cxnSpMk id="18" creationId="{050F5DE4-AEE0-4B64-8028-278B5B7514EE}"/>
          </ac:cxnSpMkLst>
        </pc:cxnChg>
        <pc:cxnChg chg="add mod">
          <ac:chgData name="Francesco Fransesini" userId="f4b06c69-b125-4814-a67d-adf8dc91bd7e" providerId="ADAL" clId="{61C8CED4-AC64-4961-9132-52218DF548E9}" dt="2021-11-25T12:57:23.256" v="2732" actId="208"/>
          <ac:cxnSpMkLst>
            <pc:docMk/>
            <pc:sldMk cId="1993491934" sldId="299"/>
            <ac:cxnSpMk id="20" creationId="{1432EA29-5E62-4065-B478-3A4C89AEBCB1}"/>
          </ac:cxnSpMkLst>
        </pc:cxnChg>
      </pc:sldChg>
      <pc:sldChg chg="del">
        <pc:chgData name="Francesco Fransesini" userId="f4b06c69-b125-4814-a67d-adf8dc91bd7e" providerId="ADAL" clId="{61C8CED4-AC64-4961-9132-52218DF548E9}" dt="2021-11-22T12:52:35.705" v="91" actId="47"/>
        <pc:sldMkLst>
          <pc:docMk/>
          <pc:sldMk cId="3905888809" sldId="299"/>
        </pc:sldMkLst>
      </pc:sldChg>
      <pc:sldChg chg="addSp delSp modSp add mod">
        <pc:chgData name="Francesco Fransesini" userId="f4b06c69-b125-4814-a67d-adf8dc91bd7e" providerId="ADAL" clId="{61C8CED4-AC64-4961-9132-52218DF548E9}" dt="2021-11-25T16:43:08.321" v="4316" actId="1076"/>
        <pc:sldMkLst>
          <pc:docMk/>
          <pc:sldMk cId="3003243823" sldId="300"/>
        </pc:sldMkLst>
        <pc:spChg chg="add mod">
          <ac:chgData name="Francesco Fransesini" userId="f4b06c69-b125-4814-a67d-adf8dc91bd7e" providerId="ADAL" clId="{61C8CED4-AC64-4961-9132-52218DF548E9}" dt="2021-11-25T16:41:57.658" v="4313" actId="20577"/>
          <ac:spMkLst>
            <pc:docMk/>
            <pc:sldMk cId="3003243823" sldId="300"/>
            <ac:spMk id="6" creationId="{903AA5B5-452F-4BDD-B1C9-DD56FC909DD2}"/>
          </ac:spMkLst>
        </pc:spChg>
        <pc:spChg chg="add del mod">
          <ac:chgData name="Francesco Fransesini" userId="f4b06c69-b125-4814-a67d-adf8dc91bd7e" providerId="ADAL" clId="{61C8CED4-AC64-4961-9132-52218DF548E9}" dt="2021-11-25T16:43:05.263" v="4315" actId="478"/>
          <ac:spMkLst>
            <pc:docMk/>
            <pc:sldMk cId="3003243823" sldId="300"/>
            <ac:spMk id="8" creationId="{7668A51B-C04E-44E6-A82B-1207283BC6D1}"/>
          </ac:spMkLst>
        </pc:spChg>
        <pc:picChg chg="add mod">
          <ac:chgData name="Francesco Fransesini" userId="f4b06c69-b125-4814-a67d-adf8dc91bd7e" providerId="ADAL" clId="{61C8CED4-AC64-4961-9132-52218DF548E9}" dt="2021-11-25T16:43:08.321" v="4316" actId="1076"/>
          <ac:picMkLst>
            <pc:docMk/>
            <pc:sldMk cId="3003243823" sldId="300"/>
            <ac:picMk id="5" creationId="{12E97762-2AC6-4E60-8569-82491EF4F59A}"/>
          </ac:picMkLst>
        </pc:picChg>
      </pc:sldChg>
      <pc:sldChg chg="add del replId">
        <pc:chgData name="Francesco Fransesini" userId="f4b06c69-b125-4814-a67d-adf8dc91bd7e" providerId="ADAL" clId="{61C8CED4-AC64-4961-9132-52218DF548E9}" dt="2021-11-22T13:41:47.817" v="663" actId="47"/>
        <pc:sldMkLst>
          <pc:docMk/>
          <pc:sldMk cId="3148580092" sldId="300"/>
        </pc:sldMkLst>
      </pc:sldChg>
      <pc:sldChg chg="add del replId">
        <pc:chgData name="Francesco Fransesini" userId="f4b06c69-b125-4814-a67d-adf8dc91bd7e" providerId="ADAL" clId="{61C8CED4-AC64-4961-9132-52218DF548E9}" dt="2021-11-22T15:09:41.526" v="2146" actId="47"/>
        <pc:sldMkLst>
          <pc:docMk/>
          <pc:sldMk cId="3349351158" sldId="301"/>
        </pc:sldMkLst>
      </pc:sldChg>
      <pc:sldChg chg="add del replId">
        <pc:chgData name="Francesco Fransesini" userId="f4b06c69-b125-4814-a67d-adf8dc91bd7e" providerId="ADAL" clId="{61C8CED4-AC64-4961-9132-52218DF548E9}" dt="2021-11-22T13:41:47.817" v="663" actId="47"/>
        <pc:sldMkLst>
          <pc:docMk/>
          <pc:sldMk cId="3534785457" sldId="301"/>
        </pc:sldMkLst>
      </pc:sldChg>
      <pc:sldChg chg="addSp modSp add del mod ord replId">
        <pc:chgData name="Francesco Fransesini" userId="f4b06c69-b125-4814-a67d-adf8dc91bd7e" providerId="ADAL" clId="{61C8CED4-AC64-4961-9132-52218DF548E9}" dt="2021-11-25T13:24:19.213" v="2990" actId="47"/>
        <pc:sldMkLst>
          <pc:docMk/>
          <pc:sldMk cId="1244087186" sldId="302"/>
        </pc:sldMkLst>
        <pc:picChg chg="add mod">
          <ac:chgData name="Francesco Fransesini" userId="f4b06c69-b125-4814-a67d-adf8dc91bd7e" providerId="ADAL" clId="{61C8CED4-AC64-4961-9132-52218DF548E9}" dt="2021-11-22T15:25:48.672" v="2336" actId="1076"/>
          <ac:picMkLst>
            <pc:docMk/>
            <pc:sldMk cId="1244087186" sldId="302"/>
            <ac:picMk id="4" creationId="{AFD0946E-FDDF-41BB-9223-7A8C64033C02}"/>
          </ac:picMkLst>
        </pc:picChg>
      </pc:sldChg>
      <pc:sldChg chg="add del replId">
        <pc:chgData name="Francesco Fransesini" userId="f4b06c69-b125-4814-a67d-adf8dc91bd7e" providerId="ADAL" clId="{61C8CED4-AC64-4961-9132-52218DF548E9}" dt="2021-11-22T13:41:47.817" v="663" actId="47"/>
        <pc:sldMkLst>
          <pc:docMk/>
          <pc:sldMk cId="2092627617" sldId="302"/>
        </pc:sldMkLst>
      </pc:sldChg>
      <pc:sldChg chg="addSp delSp modSp add mod ord replId">
        <pc:chgData name="Francesco Fransesini" userId="f4b06c69-b125-4814-a67d-adf8dc91bd7e" providerId="ADAL" clId="{61C8CED4-AC64-4961-9132-52218DF548E9}" dt="2021-11-25T12:38:28.808" v="2636" actId="1076"/>
        <pc:sldMkLst>
          <pc:docMk/>
          <pc:sldMk cId="2602642373" sldId="303"/>
        </pc:sldMkLst>
        <pc:spChg chg="add mod ord">
          <ac:chgData name="Francesco Fransesini" userId="f4b06c69-b125-4814-a67d-adf8dc91bd7e" providerId="ADAL" clId="{61C8CED4-AC64-4961-9132-52218DF548E9}" dt="2021-11-25T12:38:28.808" v="2636" actId="1076"/>
          <ac:spMkLst>
            <pc:docMk/>
            <pc:sldMk cId="2602642373" sldId="303"/>
            <ac:spMk id="2" creationId="{635EEDDD-3F67-4743-AC06-1A6BD0C1BB25}"/>
          </ac:spMkLst>
        </pc:spChg>
        <pc:spChg chg="add mod">
          <ac:chgData name="Francesco Fransesini" userId="f4b06c69-b125-4814-a67d-adf8dc91bd7e" providerId="ADAL" clId="{61C8CED4-AC64-4961-9132-52218DF548E9}" dt="2021-11-25T11:05:28.347" v="2597" actId="164"/>
          <ac:spMkLst>
            <pc:docMk/>
            <pc:sldMk cId="2602642373" sldId="303"/>
            <ac:spMk id="4" creationId="{A8B2FC5E-C5EB-4557-B8F9-0E73638889E0}"/>
          </ac:spMkLst>
        </pc:spChg>
        <pc:spChg chg="add mod">
          <ac:chgData name="Francesco Fransesini" userId="f4b06c69-b125-4814-a67d-adf8dc91bd7e" providerId="ADAL" clId="{61C8CED4-AC64-4961-9132-52218DF548E9}" dt="2021-11-25T11:02:39.483" v="2574" actId="207"/>
          <ac:spMkLst>
            <pc:docMk/>
            <pc:sldMk cId="2602642373" sldId="303"/>
            <ac:spMk id="5" creationId="{4122B22C-9C64-4C96-9287-2C30B0F2C9B5}"/>
          </ac:spMkLst>
        </pc:spChg>
        <pc:spChg chg="add mod">
          <ac:chgData name="Francesco Fransesini" userId="f4b06c69-b125-4814-a67d-adf8dc91bd7e" providerId="ADAL" clId="{61C8CED4-AC64-4961-9132-52218DF548E9}" dt="2021-11-25T11:05:28.347" v="2597" actId="164"/>
          <ac:spMkLst>
            <pc:docMk/>
            <pc:sldMk cId="2602642373" sldId="303"/>
            <ac:spMk id="6" creationId="{4401288D-DEC7-4710-BD75-104B63CC4DCB}"/>
          </ac:spMkLst>
        </pc:spChg>
        <pc:spChg chg="add mod">
          <ac:chgData name="Francesco Fransesini" userId="f4b06c69-b125-4814-a67d-adf8dc91bd7e" providerId="ADAL" clId="{61C8CED4-AC64-4961-9132-52218DF548E9}" dt="2021-11-25T11:05:28.347" v="2597" actId="164"/>
          <ac:spMkLst>
            <pc:docMk/>
            <pc:sldMk cId="2602642373" sldId="303"/>
            <ac:spMk id="7" creationId="{5951AE45-39CC-48F0-9DBE-BE5FAF13D9AB}"/>
          </ac:spMkLst>
        </pc:spChg>
        <pc:spChg chg="add mod">
          <ac:chgData name="Francesco Fransesini" userId="f4b06c69-b125-4814-a67d-adf8dc91bd7e" providerId="ADAL" clId="{61C8CED4-AC64-4961-9132-52218DF548E9}" dt="2021-11-25T11:05:28.347" v="2597" actId="164"/>
          <ac:spMkLst>
            <pc:docMk/>
            <pc:sldMk cId="2602642373" sldId="303"/>
            <ac:spMk id="23" creationId="{E9A09FDF-1D16-46B8-84D5-CF228042CF17}"/>
          </ac:spMkLst>
        </pc:spChg>
        <pc:spChg chg="add del mod">
          <ac:chgData name="Francesco Fransesini" userId="f4b06c69-b125-4814-a67d-adf8dc91bd7e" providerId="ADAL" clId="{61C8CED4-AC64-4961-9132-52218DF548E9}" dt="2021-11-25T12:37:30.621" v="2628" actId="21"/>
          <ac:spMkLst>
            <pc:docMk/>
            <pc:sldMk cId="2602642373" sldId="303"/>
            <ac:spMk id="25" creationId="{2730F07C-0508-451E-B8D8-55D5F5BE7AD2}"/>
          </ac:spMkLst>
        </pc:spChg>
        <pc:spChg chg="add mod">
          <ac:chgData name="Francesco Fransesini" userId="f4b06c69-b125-4814-a67d-adf8dc91bd7e" providerId="ADAL" clId="{61C8CED4-AC64-4961-9132-52218DF548E9}" dt="2021-11-25T12:33:37.391" v="2623" actId="1076"/>
          <ac:spMkLst>
            <pc:docMk/>
            <pc:sldMk cId="2602642373" sldId="303"/>
            <ac:spMk id="26" creationId="{03664E57-DAD1-4FD8-A919-5BE46C060F8A}"/>
          </ac:spMkLst>
        </pc:spChg>
        <pc:spChg chg="add mod">
          <ac:chgData name="Francesco Fransesini" userId="f4b06c69-b125-4814-a67d-adf8dc91bd7e" providerId="ADAL" clId="{61C8CED4-AC64-4961-9132-52218DF548E9}" dt="2021-11-25T12:37:38.888" v="2630" actId="1076"/>
          <ac:spMkLst>
            <pc:docMk/>
            <pc:sldMk cId="2602642373" sldId="303"/>
            <ac:spMk id="27" creationId="{D3100680-2293-4124-9867-7472E1F587A0}"/>
          </ac:spMkLst>
        </pc:spChg>
        <pc:grpChg chg="add mod">
          <ac:chgData name="Francesco Fransesini" userId="f4b06c69-b125-4814-a67d-adf8dc91bd7e" providerId="ADAL" clId="{61C8CED4-AC64-4961-9132-52218DF548E9}" dt="2021-11-25T12:32:43.695" v="2603" actId="1076"/>
          <ac:grpSpMkLst>
            <pc:docMk/>
            <pc:sldMk cId="2602642373" sldId="303"/>
            <ac:grpSpMk id="24" creationId="{61DEA6FD-1439-444E-B500-9ACC64F21D90}"/>
          </ac:grpSpMkLst>
        </pc:grpChg>
        <pc:picChg chg="add del mod">
          <ac:chgData name="Francesco Fransesini" userId="f4b06c69-b125-4814-a67d-adf8dc91bd7e" providerId="ADAL" clId="{61C8CED4-AC64-4961-9132-52218DF548E9}" dt="2021-11-25T10:44:24.623" v="2363" actId="478"/>
          <ac:picMkLst>
            <pc:docMk/>
            <pc:sldMk cId="2602642373" sldId="303"/>
            <ac:picMk id="4" creationId="{696928E9-CE55-4DC3-95D3-F5FC83606C7A}"/>
          </ac:picMkLst>
        </pc:picChg>
        <pc:picChg chg="add mod ord">
          <ac:chgData name="Francesco Fransesini" userId="f4b06c69-b125-4814-a67d-adf8dc91bd7e" providerId="ADAL" clId="{61C8CED4-AC64-4961-9132-52218DF548E9}" dt="2021-11-25T11:05:39.234" v="2600" actId="170"/>
          <ac:picMkLst>
            <pc:docMk/>
            <pc:sldMk cId="2602642373" sldId="303"/>
            <ac:picMk id="10" creationId="{7B78E003-ACD9-4F26-A15C-5B32F3A804CB}"/>
          </ac:picMkLst>
        </pc:picChg>
        <pc:picChg chg="add mod">
          <ac:chgData name="Francesco Fransesini" userId="f4b06c69-b125-4814-a67d-adf8dc91bd7e" providerId="ADAL" clId="{61C8CED4-AC64-4961-9132-52218DF548E9}" dt="2021-11-25T12:37:24.499" v="2626" actId="1076"/>
          <ac:picMkLst>
            <pc:docMk/>
            <pc:sldMk cId="2602642373" sldId="303"/>
            <ac:picMk id="13" creationId="{373E971F-E9A4-4BB7-A665-BD0768B42BED}"/>
          </ac:picMkLst>
        </pc:picChg>
        <pc:cxnChg chg="add mod">
          <ac:chgData name="Francesco Fransesini" userId="f4b06c69-b125-4814-a67d-adf8dc91bd7e" providerId="ADAL" clId="{61C8CED4-AC64-4961-9132-52218DF548E9}" dt="2021-11-25T11:05:28.347" v="2597" actId="164"/>
          <ac:cxnSpMkLst>
            <pc:docMk/>
            <pc:sldMk cId="2602642373" sldId="303"/>
            <ac:cxnSpMk id="15" creationId="{61BD42D5-44CE-4253-BABF-137A274619D3}"/>
          </ac:cxnSpMkLst>
        </pc:cxnChg>
        <pc:cxnChg chg="add mod">
          <ac:chgData name="Francesco Fransesini" userId="f4b06c69-b125-4814-a67d-adf8dc91bd7e" providerId="ADAL" clId="{61C8CED4-AC64-4961-9132-52218DF548E9}" dt="2021-11-25T11:05:28.347" v="2597" actId="164"/>
          <ac:cxnSpMkLst>
            <pc:docMk/>
            <pc:sldMk cId="2602642373" sldId="303"/>
            <ac:cxnSpMk id="16" creationId="{391E1E31-5901-47E8-B5C9-4B6F99E6DF22}"/>
          </ac:cxnSpMkLst>
        </pc:cxnChg>
        <pc:cxnChg chg="add mod">
          <ac:chgData name="Francesco Fransesini" userId="f4b06c69-b125-4814-a67d-adf8dc91bd7e" providerId="ADAL" clId="{61C8CED4-AC64-4961-9132-52218DF548E9}" dt="2021-11-25T11:05:28.347" v="2597" actId="164"/>
          <ac:cxnSpMkLst>
            <pc:docMk/>
            <pc:sldMk cId="2602642373" sldId="303"/>
            <ac:cxnSpMk id="19" creationId="{D1F41A1C-8684-4813-9B81-3C3A539F249E}"/>
          </ac:cxnSpMkLst>
        </pc:cxnChg>
        <pc:cxnChg chg="add mod">
          <ac:chgData name="Francesco Fransesini" userId="f4b06c69-b125-4814-a67d-adf8dc91bd7e" providerId="ADAL" clId="{61C8CED4-AC64-4961-9132-52218DF548E9}" dt="2021-11-25T12:38:23.200" v="2635" actId="208"/>
          <ac:cxnSpMkLst>
            <pc:docMk/>
            <pc:sldMk cId="2602642373" sldId="303"/>
            <ac:cxnSpMk id="29" creationId="{A6FF4D01-B9FC-44CF-91B9-5DEB83DD9988}"/>
          </ac:cxnSpMkLst>
        </pc:cxnChg>
        <pc:cxnChg chg="add mod">
          <ac:chgData name="Francesco Fransesini" userId="f4b06c69-b125-4814-a67d-adf8dc91bd7e" providerId="ADAL" clId="{61C8CED4-AC64-4961-9132-52218DF548E9}" dt="2021-11-25T12:38:23.200" v="2635" actId="208"/>
          <ac:cxnSpMkLst>
            <pc:docMk/>
            <pc:sldMk cId="2602642373" sldId="303"/>
            <ac:cxnSpMk id="31" creationId="{AB2DD81D-C27E-4BD0-9207-2114A028402D}"/>
          </ac:cxnSpMkLst>
        </pc:cxnChg>
      </pc:sldChg>
      <pc:sldChg chg="addSp delSp modSp add del mod">
        <pc:chgData name="Francesco Fransesini" userId="f4b06c69-b125-4814-a67d-adf8dc91bd7e" providerId="ADAL" clId="{61C8CED4-AC64-4961-9132-52218DF548E9}" dt="2021-11-25T16:14:55.482" v="4250" actId="47"/>
        <pc:sldMkLst>
          <pc:docMk/>
          <pc:sldMk cId="3131663807" sldId="304"/>
        </pc:sldMkLst>
        <pc:spChg chg="del">
          <ac:chgData name="Francesco Fransesini" userId="f4b06c69-b125-4814-a67d-adf8dc91bd7e" providerId="ADAL" clId="{61C8CED4-AC64-4961-9132-52218DF548E9}" dt="2021-11-25T13:59:05.672" v="3530" actId="478"/>
          <ac:spMkLst>
            <pc:docMk/>
            <pc:sldMk cId="3131663807" sldId="304"/>
            <ac:spMk id="2" creationId="{E2805501-A3F8-4B6C-AF8D-DE993157D659}"/>
          </ac:spMkLst>
        </pc:spChg>
        <pc:spChg chg="del">
          <ac:chgData name="Francesco Fransesini" userId="f4b06c69-b125-4814-a67d-adf8dc91bd7e" providerId="ADAL" clId="{61C8CED4-AC64-4961-9132-52218DF548E9}" dt="2021-11-25T13:59:04.153" v="3529" actId="478"/>
          <ac:spMkLst>
            <pc:docMk/>
            <pc:sldMk cId="3131663807" sldId="304"/>
            <ac:spMk id="4" creationId="{5BDF4D77-BD1B-4DFF-87AD-D89043EAC4B1}"/>
          </ac:spMkLst>
        </pc:spChg>
        <pc:spChg chg="del">
          <ac:chgData name="Francesco Fransesini" userId="f4b06c69-b125-4814-a67d-adf8dc91bd7e" providerId="ADAL" clId="{61C8CED4-AC64-4961-9132-52218DF548E9}" dt="2021-11-25T13:59:33.792" v="3534" actId="478"/>
          <ac:spMkLst>
            <pc:docMk/>
            <pc:sldMk cId="3131663807" sldId="304"/>
            <ac:spMk id="9" creationId="{AE3A09C7-82DB-4328-BE56-021C431D52F0}"/>
          </ac:spMkLst>
        </pc:spChg>
        <pc:spChg chg="add mod">
          <ac:chgData name="Francesco Fransesini" userId="f4b06c69-b125-4814-a67d-adf8dc91bd7e" providerId="ADAL" clId="{61C8CED4-AC64-4961-9132-52218DF548E9}" dt="2021-11-25T13:59:35.784" v="3536" actId="1076"/>
          <ac:spMkLst>
            <pc:docMk/>
            <pc:sldMk cId="3131663807" sldId="304"/>
            <ac:spMk id="10" creationId="{6D2F14AC-C478-4311-80A7-4491322F4133}"/>
          </ac:spMkLst>
        </pc:spChg>
        <pc:picChg chg="add mod">
          <ac:chgData name="Francesco Fransesini" userId="f4b06c69-b125-4814-a67d-adf8dc91bd7e" providerId="ADAL" clId="{61C8CED4-AC64-4961-9132-52218DF548E9}" dt="2021-11-25T14:44:02.062" v="3567" actId="1076"/>
          <ac:picMkLst>
            <pc:docMk/>
            <pc:sldMk cId="3131663807" sldId="304"/>
            <ac:picMk id="6" creationId="{D4B63937-C2D7-49F1-B9FC-00FE39887B2D}"/>
          </ac:picMkLst>
        </pc:picChg>
        <pc:picChg chg="add mod modCrop">
          <ac:chgData name="Francesco Fransesini" userId="f4b06c69-b125-4814-a67d-adf8dc91bd7e" providerId="ADAL" clId="{61C8CED4-AC64-4961-9132-52218DF548E9}" dt="2021-11-25T14:44:02.846" v="3568" actId="1076"/>
          <ac:picMkLst>
            <pc:docMk/>
            <pc:sldMk cId="3131663807" sldId="304"/>
            <ac:picMk id="8" creationId="{60249E32-18A2-4C9B-85B7-A756C475CC9F}"/>
          </ac:picMkLst>
        </pc:picChg>
        <pc:picChg chg="add mod">
          <ac:chgData name="Francesco Fransesini" userId="f4b06c69-b125-4814-a67d-adf8dc91bd7e" providerId="ADAL" clId="{61C8CED4-AC64-4961-9132-52218DF548E9}" dt="2021-11-25T15:32:10.300" v="3615" actId="1076"/>
          <ac:picMkLst>
            <pc:docMk/>
            <pc:sldMk cId="3131663807" sldId="304"/>
            <ac:picMk id="15" creationId="{0C5FA2F9-504F-42A2-8642-57E3EADDB020}"/>
          </ac:picMkLst>
        </pc:picChg>
        <pc:picChg chg="add mod">
          <ac:chgData name="Francesco Fransesini" userId="f4b06c69-b125-4814-a67d-adf8dc91bd7e" providerId="ADAL" clId="{61C8CED4-AC64-4961-9132-52218DF548E9}" dt="2021-11-25T15:32:12.452" v="3616" actId="1076"/>
          <ac:picMkLst>
            <pc:docMk/>
            <pc:sldMk cId="3131663807" sldId="304"/>
            <ac:picMk id="17" creationId="{031380EB-F6CD-43CB-A1AA-75E2CE152307}"/>
          </ac:picMkLst>
        </pc:picChg>
        <pc:picChg chg="add mod">
          <ac:chgData name="Francesco Fransesini" userId="f4b06c69-b125-4814-a67d-adf8dc91bd7e" providerId="ADAL" clId="{61C8CED4-AC64-4961-9132-52218DF548E9}" dt="2021-11-25T14:48:20.349" v="3577" actId="14100"/>
          <ac:picMkLst>
            <pc:docMk/>
            <pc:sldMk cId="3131663807" sldId="304"/>
            <ac:picMk id="19" creationId="{BB242067-6B90-4E1E-8193-D3BE619F1B2D}"/>
          </ac:picMkLst>
        </pc:picChg>
        <pc:picChg chg="add mod">
          <ac:chgData name="Francesco Fransesini" userId="f4b06c69-b125-4814-a67d-adf8dc91bd7e" providerId="ADAL" clId="{61C8CED4-AC64-4961-9132-52218DF548E9}" dt="2021-11-25T15:37:40.700" v="3680" actId="1076"/>
          <ac:picMkLst>
            <pc:docMk/>
            <pc:sldMk cId="3131663807" sldId="304"/>
            <ac:picMk id="21" creationId="{B9A84F2C-8941-44EB-84C9-02305AB04393}"/>
          </ac:picMkLst>
        </pc:picChg>
      </pc:sldChg>
      <pc:sldChg chg="addSp delSp modSp new mod">
        <pc:chgData name="Francesco Fransesini" userId="f4b06c69-b125-4814-a67d-adf8dc91bd7e" providerId="ADAL" clId="{61C8CED4-AC64-4961-9132-52218DF548E9}" dt="2021-11-25T15:50:20.900" v="3864" actId="14100"/>
        <pc:sldMkLst>
          <pc:docMk/>
          <pc:sldMk cId="3662986856" sldId="305"/>
        </pc:sldMkLst>
        <pc:spChg chg="del">
          <ac:chgData name="Francesco Fransesini" userId="f4b06c69-b125-4814-a67d-adf8dc91bd7e" providerId="ADAL" clId="{61C8CED4-AC64-4961-9132-52218DF548E9}" dt="2021-11-25T15:19:18.286" v="3585" actId="478"/>
          <ac:spMkLst>
            <pc:docMk/>
            <pc:sldMk cId="3662986856" sldId="305"/>
            <ac:spMk id="3" creationId="{2B6DD9D2-8BD9-4965-BBD4-19CE9EB4AFC8}"/>
          </ac:spMkLst>
        </pc:spChg>
        <pc:spChg chg="del">
          <ac:chgData name="Francesco Fransesini" userId="f4b06c69-b125-4814-a67d-adf8dc91bd7e" providerId="ADAL" clId="{61C8CED4-AC64-4961-9132-52218DF548E9}" dt="2021-11-25T15:19:20.070" v="3586" actId="478"/>
          <ac:spMkLst>
            <pc:docMk/>
            <pc:sldMk cId="3662986856" sldId="305"/>
            <ac:spMk id="4" creationId="{7BE17458-410C-481A-B76B-F822674D4C06}"/>
          </ac:spMkLst>
        </pc:spChg>
        <pc:spChg chg="del">
          <ac:chgData name="Francesco Fransesini" userId="f4b06c69-b125-4814-a67d-adf8dc91bd7e" providerId="ADAL" clId="{61C8CED4-AC64-4961-9132-52218DF548E9}" dt="2021-11-25T15:19:17.160" v="3584" actId="478"/>
          <ac:spMkLst>
            <pc:docMk/>
            <pc:sldMk cId="3662986856" sldId="305"/>
            <ac:spMk id="5" creationId="{A06058B3-1300-448B-85A3-A6AC74AE796D}"/>
          </ac:spMkLst>
        </pc:spChg>
        <pc:spChg chg="add mod">
          <ac:chgData name="Francesco Fransesini" userId="f4b06c69-b125-4814-a67d-adf8dc91bd7e" providerId="ADAL" clId="{61C8CED4-AC64-4961-9132-52218DF548E9}" dt="2021-11-25T15:19:06.852" v="3583"/>
          <ac:spMkLst>
            <pc:docMk/>
            <pc:sldMk cId="3662986856" sldId="305"/>
            <ac:spMk id="8" creationId="{E2810E42-9B43-4CCE-A1F7-6052CB242C9B}"/>
          </ac:spMkLst>
        </pc:spChg>
        <pc:spChg chg="add mod">
          <ac:chgData name="Francesco Fransesini" userId="f4b06c69-b125-4814-a67d-adf8dc91bd7e" providerId="ADAL" clId="{61C8CED4-AC64-4961-9132-52218DF548E9}" dt="2021-11-25T15:19:06.852" v="3583"/>
          <ac:spMkLst>
            <pc:docMk/>
            <pc:sldMk cId="3662986856" sldId="305"/>
            <ac:spMk id="11" creationId="{0F97662B-907E-46A2-8294-9869616D23BA}"/>
          </ac:spMkLst>
        </pc:spChg>
        <pc:spChg chg="add mod">
          <ac:chgData name="Francesco Fransesini" userId="f4b06c69-b125-4814-a67d-adf8dc91bd7e" providerId="ADAL" clId="{61C8CED4-AC64-4961-9132-52218DF548E9}" dt="2021-11-25T15:49:00.692" v="3844" actId="1076"/>
          <ac:spMkLst>
            <pc:docMk/>
            <pc:sldMk cId="3662986856" sldId="305"/>
            <ac:spMk id="14" creationId="{3E7A429A-528E-430A-8EC6-6A28A1D5F313}"/>
          </ac:spMkLst>
        </pc:spChg>
        <pc:spChg chg="add mod">
          <ac:chgData name="Francesco Fransesini" userId="f4b06c69-b125-4814-a67d-adf8dc91bd7e" providerId="ADAL" clId="{61C8CED4-AC64-4961-9132-52218DF548E9}" dt="2021-11-25T15:39:47.832" v="3708" actId="164"/>
          <ac:spMkLst>
            <pc:docMk/>
            <pc:sldMk cId="3662986856" sldId="305"/>
            <ac:spMk id="20" creationId="{20F87BF8-0352-4FDD-9CF9-55D666F68CD8}"/>
          </ac:spMkLst>
        </pc:spChg>
        <pc:spChg chg="add mod">
          <ac:chgData name="Francesco Fransesini" userId="f4b06c69-b125-4814-a67d-adf8dc91bd7e" providerId="ADAL" clId="{61C8CED4-AC64-4961-9132-52218DF548E9}" dt="2021-11-25T15:35:09.196" v="3668" actId="1076"/>
          <ac:spMkLst>
            <pc:docMk/>
            <pc:sldMk cId="3662986856" sldId="305"/>
            <ac:spMk id="21" creationId="{FB259BEC-0DBB-4742-82DE-C11CD269875F}"/>
          </ac:spMkLst>
        </pc:spChg>
        <pc:spChg chg="add mod">
          <ac:chgData name="Francesco Fransesini" userId="f4b06c69-b125-4814-a67d-adf8dc91bd7e" providerId="ADAL" clId="{61C8CED4-AC64-4961-9132-52218DF548E9}" dt="2021-11-25T15:42:15.396" v="3801" actId="1076"/>
          <ac:spMkLst>
            <pc:docMk/>
            <pc:sldMk cId="3662986856" sldId="305"/>
            <ac:spMk id="22" creationId="{1D487F73-7B56-4717-A666-185D49AA866A}"/>
          </ac:spMkLst>
        </pc:spChg>
        <pc:spChg chg="add mod">
          <ac:chgData name="Francesco Fransesini" userId="f4b06c69-b125-4814-a67d-adf8dc91bd7e" providerId="ADAL" clId="{61C8CED4-AC64-4961-9132-52218DF548E9}" dt="2021-11-25T15:42:17.348" v="3802" actId="1076"/>
          <ac:spMkLst>
            <pc:docMk/>
            <pc:sldMk cId="3662986856" sldId="305"/>
            <ac:spMk id="23" creationId="{19A2308A-92F9-420F-91D4-746381B16824}"/>
          </ac:spMkLst>
        </pc:spChg>
        <pc:spChg chg="add mod">
          <ac:chgData name="Francesco Fransesini" userId="f4b06c69-b125-4814-a67d-adf8dc91bd7e" providerId="ADAL" clId="{61C8CED4-AC64-4961-9132-52218DF548E9}" dt="2021-11-25T15:41:57.500" v="3797" actId="1076"/>
          <ac:spMkLst>
            <pc:docMk/>
            <pc:sldMk cId="3662986856" sldId="305"/>
            <ac:spMk id="24" creationId="{D9BA2E43-E487-4C4E-8C82-DAC4E41A759D}"/>
          </ac:spMkLst>
        </pc:spChg>
        <pc:spChg chg="add mod">
          <ac:chgData name="Francesco Fransesini" userId="f4b06c69-b125-4814-a67d-adf8dc91bd7e" providerId="ADAL" clId="{61C8CED4-AC64-4961-9132-52218DF548E9}" dt="2021-11-25T15:41:59.580" v="3798" actId="1076"/>
          <ac:spMkLst>
            <pc:docMk/>
            <pc:sldMk cId="3662986856" sldId="305"/>
            <ac:spMk id="25" creationId="{152C236F-F0BA-478C-9E95-411F8BA119E0}"/>
          </ac:spMkLst>
        </pc:spChg>
        <pc:spChg chg="del mod">
          <ac:chgData name="Francesco Fransesini" userId="f4b06c69-b125-4814-a67d-adf8dc91bd7e" providerId="ADAL" clId="{61C8CED4-AC64-4961-9132-52218DF548E9}" dt="2021-11-25T15:38:24.397" v="3693" actId="478"/>
          <ac:spMkLst>
            <pc:docMk/>
            <pc:sldMk cId="3662986856" sldId="305"/>
            <ac:spMk id="28" creationId="{4B9DD99A-B80E-41BE-A482-ADCBDB5BD477}"/>
          </ac:spMkLst>
        </pc:spChg>
        <pc:spChg chg="del mod">
          <ac:chgData name="Francesco Fransesini" userId="f4b06c69-b125-4814-a67d-adf8dc91bd7e" providerId="ADAL" clId="{61C8CED4-AC64-4961-9132-52218DF548E9}" dt="2021-11-25T15:38:19.846" v="3691" actId="478"/>
          <ac:spMkLst>
            <pc:docMk/>
            <pc:sldMk cId="3662986856" sldId="305"/>
            <ac:spMk id="29" creationId="{B9A519D9-51E7-4197-B78B-16C4BF5D2C8C}"/>
          </ac:spMkLst>
        </pc:spChg>
        <pc:spChg chg="del mod">
          <ac:chgData name="Francesco Fransesini" userId="f4b06c69-b125-4814-a67d-adf8dc91bd7e" providerId="ADAL" clId="{61C8CED4-AC64-4961-9132-52218DF548E9}" dt="2021-11-25T15:38:16.318" v="3688" actId="478"/>
          <ac:spMkLst>
            <pc:docMk/>
            <pc:sldMk cId="3662986856" sldId="305"/>
            <ac:spMk id="30" creationId="{239851CE-1D58-4107-A997-473AC05FEA54}"/>
          </ac:spMkLst>
        </pc:spChg>
        <pc:spChg chg="del mod">
          <ac:chgData name="Francesco Fransesini" userId="f4b06c69-b125-4814-a67d-adf8dc91bd7e" providerId="ADAL" clId="{61C8CED4-AC64-4961-9132-52218DF548E9}" dt="2021-11-25T15:38:22.662" v="3692" actId="478"/>
          <ac:spMkLst>
            <pc:docMk/>
            <pc:sldMk cId="3662986856" sldId="305"/>
            <ac:spMk id="31" creationId="{FA04AD56-A010-4CBE-930F-540B87546A96}"/>
          </ac:spMkLst>
        </pc:spChg>
        <pc:spChg chg="del mod">
          <ac:chgData name="Francesco Fransesini" userId="f4b06c69-b125-4814-a67d-adf8dc91bd7e" providerId="ADAL" clId="{61C8CED4-AC64-4961-9132-52218DF548E9}" dt="2021-11-25T15:38:12.182" v="3685" actId="478"/>
          <ac:spMkLst>
            <pc:docMk/>
            <pc:sldMk cId="3662986856" sldId="305"/>
            <ac:spMk id="32" creationId="{A819BCB8-DEA1-4A75-A762-8BB8BC005FEC}"/>
          </ac:spMkLst>
        </pc:spChg>
        <pc:spChg chg="del mod">
          <ac:chgData name="Francesco Fransesini" userId="f4b06c69-b125-4814-a67d-adf8dc91bd7e" providerId="ADAL" clId="{61C8CED4-AC64-4961-9132-52218DF548E9}" dt="2021-11-25T15:38:28.110" v="3694" actId="478"/>
          <ac:spMkLst>
            <pc:docMk/>
            <pc:sldMk cId="3662986856" sldId="305"/>
            <ac:spMk id="33" creationId="{9B6C0194-2662-4D82-BB0C-80693ECF6505}"/>
          </ac:spMkLst>
        </pc:spChg>
        <pc:spChg chg="del mod topLvl">
          <ac:chgData name="Francesco Fransesini" userId="f4b06c69-b125-4814-a67d-adf8dc91bd7e" providerId="ADAL" clId="{61C8CED4-AC64-4961-9132-52218DF548E9}" dt="2021-11-25T15:38:43.351" v="3700" actId="478"/>
          <ac:spMkLst>
            <pc:docMk/>
            <pc:sldMk cId="3662986856" sldId="305"/>
            <ac:spMk id="34" creationId="{B7B28113-7C46-48D4-B966-FE86BFECFD22}"/>
          </ac:spMkLst>
        </pc:spChg>
        <pc:spChg chg="del mod">
          <ac:chgData name="Francesco Fransesini" userId="f4b06c69-b125-4814-a67d-adf8dc91bd7e" providerId="ADAL" clId="{61C8CED4-AC64-4961-9132-52218DF548E9}" dt="2021-11-25T15:38:31.942" v="3695" actId="478"/>
          <ac:spMkLst>
            <pc:docMk/>
            <pc:sldMk cId="3662986856" sldId="305"/>
            <ac:spMk id="35" creationId="{52A9253E-AAEE-4450-85DB-AD689784F649}"/>
          </ac:spMkLst>
        </pc:spChg>
        <pc:spChg chg="del mod">
          <ac:chgData name="Francesco Fransesini" userId="f4b06c69-b125-4814-a67d-adf8dc91bd7e" providerId="ADAL" clId="{61C8CED4-AC64-4961-9132-52218DF548E9}" dt="2021-11-25T15:38:35.614" v="3697" actId="478"/>
          <ac:spMkLst>
            <pc:docMk/>
            <pc:sldMk cId="3662986856" sldId="305"/>
            <ac:spMk id="36" creationId="{13B6FAE7-31A9-4F89-9566-F1995944A2FA}"/>
          </ac:spMkLst>
        </pc:spChg>
        <pc:spChg chg="del mod">
          <ac:chgData name="Francesco Fransesini" userId="f4b06c69-b125-4814-a67d-adf8dc91bd7e" providerId="ADAL" clId="{61C8CED4-AC64-4961-9132-52218DF548E9}" dt="2021-11-25T15:38:41.214" v="3699" actId="478"/>
          <ac:spMkLst>
            <pc:docMk/>
            <pc:sldMk cId="3662986856" sldId="305"/>
            <ac:spMk id="37" creationId="{9680BD52-1F60-47A9-95D6-3A9BCE39686D}"/>
          </ac:spMkLst>
        </pc:spChg>
        <pc:spChg chg="del mod">
          <ac:chgData name="Francesco Fransesini" userId="f4b06c69-b125-4814-a67d-adf8dc91bd7e" providerId="ADAL" clId="{61C8CED4-AC64-4961-9132-52218DF548E9}" dt="2021-11-25T15:38:39.174" v="3698" actId="478"/>
          <ac:spMkLst>
            <pc:docMk/>
            <pc:sldMk cId="3662986856" sldId="305"/>
            <ac:spMk id="38" creationId="{0290930E-EDB7-4363-A876-919830C9740A}"/>
          </ac:spMkLst>
        </pc:spChg>
        <pc:spChg chg="del mod">
          <ac:chgData name="Francesco Fransesini" userId="f4b06c69-b125-4814-a67d-adf8dc91bd7e" providerId="ADAL" clId="{61C8CED4-AC64-4961-9132-52218DF548E9}" dt="2021-11-25T15:38:33.982" v="3696" actId="478"/>
          <ac:spMkLst>
            <pc:docMk/>
            <pc:sldMk cId="3662986856" sldId="305"/>
            <ac:spMk id="39" creationId="{1A5DF44C-D9B1-43B0-923B-C1A1788B370D}"/>
          </ac:spMkLst>
        </pc:spChg>
        <pc:spChg chg="add mod">
          <ac:chgData name="Francesco Fransesini" userId="f4b06c69-b125-4814-a67d-adf8dc91bd7e" providerId="ADAL" clId="{61C8CED4-AC64-4961-9132-52218DF548E9}" dt="2021-11-25T15:42:24.429" v="3803" actId="1076"/>
          <ac:spMkLst>
            <pc:docMk/>
            <pc:sldMk cId="3662986856" sldId="305"/>
            <ac:spMk id="41" creationId="{DFCE5CDC-DD92-42A3-9B10-294DC65E86ED}"/>
          </ac:spMkLst>
        </pc:spChg>
        <pc:spChg chg="add del mod">
          <ac:chgData name="Francesco Fransesini" userId="f4b06c69-b125-4814-a67d-adf8dc91bd7e" providerId="ADAL" clId="{61C8CED4-AC64-4961-9132-52218DF548E9}" dt="2021-11-25T15:41:39.143" v="3789" actId="478"/>
          <ac:spMkLst>
            <pc:docMk/>
            <pc:sldMk cId="3662986856" sldId="305"/>
            <ac:spMk id="42" creationId="{E287B9D9-E5B2-4CC7-AA38-E17821EAEC16}"/>
          </ac:spMkLst>
        </pc:spChg>
        <pc:spChg chg="add mod ord">
          <ac:chgData name="Francesco Fransesini" userId="f4b06c69-b125-4814-a67d-adf8dc91bd7e" providerId="ADAL" clId="{61C8CED4-AC64-4961-9132-52218DF548E9}" dt="2021-11-25T15:44:05.380" v="3824" actId="1076"/>
          <ac:spMkLst>
            <pc:docMk/>
            <pc:sldMk cId="3662986856" sldId="305"/>
            <ac:spMk id="43" creationId="{B8FF2857-8880-41D6-AFE9-B9D34CA67D7B}"/>
          </ac:spMkLst>
        </pc:spChg>
        <pc:spChg chg="add mod">
          <ac:chgData name="Francesco Fransesini" userId="f4b06c69-b125-4814-a67d-adf8dc91bd7e" providerId="ADAL" clId="{61C8CED4-AC64-4961-9132-52218DF548E9}" dt="2021-11-25T15:42:28.444" v="3804" actId="1076"/>
          <ac:spMkLst>
            <pc:docMk/>
            <pc:sldMk cId="3662986856" sldId="305"/>
            <ac:spMk id="44" creationId="{2CCE4EA4-F8A0-4B9D-BE9A-A68C323E0E29}"/>
          </ac:spMkLst>
        </pc:spChg>
        <pc:spChg chg="add mod">
          <ac:chgData name="Francesco Fransesini" userId="f4b06c69-b125-4814-a67d-adf8dc91bd7e" providerId="ADAL" clId="{61C8CED4-AC64-4961-9132-52218DF548E9}" dt="2021-11-25T15:48:22.440" v="3832" actId="1582"/>
          <ac:spMkLst>
            <pc:docMk/>
            <pc:sldMk cId="3662986856" sldId="305"/>
            <ac:spMk id="48" creationId="{F34E1C63-3487-44E5-B1C1-B1489F1F08D6}"/>
          </ac:spMkLst>
        </pc:spChg>
        <pc:spChg chg="add mod">
          <ac:chgData name="Francesco Fransesini" userId="f4b06c69-b125-4814-a67d-adf8dc91bd7e" providerId="ADAL" clId="{61C8CED4-AC64-4961-9132-52218DF548E9}" dt="2021-11-25T15:49:15.141" v="3847" actId="1076"/>
          <ac:spMkLst>
            <pc:docMk/>
            <pc:sldMk cId="3662986856" sldId="305"/>
            <ac:spMk id="50" creationId="{4EF577E6-2CE4-47FB-B2A4-D339A507ED11}"/>
          </ac:spMkLst>
        </pc:spChg>
        <pc:spChg chg="add mod">
          <ac:chgData name="Francesco Fransesini" userId="f4b06c69-b125-4814-a67d-adf8dc91bd7e" providerId="ADAL" clId="{61C8CED4-AC64-4961-9132-52218DF548E9}" dt="2021-11-25T15:49:29.637" v="3849" actId="1076"/>
          <ac:spMkLst>
            <pc:docMk/>
            <pc:sldMk cId="3662986856" sldId="305"/>
            <ac:spMk id="52" creationId="{4533AC73-F5DD-4EDF-806D-1A23BD79B728}"/>
          </ac:spMkLst>
        </pc:spChg>
        <pc:spChg chg="add mod">
          <ac:chgData name="Francesco Fransesini" userId="f4b06c69-b125-4814-a67d-adf8dc91bd7e" providerId="ADAL" clId="{61C8CED4-AC64-4961-9132-52218DF548E9}" dt="2021-11-25T15:49:36.388" v="3851" actId="1076"/>
          <ac:spMkLst>
            <pc:docMk/>
            <pc:sldMk cId="3662986856" sldId="305"/>
            <ac:spMk id="53" creationId="{0CD1C823-4A4A-4F80-8713-F093C0460894}"/>
          </ac:spMkLst>
        </pc:spChg>
        <pc:grpChg chg="add del mod">
          <ac:chgData name="Francesco Fransesini" userId="f4b06c69-b125-4814-a67d-adf8dc91bd7e" providerId="ADAL" clId="{61C8CED4-AC64-4961-9132-52218DF548E9}" dt="2021-11-25T15:38:43.351" v="3700" actId="478"/>
          <ac:grpSpMkLst>
            <pc:docMk/>
            <pc:sldMk cId="3662986856" sldId="305"/>
            <ac:grpSpMk id="26" creationId="{C6FE23E6-DB18-4562-AE22-B0BA784CE67F}"/>
          </ac:grpSpMkLst>
        </pc:grpChg>
        <pc:grpChg chg="add mod">
          <ac:chgData name="Francesco Fransesini" userId="f4b06c69-b125-4814-a67d-adf8dc91bd7e" providerId="ADAL" clId="{61C8CED4-AC64-4961-9132-52218DF548E9}" dt="2021-11-25T15:39:47.832" v="3708" actId="164"/>
          <ac:grpSpMkLst>
            <pc:docMk/>
            <pc:sldMk cId="3662986856" sldId="305"/>
            <ac:grpSpMk id="40" creationId="{6F089F24-C3BC-456E-835B-99275A42B809}"/>
          </ac:grpSpMkLst>
        </pc:grpChg>
        <pc:picChg chg="add mod modCrop">
          <ac:chgData name="Francesco Fransesini" userId="f4b06c69-b125-4814-a67d-adf8dc91bd7e" providerId="ADAL" clId="{61C8CED4-AC64-4961-9132-52218DF548E9}" dt="2021-11-25T15:42:13.749" v="3800" actId="1076"/>
          <ac:picMkLst>
            <pc:docMk/>
            <pc:sldMk cId="3662986856" sldId="305"/>
            <ac:picMk id="7" creationId="{79B9975F-6BC1-4361-B346-4F18E02DD493}"/>
          </ac:picMkLst>
        </pc:picChg>
        <pc:picChg chg="add mod">
          <ac:chgData name="Francesco Fransesini" userId="f4b06c69-b125-4814-a67d-adf8dc91bd7e" providerId="ADAL" clId="{61C8CED4-AC64-4961-9132-52218DF548E9}" dt="2021-11-25T15:19:06.852" v="3583"/>
          <ac:picMkLst>
            <pc:docMk/>
            <pc:sldMk cId="3662986856" sldId="305"/>
            <ac:picMk id="9" creationId="{DFDC1117-457D-4BB0-933C-6ED967C14A8A}"/>
          </ac:picMkLst>
        </pc:picChg>
        <pc:picChg chg="add mod">
          <ac:chgData name="Francesco Fransesini" userId="f4b06c69-b125-4814-a67d-adf8dc91bd7e" providerId="ADAL" clId="{61C8CED4-AC64-4961-9132-52218DF548E9}" dt="2021-11-25T15:19:06.852" v="3583"/>
          <ac:picMkLst>
            <pc:docMk/>
            <pc:sldMk cId="3662986856" sldId="305"/>
            <ac:picMk id="10" creationId="{E833665C-6442-4CFF-A853-3363CCE50269}"/>
          </ac:picMkLst>
        </pc:picChg>
        <pc:picChg chg="add mod modCrop">
          <ac:chgData name="Francesco Fransesini" userId="f4b06c69-b125-4814-a67d-adf8dc91bd7e" providerId="ADAL" clId="{61C8CED4-AC64-4961-9132-52218DF548E9}" dt="2021-11-25T15:41:53.764" v="3795" actId="1076"/>
          <ac:picMkLst>
            <pc:docMk/>
            <pc:sldMk cId="3662986856" sldId="305"/>
            <ac:picMk id="12" creationId="{E99A700D-F6AC-4842-815B-7BA706CB55B8}"/>
          </ac:picMkLst>
        </pc:picChg>
        <pc:picChg chg="add mod">
          <ac:chgData name="Francesco Fransesini" userId="f4b06c69-b125-4814-a67d-adf8dc91bd7e" providerId="ADAL" clId="{61C8CED4-AC64-4961-9132-52218DF548E9}" dt="2021-11-25T15:39:47.832" v="3708" actId="164"/>
          <ac:picMkLst>
            <pc:docMk/>
            <pc:sldMk cId="3662986856" sldId="305"/>
            <ac:picMk id="13" creationId="{83FDB152-5069-4F5E-B2BF-1194DBE74A77}"/>
          </ac:picMkLst>
        </pc:picChg>
        <pc:picChg chg="del mod topLvl modCrop">
          <ac:chgData name="Francesco Fransesini" userId="f4b06c69-b125-4814-a67d-adf8dc91bd7e" providerId="ADAL" clId="{61C8CED4-AC64-4961-9132-52218DF548E9}" dt="2021-11-25T15:43:30.806" v="3812" actId="478"/>
          <ac:picMkLst>
            <pc:docMk/>
            <pc:sldMk cId="3662986856" sldId="305"/>
            <ac:picMk id="27" creationId="{7D9F349B-9C2C-4154-A9EC-1A68DAC5B1E6}"/>
          </ac:picMkLst>
        </pc:picChg>
        <pc:picChg chg="add mod modCrop">
          <ac:chgData name="Francesco Fransesini" userId="f4b06c69-b125-4814-a67d-adf8dc91bd7e" providerId="ADAL" clId="{61C8CED4-AC64-4961-9132-52218DF548E9}" dt="2021-11-25T15:48:43.050" v="3839" actId="1076"/>
          <ac:picMkLst>
            <pc:docMk/>
            <pc:sldMk cId="3662986856" sldId="305"/>
            <ac:picMk id="46" creationId="{294F411C-24BD-46B8-A35E-E24A162EAAE1}"/>
          </ac:picMkLst>
        </pc:picChg>
        <pc:picChg chg="add mod">
          <ac:chgData name="Francesco Fransesini" userId="f4b06c69-b125-4814-a67d-adf8dc91bd7e" providerId="ADAL" clId="{61C8CED4-AC64-4961-9132-52218DF548E9}" dt="2021-11-25T15:45:23.644" v="3829" actId="1076"/>
          <ac:picMkLst>
            <pc:docMk/>
            <pc:sldMk cId="3662986856" sldId="305"/>
            <ac:picMk id="47" creationId="{E2B4D9E1-74BE-437E-B847-BB69E1AE4F5C}"/>
          </ac:picMkLst>
        </pc:picChg>
        <pc:picChg chg="add del mod">
          <ac:chgData name="Francesco Fransesini" userId="f4b06c69-b125-4814-a67d-adf8dc91bd7e" providerId="ADAL" clId="{61C8CED4-AC64-4961-9132-52218DF548E9}" dt="2021-11-25T15:48:29.834" v="3834"/>
          <ac:picMkLst>
            <pc:docMk/>
            <pc:sldMk cId="3662986856" sldId="305"/>
            <ac:picMk id="49" creationId="{B460EF2E-81D0-4786-ABE5-1C062468EE92}"/>
          </ac:picMkLst>
        </pc:picChg>
        <pc:cxnChg chg="add mod ord">
          <ac:chgData name="Francesco Fransesini" userId="f4b06c69-b125-4814-a67d-adf8dc91bd7e" providerId="ADAL" clId="{61C8CED4-AC64-4961-9132-52218DF548E9}" dt="2021-11-25T15:50:05.060" v="3859" actId="14100"/>
          <ac:cxnSpMkLst>
            <pc:docMk/>
            <pc:sldMk cId="3662986856" sldId="305"/>
            <ac:cxnSpMk id="16" creationId="{4A9B735A-96A2-4BAE-965C-DE7450309AD0}"/>
          </ac:cxnSpMkLst>
        </pc:cxnChg>
        <pc:cxnChg chg="add mod">
          <ac:chgData name="Francesco Fransesini" userId="f4b06c69-b125-4814-a67d-adf8dc91bd7e" providerId="ADAL" clId="{61C8CED4-AC64-4961-9132-52218DF548E9}" dt="2021-11-25T15:50:08.388" v="3860" actId="14100"/>
          <ac:cxnSpMkLst>
            <pc:docMk/>
            <pc:sldMk cId="3662986856" sldId="305"/>
            <ac:cxnSpMk id="54" creationId="{21F0DC1C-4132-441D-84BC-C06A8CB35FA4}"/>
          </ac:cxnSpMkLst>
        </pc:cxnChg>
        <pc:cxnChg chg="add mod">
          <ac:chgData name="Francesco Fransesini" userId="f4b06c69-b125-4814-a67d-adf8dc91bd7e" providerId="ADAL" clId="{61C8CED4-AC64-4961-9132-52218DF548E9}" dt="2021-11-25T15:50:01.860" v="3858" actId="14100"/>
          <ac:cxnSpMkLst>
            <pc:docMk/>
            <pc:sldMk cId="3662986856" sldId="305"/>
            <ac:cxnSpMk id="56" creationId="{48CF7058-54EB-4B79-9124-D456B7A1D8DA}"/>
          </ac:cxnSpMkLst>
        </pc:cxnChg>
        <pc:cxnChg chg="add mod">
          <ac:chgData name="Francesco Fransesini" userId="f4b06c69-b125-4814-a67d-adf8dc91bd7e" providerId="ADAL" clId="{61C8CED4-AC64-4961-9132-52218DF548E9}" dt="2021-11-25T15:50:20.900" v="3864" actId="14100"/>
          <ac:cxnSpMkLst>
            <pc:docMk/>
            <pc:sldMk cId="3662986856" sldId="305"/>
            <ac:cxnSpMk id="60" creationId="{4F7E0FDB-D370-41AB-A9F4-91DD84004711}"/>
          </ac:cxnSpMkLst>
        </pc:cxnChg>
      </pc:sldChg>
    </pc:docChg>
  </pc:docChgLst>
  <pc:docChgLst>
    <pc:chgData name="Francesco Fransesini" userId="f4b06c69-b125-4814-a67d-adf8dc91bd7e" providerId="ADAL" clId="{8C2BAE42-1C16-4845-96E0-99B680FE4868}"/>
    <pc:docChg chg="undo custSel addSld modSld">
      <pc:chgData name="Francesco Fransesini" userId="f4b06c69-b125-4814-a67d-adf8dc91bd7e" providerId="ADAL" clId="{8C2BAE42-1C16-4845-96E0-99B680FE4868}" dt="2022-09-14T14:52:22.486" v="497" actId="20577"/>
      <pc:docMkLst>
        <pc:docMk/>
      </pc:docMkLst>
      <pc:sldChg chg="modSp mod">
        <pc:chgData name="Francesco Fransesini" userId="f4b06c69-b125-4814-a67d-adf8dc91bd7e" providerId="ADAL" clId="{8C2BAE42-1C16-4845-96E0-99B680FE4868}" dt="2022-09-14T14:50:33.790" v="494" actId="20577"/>
        <pc:sldMkLst>
          <pc:docMk/>
          <pc:sldMk cId="1645952745" sldId="324"/>
        </pc:sldMkLst>
        <pc:spChg chg="mod">
          <ac:chgData name="Francesco Fransesini" userId="f4b06c69-b125-4814-a67d-adf8dc91bd7e" providerId="ADAL" clId="{8C2BAE42-1C16-4845-96E0-99B680FE4868}" dt="2022-09-14T14:50:33.790" v="494" actId="20577"/>
          <ac:spMkLst>
            <pc:docMk/>
            <pc:sldMk cId="1645952745" sldId="324"/>
            <ac:spMk id="5" creationId="{5DC3B090-679A-4C5F-2C92-DE22661E43D0}"/>
          </ac:spMkLst>
        </pc:spChg>
      </pc:sldChg>
      <pc:sldChg chg="addSp delSp mod">
        <pc:chgData name="Francesco Fransesini" userId="f4b06c69-b125-4814-a67d-adf8dc91bd7e" providerId="ADAL" clId="{8C2BAE42-1C16-4845-96E0-99B680FE4868}" dt="2022-09-14T14:37:03.956" v="1" actId="22"/>
        <pc:sldMkLst>
          <pc:docMk/>
          <pc:sldMk cId="1609017417" sldId="329"/>
        </pc:sldMkLst>
        <pc:spChg chg="add del">
          <ac:chgData name="Francesco Fransesini" userId="f4b06c69-b125-4814-a67d-adf8dc91bd7e" providerId="ADAL" clId="{8C2BAE42-1C16-4845-96E0-99B680FE4868}" dt="2022-09-14T14:37:03.956" v="1" actId="22"/>
          <ac:spMkLst>
            <pc:docMk/>
            <pc:sldMk cId="1609017417" sldId="329"/>
            <ac:spMk id="7" creationId="{35A83D2A-6D90-421A-798D-96E93811BB1E}"/>
          </ac:spMkLst>
        </pc:spChg>
      </pc:sldChg>
      <pc:sldChg chg="addSp delSp modSp add mod">
        <pc:chgData name="Francesco Fransesini" userId="f4b06c69-b125-4814-a67d-adf8dc91bd7e" providerId="ADAL" clId="{8C2BAE42-1C16-4845-96E0-99B680FE4868}" dt="2022-09-14T14:52:22.486" v="497" actId="20577"/>
        <pc:sldMkLst>
          <pc:docMk/>
          <pc:sldMk cId="965824492" sldId="330"/>
        </pc:sldMkLst>
        <pc:spChg chg="add del">
          <ac:chgData name="Francesco Fransesini" userId="f4b06c69-b125-4814-a67d-adf8dc91bd7e" providerId="ADAL" clId="{8C2BAE42-1C16-4845-96E0-99B680FE4868}" dt="2022-09-14T14:37:26.809" v="13" actId="478"/>
          <ac:spMkLst>
            <pc:docMk/>
            <pc:sldMk cId="965824492" sldId="330"/>
            <ac:spMk id="3" creationId="{D6F5032B-F828-65D2-2B42-2BA5CBA70FB5}"/>
          </ac:spMkLst>
        </pc:spChg>
        <pc:spChg chg="add del">
          <ac:chgData name="Francesco Fransesini" userId="f4b06c69-b125-4814-a67d-adf8dc91bd7e" providerId="ADAL" clId="{8C2BAE42-1C16-4845-96E0-99B680FE4868}" dt="2022-09-14T14:37:26.809" v="13" actId="478"/>
          <ac:spMkLst>
            <pc:docMk/>
            <pc:sldMk cId="965824492" sldId="330"/>
            <ac:spMk id="4" creationId="{B4ECE02E-F482-9F5D-5652-4C889FD47B2B}"/>
          </ac:spMkLst>
        </pc:spChg>
        <pc:spChg chg="add del">
          <ac:chgData name="Francesco Fransesini" userId="f4b06c69-b125-4814-a67d-adf8dc91bd7e" providerId="ADAL" clId="{8C2BAE42-1C16-4845-96E0-99B680FE4868}" dt="2022-09-14T14:37:41.620" v="25" actId="478"/>
          <ac:spMkLst>
            <pc:docMk/>
            <pc:sldMk cId="965824492" sldId="330"/>
            <ac:spMk id="5" creationId="{5DC3B090-679A-4C5F-2C92-DE22661E43D0}"/>
          </ac:spMkLst>
        </pc:spChg>
        <pc:spChg chg="add mod">
          <ac:chgData name="Francesco Fransesini" userId="f4b06c69-b125-4814-a67d-adf8dc91bd7e" providerId="ADAL" clId="{8C2BAE42-1C16-4845-96E0-99B680FE4868}" dt="2022-09-14T14:52:22.486" v="497" actId="20577"/>
          <ac:spMkLst>
            <pc:docMk/>
            <pc:sldMk cId="965824492" sldId="330"/>
            <ac:spMk id="7" creationId="{75F147FC-7D54-692C-EB7A-8355DB3FA343}"/>
          </ac:spMkLst>
        </pc:spChg>
        <pc:spChg chg="add del">
          <ac:chgData name="Francesco Fransesini" userId="f4b06c69-b125-4814-a67d-adf8dc91bd7e" providerId="ADAL" clId="{8C2BAE42-1C16-4845-96E0-99B680FE4868}" dt="2022-09-14T14:37:36.116" v="23" actId="478"/>
          <ac:spMkLst>
            <pc:docMk/>
            <pc:sldMk cId="965824492" sldId="330"/>
            <ac:spMk id="24" creationId="{9D8DE695-D386-937F-14F0-B8A2598A3117}"/>
          </ac:spMkLst>
        </pc:spChg>
        <pc:spChg chg="del mod">
          <ac:chgData name="Francesco Fransesini" userId="f4b06c69-b125-4814-a67d-adf8dc91bd7e" providerId="ADAL" clId="{8C2BAE42-1C16-4845-96E0-99B680FE4868}" dt="2022-09-14T14:37:15.027" v="7" actId="478"/>
          <ac:spMkLst>
            <pc:docMk/>
            <pc:sldMk cId="965824492" sldId="330"/>
            <ac:spMk id="36" creationId="{B611A7D0-2DC1-1746-9F72-48E5DC30EC4A}"/>
          </ac:spMkLst>
        </pc:spChg>
        <pc:spChg chg="del">
          <ac:chgData name="Francesco Fransesini" userId="f4b06c69-b125-4814-a67d-adf8dc91bd7e" providerId="ADAL" clId="{8C2BAE42-1C16-4845-96E0-99B680FE4868}" dt="2022-09-14T14:37:32.908" v="18" actId="478"/>
          <ac:spMkLst>
            <pc:docMk/>
            <pc:sldMk cId="965824492" sldId="330"/>
            <ac:spMk id="37" creationId="{6F88DA7C-1B9D-4F6F-BEEC-C9D00E354309}"/>
          </ac:spMkLst>
        </pc:spChg>
        <pc:spChg chg="del mod">
          <ac:chgData name="Francesco Fransesini" userId="f4b06c69-b125-4814-a67d-adf8dc91bd7e" providerId="ADAL" clId="{8C2BAE42-1C16-4845-96E0-99B680FE4868}" dt="2022-09-14T14:37:13.796" v="6" actId="478"/>
          <ac:spMkLst>
            <pc:docMk/>
            <pc:sldMk cId="965824492" sldId="330"/>
            <ac:spMk id="40" creationId="{544DA295-8ADB-BD35-D9AD-040D9FFEACD6}"/>
          </ac:spMkLst>
        </pc:spChg>
        <pc:spChg chg="del">
          <ac:chgData name="Francesco Fransesini" userId="f4b06c69-b125-4814-a67d-adf8dc91bd7e" providerId="ADAL" clId="{8C2BAE42-1C16-4845-96E0-99B680FE4868}" dt="2022-09-14T14:37:16.500" v="8" actId="478"/>
          <ac:spMkLst>
            <pc:docMk/>
            <pc:sldMk cId="965824492" sldId="330"/>
            <ac:spMk id="43" creationId="{A7ABE0EC-0319-9888-6CE3-5F998A2BE93F}"/>
          </ac:spMkLst>
        </pc:spChg>
        <pc:spChg chg="del">
          <ac:chgData name="Francesco Fransesini" userId="f4b06c69-b125-4814-a67d-adf8dc91bd7e" providerId="ADAL" clId="{8C2BAE42-1C16-4845-96E0-99B680FE4868}" dt="2022-09-14T14:37:18.052" v="9" actId="478"/>
          <ac:spMkLst>
            <pc:docMk/>
            <pc:sldMk cId="965824492" sldId="330"/>
            <ac:spMk id="46" creationId="{3B306AD9-BE32-6CC6-1873-88E559700461}"/>
          </ac:spMkLst>
        </pc:spChg>
        <pc:spChg chg="add del">
          <ac:chgData name="Francesco Fransesini" userId="f4b06c69-b125-4814-a67d-adf8dc91bd7e" providerId="ADAL" clId="{8C2BAE42-1C16-4845-96E0-99B680FE4868}" dt="2022-09-14T14:37:37.292" v="24" actId="478"/>
          <ac:spMkLst>
            <pc:docMk/>
            <pc:sldMk cId="965824492" sldId="330"/>
            <ac:spMk id="48" creationId="{04FAC25B-EAD4-F326-D189-00C92E2BC874}"/>
          </ac:spMkLst>
        </pc:spChg>
        <pc:spChg chg="mod">
          <ac:chgData name="Francesco Fransesini" userId="f4b06c69-b125-4814-a67d-adf8dc91bd7e" providerId="ADAL" clId="{8C2BAE42-1C16-4845-96E0-99B680FE4868}" dt="2022-09-14T14:37:49.371" v="36" actId="20577"/>
          <ac:spMkLst>
            <pc:docMk/>
            <pc:sldMk cId="965824492" sldId="330"/>
            <ac:spMk id="49" creationId="{9C0437E8-F3C7-49BE-85BF-948370FA1007}"/>
          </ac:spMkLst>
        </pc:spChg>
        <pc:picChg chg="add del">
          <ac:chgData name="Francesco Fransesini" userId="f4b06c69-b125-4814-a67d-adf8dc91bd7e" providerId="ADAL" clId="{8C2BAE42-1C16-4845-96E0-99B680FE4868}" dt="2022-09-14T14:37:31.252" v="17" actId="478"/>
          <ac:picMkLst>
            <pc:docMk/>
            <pc:sldMk cId="965824492" sldId="330"/>
            <ac:picMk id="22" creationId="{24C2B1E5-33DC-C59F-4483-4FB677BF2DA7}"/>
          </ac:picMkLst>
        </pc:picChg>
        <pc:picChg chg="add del">
          <ac:chgData name="Francesco Fransesini" userId="f4b06c69-b125-4814-a67d-adf8dc91bd7e" providerId="ADAL" clId="{8C2BAE42-1C16-4845-96E0-99B680FE4868}" dt="2022-09-14T14:37:30.668" v="16" actId="478"/>
          <ac:picMkLst>
            <pc:docMk/>
            <pc:sldMk cId="965824492" sldId="330"/>
            <ac:picMk id="31" creationId="{836E5233-4D48-E433-740B-F46F63BA2D0D}"/>
          </ac:picMkLst>
        </pc:picChg>
        <pc:picChg chg="del">
          <ac:chgData name="Francesco Fransesini" userId="f4b06c69-b125-4814-a67d-adf8dc91bd7e" providerId="ADAL" clId="{8C2BAE42-1C16-4845-96E0-99B680FE4868}" dt="2022-09-14T14:37:10.989" v="3" actId="478"/>
          <ac:picMkLst>
            <pc:docMk/>
            <pc:sldMk cId="965824492" sldId="330"/>
            <ac:picMk id="34" creationId="{0CC3F09B-E0D6-3B71-E447-858AF2715994}"/>
          </ac:picMkLst>
        </pc:picChg>
        <pc:cxnChg chg="add del">
          <ac:chgData name="Francesco Fransesini" userId="f4b06c69-b125-4814-a67d-adf8dc91bd7e" providerId="ADAL" clId="{8C2BAE42-1C16-4845-96E0-99B680FE4868}" dt="2022-09-14T14:37:36.116" v="23" actId="478"/>
          <ac:cxnSpMkLst>
            <pc:docMk/>
            <pc:sldMk cId="965824492" sldId="330"/>
            <ac:cxnSpMk id="26" creationId="{72A03EC2-294F-F689-4200-F58D8BF17A89}"/>
          </ac:cxnSpMkLst>
        </pc:cxnChg>
        <pc:cxnChg chg="add del">
          <ac:chgData name="Francesco Fransesini" userId="f4b06c69-b125-4814-a67d-adf8dc91bd7e" providerId="ADAL" clId="{8C2BAE42-1C16-4845-96E0-99B680FE4868}" dt="2022-09-14T14:37:36.116" v="23" actId="478"/>
          <ac:cxnSpMkLst>
            <pc:docMk/>
            <pc:sldMk cId="965824492" sldId="330"/>
            <ac:cxnSpMk id="27" creationId="{D83C7E35-CE74-1146-3956-2B42B49AA968}"/>
          </ac:cxnSpMkLst>
        </pc:cxnChg>
        <pc:cxnChg chg="add del">
          <ac:chgData name="Francesco Fransesini" userId="f4b06c69-b125-4814-a67d-adf8dc91bd7e" providerId="ADAL" clId="{8C2BAE42-1C16-4845-96E0-99B680FE4868}" dt="2022-09-14T14:37:36.116" v="23" actId="478"/>
          <ac:cxnSpMkLst>
            <pc:docMk/>
            <pc:sldMk cId="965824492" sldId="330"/>
            <ac:cxnSpMk id="30" creationId="{1D5AD5E3-42B6-8F22-643E-6FBB33C98428}"/>
          </ac:cxnSpMkLst>
        </pc:cxnChg>
        <pc:cxnChg chg="add del">
          <ac:chgData name="Francesco Fransesini" userId="f4b06c69-b125-4814-a67d-adf8dc91bd7e" providerId="ADAL" clId="{8C2BAE42-1C16-4845-96E0-99B680FE4868}" dt="2022-09-14T14:37:36.116" v="23" actId="478"/>
          <ac:cxnSpMkLst>
            <pc:docMk/>
            <pc:sldMk cId="965824492" sldId="330"/>
            <ac:cxnSpMk id="33" creationId="{17385091-A77E-99B2-8C5B-67439F19EB01}"/>
          </ac:cxnSpMkLst>
        </pc:cxnChg>
        <pc:cxnChg chg="add del">
          <ac:chgData name="Francesco Fransesini" userId="f4b06c69-b125-4814-a67d-adf8dc91bd7e" providerId="ADAL" clId="{8C2BAE42-1C16-4845-96E0-99B680FE4868}" dt="2022-09-14T14:37:33.484" v="19" actId="478"/>
          <ac:cxnSpMkLst>
            <pc:docMk/>
            <pc:sldMk cId="965824492" sldId="330"/>
            <ac:cxnSpMk id="39" creationId="{A6DAAF3D-154D-091A-26FE-5BBB24CFA83E}"/>
          </ac:cxnSpMkLst>
        </pc:cxnChg>
        <pc:cxnChg chg="add del mod">
          <ac:chgData name="Francesco Fransesini" userId="f4b06c69-b125-4814-a67d-adf8dc91bd7e" providerId="ADAL" clId="{8C2BAE42-1C16-4845-96E0-99B680FE4868}" dt="2022-09-14T14:37:34.015" v="21" actId="478"/>
          <ac:cxnSpMkLst>
            <pc:docMk/>
            <pc:sldMk cId="965824492" sldId="330"/>
            <ac:cxnSpMk id="42" creationId="{79352AD4-45DE-FBE4-F1B7-797C739099B7}"/>
          </ac:cxnSpMkLst>
        </pc:cxnChg>
        <pc:cxnChg chg="add del mod">
          <ac:chgData name="Francesco Fransesini" userId="f4b06c69-b125-4814-a67d-adf8dc91bd7e" providerId="ADAL" clId="{8C2BAE42-1C16-4845-96E0-99B680FE4868}" dt="2022-09-14T14:37:34.539" v="22" actId="478"/>
          <ac:cxnSpMkLst>
            <pc:docMk/>
            <pc:sldMk cId="965824492" sldId="330"/>
            <ac:cxnSpMk id="45" creationId="{427A2317-0BB2-901C-22CB-5BFA669FB6E1}"/>
          </ac:cxnSpMkLst>
        </pc:cxnChg>
      </pc:sldChg>
    </pc:docChg>
  </pc:docChgLst>
  <pc:docChgLst>
    <pc:chgData name="Francesco Fransesini" userId="f4b06c69-b125-4814-a67d-adf8dc91bd7e" providerId="ADAL" clId="{4F06A590-F225-4114-BF69-51EDF65291F2}"/>
    <pc:docChg chg="undo custSel addSld delSld modSld sldOrd modMainMaster addSection delSection">
      <pc:chgData name="Francesco Fransesini" userId="f4b06c69-b125-4814-a67d-adf8dc91bd7e" providerId="ADAL" clId="{4F06A590-F225-4114-BF69-51EDF65291F2}" dt="2023-02-09T08:20:36.437" v="2201" actId="47"/>
      <pc:docMkLst>
        <pc:docMk/>
      </pc:docMkLst>
      <pc:sldChg chg="addSp delSp modSp mod">
        <pc:chgData name="Francesco Fransesini" userId="f4b06c69-b125-4814-a67d-adf8dc91bd7e" providerId="ADAL" clId="{4F06A590-F225-4114-BF69-51EDF65291F2}" dt="2023-02-06T11:23:23.363" v="1460" actId="20577"/>
        <pc:sldMkLst>
          <pc:docMk/>
          <pc:sldMk cId="1361820754" sldId="344"/>
        </pc:sldMkLst>
        <pc:spChg chg="mod">
          <ac:chgData name="Francesco Fransesini" userId="f4b06c69-b125-4814-a67d-adf8dc91bd7e" providerId="ADAL" clId="{4F06A590-F225-4114-BF69-51EDF65291F2}" dt="2023-02-06T11:23:23.363" v="1460" actId="20577"/>
          <ac:spMkLst>
            <pc:docMk/>
            <pc:sldMk cId="1361820754" sldId="344"/>
            <ac:spMk id="2" creationId="{757E9BD6-7CF7-C32E-4F96-AD9B50AC4AC2}"/>
          </ac:spMkLst>
        </pc:spChg>
        <pc:picChg chg="add del mod">
          <ac:chgData name="Francesco Fransesini" userId="f4b06c69-b125-4814-a67d-adf8dc91bd7e" providerId="ADAL" clId="{4F06A590-F225-4114-BF69-51EDF65291F2}" dt="2023-02-06T11:13:02.110" v="1342" actId="478"/>
          <ac:picMkLst>
            <pc:docMk/>
            <pc:sldMk cId="1361820754" sldId="344"/>
            <ac:picMk id="5" creationId="{5A1F0BF4-2344-E856-186F-B0DF4E98F025}"/>
          </ac:picMkLst>
        </pc:picChg>
        <pc:picChg chg="add del mod">
          <ac:chgData name="Francesco Fransesini" userId="f4b06c69-b125-4814-a67d-adf8dc91bd7e" providerId="ADAL" clId="{4F06A590-F225-4114-BF69-51EDF65291F2}" dt="2023-02-06T11:14:54.996" v="1350" actId="21"/>
          <ac:picMkLst>
            <pc:docMk/>
            <pc:sldMk cId="1361820754" sldId="344"/>
            <ac:picMk id="7" creationId="{D159734F-3F4A-A402-2F63-334BEA0FDB45}"/>
          </ac:picMkLst>
        </pc:picChg>
        <pc:picChg chg="add mod">
          <ac:chgData name="Francesco Fransesini" userId="f4b06c69-b125-4814-a67d-adf8dc91bd7e" providerId="ADAL" clId="{4F06A590-F225-4114-BF69-51EDF65291F2}" dt="2023-02-06T11:18:08.974" v="1366" actId="1076"/>
          <ac:picMkLst>
            <pc:docMk/>
            <pc:sldMk cId="1361820754" sldId="344"/>
            <ac:picMk id="9" creationId="{9B683E8D-38D4-949A-262E-4C26F0AF6131}"/>
          </ac:picMkLst>
        </pc:picChg>
      </pc:sldChg>
      <pc:sldChg chg="addSp delSp modSp mod">
        <pc:chgData name="Francesco Fransesini" userId="f4b06c69-b125-4814-a67d-adf8dc91bd7e" providerId="ADAL" clId="{4F06A590-F225-4114-BF69-51EDF65291F2}" dt="2023-02-06T11:25:51.127" v="1499" actId="1076"/>
        <pc:sldMkLst>
          <pc:docMk/>
          <pc:sldMk cId="3115896112" sldId="345"/>
        </pc:sldMkLst>
        <pc:spChg chg="del">
          <ac:chgData name="Francesco Fransesini" userId="f4b06c69-b125-4814-a67d-adf8dc91bd7e" providerId="ADAL" clId="{4F06A590-F225-4114-BF69-51EDF65291F2}" dt="2023-02-06T09:46:50.577" v="72" actId="478"/>
          <ac:spMkLst>
            <pc:docMk/>
            <pc:sldMk cId="3115896112" sldId="345"/>
            <ac:spMk id="3" creationId="{3664FAB0-B1BC-96A6-21CA-982B62AC4C1B}"/>
          </ac:spMkLst>
        </pc:spChg>
        <pc:spChg chg="del">
          <ac:chgData name="Francesco Fransesini" userId="f4b06c69-b125-4814-a67d-adf8dc91bd7e" providerId="ADAL" clId="{4F06A590-F225-4114-BF69-51EDF65291F2}" dt="2023-02-06T09:46:51.257" v="73" actId="478"/>
          <ac:spMkLst>
            <pc:docMk/>
            <pc:sldMk cId="3115896112" sldId="345"/>
            <ac:spMk id="4" creationId="{F44A120C-68C1-7B5C-CBDB-A6D62652C8C0}"/>
          </ac:spMkLst>
        </pc:spChg>
        <pc:spChg chg="del">
          <ac:chgData name="Francesco Fransesini" userId="f4b06c69-b125-4814-a67d-adf8dc91bd7e" providerId="ADAL" clId="{4F06A590-F225-4114-BF69-51EDF65291F2}" dt="2023-02-06T09:46:49.586" v="71" actId="478"/>
          <ac:spMkLst>
            <pc:docMk/>
            <pc:sldMk cId="3115896112" sldId="345"/>
            <ac:spMk id="5" creationId="{B3A4A1A5-5B0D-8950-DAD0-A32C4277ECAC}"/>
          </ac:spMkLst>
        </pc:spChg>
        <pc:spChg chg="add mod">
          <ac:chgData name="Francesco Fransesini" userId="f4b06c69-b125-4814-a67d-adf8dc91bd7e" providerId="ADAL" clId="{4F06A590-F225-4114-BF69-51EDF65291F2}" dt="2023-02-06T11:24:14.882" v="1461" actId="1076"/>
          <ac:spMkLst>
            <pc:docMk/>
            <pc:sldMk cId="3115896112" sldId="345"/>
            <ac:spMk id="6" creationId="{6D48FB8F-8C25-ADBE-B5FE-C483A6A336DF}"/>
          </ac:spMkLst>
        </pc:spChg>
        <pc:spChg chg="add mod">
          <ac:chgData name="Francesco Fransesini" userId="f4b06c69-b125-4814-a67d-adf8dc91bd7e" providerId="ADAL" clId="{4F06A590-F225-4114-BF69-51EDF65291F2}" dt="2023-02-06T11:24:19.324" v="1463" actId="1076"/>
          <ac:spMkLst>
            <pc:docMk/>
            <pc:sldMk cId="3115896112" sldId="345"/>
            <ac:spMk id="7" creationId="{B16F8D47-6B99-543E-5AB7-640E24F00F36}"/>
          </ac:spMkLst>
        </pc:spChg>
        <pc:spChg chg="add mod">
          <ac:chgData name="Francesco Fransesini" userId="f4b06c69-b125-4814-a67d-adf8dc91bd7e" providerId="ADAL" clId="{4F06A590-F225-4114-BF69-51EDF65291F2}" dt="2023-02-06T11:24:17.164" v="1462" actId="1076"/>
          <ac:spMkLst>
            <pc:docMk/>
            <pc:sldMk cId="3115896112" sldId="345"/>
            <ac:spMk id="8" creationId="{573BB3FC-F9B9-EF08-69A3-D7D4D91EAC65}"/>
          </ac:spMkLst>
        </pc:spChg>
        <pc:spChg chg="add mod">
          <ac:chgData name="Francesco Fransesini" userId="f4b06c69-b125-4814-a67d-adf8dc91bd7e" providerId="ADAL" clId="{4F06A590-F225-4114-BF69-51EDF65291F2}" dt="2023-02-06T11:25:51.127" v="1499" actId="1076"/>
          <ac:spMkLst>
            <pc:docMk/>
            <pc:sldMk cId="3115896112" sldId="345"/>
            <ac:spMk id="9" creationId="{B5366E4B-6639-9EAB-71AF-304C910F9F54}"/>
          </ac:spMkLst>
        </pc:spChg>
        <pc:spChg chg="add mod">
          <ac:chgData name="Francesco Fransesini" userId="f4b06c69-b125-4814-a67d-adf8dc91bd7e" providerId="ADAL" clId="{4F06A590-F225-4114-BF69-51EDF65291F2}" dt="2023-02-06T10:05:37.017" v="385" actId="1076"/>
          <ac:spMkLst>
            <pc:docMk/>
            <pc:sldMk cId="3115896112" sldId="345"/>
            <ac:spMk id="17" creationId="{FCBCFA7D-7E5E-6512-B180-509BAB0D5EAD}"/>
          </ac:spMkLst>
        </pc:spChg>
        <pc:spChg chg="add mod">
          <ac:chgData name="Francesco Fransesini" userId="f4b06c69-b125-4814-a67d-adf8dc91bd7e" providerId="ADAL" clId="{4F06A590-F225-4114-BF69-51EDF65291F2}" dt="2023-02-06T11:24:33.330" v="1467" actId="1076"/>
          <ac:spMkLst>
            <pc:docMk/>
            <pc:sldMk cId="3115896112" sldId="345"/>
            <ac:spMk id="18" creationId="{B4C7308E-2EB0-E55A-3FF3-A90006D984D9}"/>
          </ac:spMkLst>
        </pc:spChg>
        <pc:spChg chg="add mod">
          <ac:chgData name="Francesco Fransesini" userId="f4b06c69-b125-4814-a67d-adf8dc91bd7e" providerId="ADAL" clId="{4F06A590-F225-4114-BF69-51EDF65291F2}" dt="2023-02-06T11:24:37.986" v="1468" actId="1076"/>
          <ac:spMkLst>
            <pc:docMk/>
            <pc:sldMk cId="3115896112" sldId="345"/>
            <ac:spMk id="21" creationId="{01EFA076-29AB-8B01-9EAE-001FBFA56955}"/>
          </ac:spMkLst>
        </pc:spChg>
        <pc:spChg chg="add mod">
          <ac:chgData name="Francesco Fransesini" userId="f4b06c69-b125-4814-a67d-adf8dc91bd7e" providerId="ADAL" clId="{4F06A590-F225-4114-BF69-51EDF65291F2}" dt="2023-02-06T10:09:19.346" v="605" actId="1076"/>
          <ac:spMkLst>
            <pc:docMk/>
            <pc:sldMk cId="3115896112" sldId="345"/>
            <ac:spMk id="26" creationId="{F16A724F-F9B6-8E57-2217-A34CCB3DAA79}"/>
          </ac:spMkLst>
        </pc:spChg>
        <pc:spChg chg="add mod">
          <ac:chgData name="Francesco Fransesini" userId="f4b06c69-b125-4814-a67d-adf8dc91bd7e" providerId="ADAL" clId="{4F06A590-F225-4114-BF69-51EDF65291F2}" dt="2023-02-06T10:12:33.913" v="790" actId="1076"/>
          <ac:spMkLst>
            <pc:docMk/>
            <pc:sldMk cId="3115896112" sldId="345"/>
            <ac:spMk id="30" creationId="{1203CE3C-4927-B7A5-36A2-33F4D8263AFF}"/>
          </ac:spMkLst>
        </pc:spChg>
        <pc:cxnChg chg="add mod">
          <ac:chgData name="Francesco Fransesini" userId="f4b06c69-b125-4814-a67d-adf8dc91bd7e" providerId="ADAL" clId="{4F06A590-F225-4114-BF69-51EDF65291F2}" dt="2023-02-06T11:24:42.888" v="1470" actId="1076"/>
          <ac:cxnSpMkLst>
            <pc:docMk/>
            <pc:sldMk cId="3115896112" sldId="345"/>
            <ac:cxnSpMk id="11" creationId="{2AC32A8B-A528-DB48-6F9D-F88D2288C0C6}"/>
          </ac:cxnSpMkLst>
        </pc:cxnChg>
        <pc:cxnChg chg="add mod">
          <ac:chgData name="Francesco Fransesini" userId="f4b06c69-b125-4814-a67d-adf8dc91bd7e" providerId="ADAL" clId="{4F06A590-F225-4114-BF69-51EDF65291F2}" dt="2023-02-06T11:24:39.971" v="1469" actId="1076"/>
          <ac:cxnSpMkLst>
            <pc:docMk/>
            <pc:sldMk cId="3115896112" sldId="345"/>
            <ac:cxnSpMk id="12" creationId="{DF049F00-ED46-97B2-5CA9-63198AA89663}"/>
          </ac:cxnSpMkLst>
        </pc:cxnChg>
        <pc:cxnChg chg="add mod">
          <ac:chgData name="Francesco Fransesini" userId="f4b06c69-b125-4814-a67d-adf8dc91bd7e" providerId="ADAL" clId="{4F06A590-F225-4114-BF69-51EDF65291F2}" dt="2023-02-06T11:24:31.403" v="1466" actId="1076"/>
          <ac:cxnSpMkLst>
            <pc:docMk/>
            <pc:sldMk cId="3115896112" sldId="345"/>
            <ac:cxnSpMk id="14" creationId="{4F7C02F8-9D3D-A051-CEDD-E3586CA4C6C1}"/>
          </ac:cxnSpMkLst>
        </pc:cxnChg>
        <pc:cxnChg chg="add mod">
          <ac:chgData name="Francesco Fransesini" userId="f4b06c69-b125-4814-a67d-adf8dc91bd7e" providerId="ADAL" clId="{4F06A590-F225-4114-BF69-51EDF65291F2}" dt="2023-02-06T11:24:45.846" v="1471" actId="1076"/>
          <ac:cxnSpMkLst>
            <pc:docMk/>
            <pc:sldMk cId="3115896112" sldId="345"/>
            <ac:cxnSpMk id="16" creationId="{4F03C560-55F1-E2DD-E147-E5DC1B63A90E}"/>
          </ac:cxnSpMkLst>
        </pc:cxnChg>
        <pc:cxnChg chg="add mod">
          <ac:chgData name="Francesco Fransesini" userId="f4b06c69-b125-4814-a67d-adf8dc91bd7e" providerId="ADAL" clId="{4F06A590-F225-4114-BF69-51EDF65291F2}" dt="2023-02-06T11:24:31.403" v="1466" actId="1076"/>
          <ac:cxnSpMkLst>
            <pc:docMk/>
            <pc:sldMk cId="3115896112" sldId="345"/>
            <ac:cxnSpMk id="19" creationId="{D4E85DA6-43FA-8BEA-8E5D-0A73D11BAA62}"/>
          </ac:cxnSpMkLst>
        </pc:cxnChg>
        <pc:cxnChg chg="add mod">
          <ac:chgData name="Francesco Fransesini" userId="f4b06c69-b125-4814-a67d-adf8dc91bd7e" providerId="ADAL" clId="{4F06A590-F225-4114-BF69-51EDF65291F2}" dt="2023-02-06T11:24:37.986" v="1468" actId="1076"/>
          <ac:cxnSpMkLst>
            <pc:docMk/>
            <pc:sldMk cId="3115896112" sldId="345"/>
            <ac:cxnSpMk id="22" creationId="{7B51DCB3-863A-FB7F-5F1E-ECFB232F1125}"/>
          </ac:cxnSpMkLst>
        </pc:cxnChg>
        <pc:cxnChg chg="add mod">
          <ac:chgData name="Francesco Fransesini" userId="f4b06c69-b125-4814-a67d-adf8dc91bd7e" providerId="ADAL" clId="{4F06A590-F225-4114-BF69-51EDF65291F2}" dt="2023-02-06T10:07:06.937" v="430" actId="14100"/>
          <ac:cxnSpMkLst>
            <pc:docMk/>
            <pc:sldMk cId="3115896112" sldId="345"/>
            <ac:cxnSpMk id="23" creationId="{47F1CD06-B43A-8E9E-DCE7-1188A848F31A}"/>
          </ac:cxnSpMkLst>
        </pc:cxnChg>
        <pc:cxnChg chg="add mod">
          <ac:chgData name="Francesco Fransesini" userId="f4b06c69-b125-4814-a67d-adf8dc91bd7e" providerId="ADAL" clId="{4F06A590-F225-4114-BF69-51EDF65291F2}" dt="2023-02-06T10:11:17.938" v="635" actId="1076"/>
          <ac:cxnSpMkLst>
            <pc:docMk/>
            <pc:sldMk cId="3115896112" sldId="345"/>
            <ac:cxnSpMk id="25" creationId="{C047BC57-98CB-4499-BC20-4EC3F1362D4B}"/>
          </ac:cxnSpMkLst>
        </pc:cxnChg>
        <pc:cxnChg chg="add mod">
          <ac:chgData name="Francesco Fransesini" userId="f4b06c69-b125-4814-a67d-adf8dc91bd7e" providerId="ADAL" clId="{4F06A590-F225-4114-BF69-51EDF65291F2}" dt="2023-02-06T11:24:22.988" v="1464" actId="1076"/>
          <ac:cxnSpMkLst>
            <pc:docMk/>
            <pc:sldMk cId="3115896112" sldId="345"/>
            <ac:cxnSpMk id="28" creationId="{AC3C12A5-0925-0F58-461C-4D7650E92B98}"/>
          </ac:cxnSpMkLst>
        </pc:cxnChg>
        <pc:cxnChg chg="add mod">
          <ac:chgData name="Francesco Fransesini" userId="f4b06c69-b125-4814-a67d-adf8dc91bd7e" providerId="ADAL" clId="{4F06A590-F225-4114-BF69-51EDF65291F2}" dt="2023-02-06T10:09:54.745" v="610" actId="1076"/>
          <ac:cxnSpMkLst>
            <pc:docMk/>
            <pc:sldMk cId="3115896112" sldId="345"/>
            <ac:cxnSpMk id="29" creationId="{405919C6-B66A-C146-3D4A-33F4ACE53260}"/>
          </ac:cxnSpMkLst>
        </pc:cxnChg>
      </pc:sldChg>
      <pc:sldChg chg="ord">
        <pc:chgData name="Francesco Fransesini" userId="f4b06c69-b125-4814-a67d-adf8dc91bd7e" providerId="ADAL" clId="{4F06A590-F225-4114-BF69-51EDF65291F2}" dt="2023-02-06T11:19:54.383" v="1376"/>
        <pc:sldMkLst>
          <pc:docMk/>
          <pc:sldMk cId="477639783" sldId="347"/>
        </pc:sldMkLst>
      </pc:sldChg>
      <pc:sldChg chg="del">
        <pc:chgData name="Francesco Fransesini" userId="f4b06c69-b125-4814-a67d-adf8dc91bd7e" providerId="ADAL" clId="{4F06A590-F225-4114-BF69-51EDF65291F2}" dt="2023-02-06T11:20:13.454" v="1377" actId="47"/>
        <pc:sldMkLst>
          <pc:docMk/>
          <pc:sldMk cId="1909636077" sldId="348"/>
        </pc:sldMkLst>
      </pc:sldChg>
      <pc:sldChg chg="add del">
        <pc:chgData name="Francesco Fransesini" userId="f4b06c69-b125-4814-a67d-adf8dc91bd7e" providerId="ADAL" clId="{4F06A590-F225-4114-BF69-51EDF65291F2}" dt="2023-02-09T08:20:25.931" v="2199" actId="47"/>
        <pc:sldMkLst>
          <pc:docMk/>
          <pc:sldMk cId="1108027539" sldId="349"/>
        </pc:sldMkLst>
      </pc:sldChg>
      <pc:sldChg chg="add del">
        <pc:chgData name="Francesco Fransesini" userId="f4b06c69-b125-4814-a67d-adf8dc91bd7e" providerId="ADAL" clId="{4F06A590-F225-4114-BF69-51EDF65291F2}" dt="2023-02-09T08:20:35.397" v="2200" actId="47"/>
        <pc:sldMkLst>
          <pc:docMk/>
          <pc:sldMk cId="575001096" sldId="350"/>
        </pc:sldMkLst>
      </pc:sldChg>
      <pc:sldChg chg="add">
        <pc:chgData name="Francesco Fransesini" userId="f4b06c69-b125-4814-a67d-adf8dc91bd7e" providerId="ADAL" clId="{4F06A590-F225-4114-BF69-51EDF65291F2}" dt="2023-02-06T09:47:33.008" v="75"/>
        <pc:sldMkLst>
          <pc:docMk/>
          <pc:sldMk cId="3046083261" sldId="352"/>
        </pc:sldMkLst>
      </pc:sldChg>
      <pc:sldChg chg="add">
        <pc:chgData name="Francesco Fransesini" userId="f4b06c69-b125-4814-a67d-adf8dc91bd7e" providerId="ADAL" clId="{4F06A590-F225-4114-BF69-51EDF65291F2}" dt="2023-02-06T09:47:33.008" v="75"/>
        <pc:sldMkLst>
          <pc:docMk/>
          <pc:sldMk cId="473057461" sldId="354"/>
        </pc:sldMkLst>
      </pc:sldChg>
      <pc:sldChg chg="modSp add mod ord">
        <pc:chgData name="Francesco Fransesini" userId="f4b06c69-b125-4814-a67d-adf8dc91bd7e" providerId="ADAL" clId="{4F06A590-F225-4114-BF69-51EDF65291F2}" dt="2023-02-06T10:00:13.498" v="149" actId="20577"/>
        <pc:sldMkLst>
          <pc:docMk/>
          <pc:sldMk cId="1800424258" sldId="355"/>
        </pc:sldMkLst>
        <pc:spChg chg="mod">
          <ac:chgData name="Francesco Fransesini" userId="f4b06c69-b125-4814-a67d-adf8dc91bd7e" providerId="ADAL" clId="{4F06A590-F225-4114-BF69-51EDF65291F2}" dt="2023-02-06T10:00:13.498" v="149" actId="20577"/>
          <ac:spMkLst>
            <pc:docMk/>
            <pc:sldMk cId="1800424258" sldId="355"/>
            <ac:spMk id="6" creationId="{1B615A9A-B82F-63D1-E3DE-9F825E1D4275}"/>
          </ac:spMkLst>
        </pc:spChg>
      </pc:sldChg>
      <pc:sldChg chg="add ord">
        <pc:chgData name="Francesco Fransesini" userId="f4b06c69-b125-4814-a67d-adf8dc91bd7e" providerId="ADAL" clId="{4F06A590-F225-4114-BF69-51EDF65291F2}" dt="2023-02-06T09:49:49.480" v="81"/>
        <pc:sldMkLst>
          <pc:docMk/>
          <pc:sldMk cId="2164735212" sldId="356"/>
        </pc:sldMkLst>
      </pc:sldChg>
      <pc:sldChg chg="add ord">
        <pc:chgData name="Francesco Fransesini" userId="f4b06c69-b125-4814-a67d-adf8dc91bd7e" providerId="ADAL" clId="{4F06A590-F225-4114-BF69-51EDF65291F2}" dt="2023-02-06T09:49:49.480" v="81"/>
        <pc:sldMkLst>
          <pc:docMk/>
          <pc:sldMk cId="2885089445" sldId="359"/>
        </pc:sldMkLst>
      </pc:sldChg>
      <pc:sldChg chg="add">
        <pc:chgData name="Francesco Fransesini" userId="f4b06c69-b125-4814-a67d-adf8dc91bd7e" providerId="ADAL" clId="{4F06A590-F225-4114-BF69-51EDF65291F2}" dt="2023-02-06T11:20:45.587" v="1378"/>
        <pc:sldMkLst>
          <pc:docMk/>
          <pc:sldMk cId="354413455" sldId="360"/>
        </pc:sldMkLst>
      </pc:sldChg>
      <pc:sldChg chg="add ord">
        <pc:chgData name="Francesco Fransesini" userId="f4b06c69-b125-4814-a67d-adf8dc91bd7e" providerId="ADAL" clId="{4F06A590-F225-4114-BF69-51EDF65291F2}" dt="2023-02-06T11:28:48.237" v="1501"/>
        <pc:sldMkLst>
          <pc:docMk/>
          <pc:sldMk cId="2544041190" sldId="370"/>
        </pc:sldMkLst>
      </pc:sldChg>
      <pc:sldChg chg="add ord">
        <pc:chgData name="Francesco Fransesini" userId="f4b06c69-b125-4814-a67d-adf8dc91bd7e" providerId="ADAL" clId="{4F06A590-F225-4114-BF69-51EDF65291F2}" dt="2023-02-06T11:28:48.237" v="1501"/>
        <pc:sldMkLst>
          <pc:docMk/>
          <pc:sldMk cId="3873837253" sldId="371"/>
        </pc:sldMkLst>
      </pc:sldChg>
      <pc:sldChg chg="add">
        <pc:chgData name="Francesco Fransesini" userId="f4b06c69-b125-4814-a67d-adf8dc91bd7e" providerId="ADAL" clId="{4F06A590-F225-4114-BF69-51EDF65291F2}" dt="2023-02-06T09:48:21.070" v="77"/>
        <pc:sldMkLst>
          <pc:docMk/>
          <pc:sldMk cId="226603482" sldId="373"/>
        </pc:sldMkLst>
      </pc:sldChg>
      <pc:sldChg chg="add">
        <pc:chgData name="Francesco Fransesini" userId="f4b06c69-b125-4814-a67d-adf8dc91bd7e" providerId="ADAL" clId="{4F06A590-F225-4114-BF69-51EDF65291F2}" dt="2023-02-06T09:48:21.070" v="77"/>
        <pc:sldMkLst>
          <pc:docMk/>
          <pc:sldMk cId="4171279595" sldId="374"/>
        </pc:sldMkLst>
      </pc:sldChg>
      <pc:sldChg chg="add">
        <pc:chgData name="Francesco Fransesini" userId="f4b06c69-b125-4814-a67d-adf8dc91bd7e" providerId="ADAL" clId="{4F06A590-F225-4114-BF69-51EDF65291F2}" dt="2023-02-06T11:20:45.587" v="1378"/>
        <pc:sldMkLst>
          <pc:docMk/>
          <pc:sldMk cId="1620221324" sldId="376"/>
        </pc:sldMkLst>
      </pc:sldChg>
      <pc:sldChg chg="add">
        <pc:chgData name="Francesco Fransesini" userId="f4b06c69-b125-4814-a67d-adf8dc91bd7e" providerId="ADAL" clId="{4F06A590-F225-4114-BF69-51EDF65291F2}" dt="2023-02-06T09:50:23.879" v="84"/>
        <pc:sldMkLst>
          <pc:docMk/>
          <pc:sldMk cId="889791508" sldId="378"/>
        </pc:sldMkLst>
      </pc:sldChg>
      <pc:sldChg chg="add del">
        <pc:chgData name="Francesco Fransesini" userId="f4b06c69-b125-4814-a67d-adf8dc91bd7e" providerId="ADAL" clId="{4F06A590-F225-4114-BF69-51EDF65291F2}" dt="2023-02-09T08:20:36.437" v="2201" actId="47"/>
        <pc:sldMkLst>
          <pc:docMk/>
          <pc:sldMk cId="2665996803" sldId="381"/>
        </pc:sldMkLst>
      </pc:sldChg>
      <pc:sldChg chg="add del">
        <pc:chgData name="Francesco Fransesini" userId="f4b06c69-b125-4814-a67d-adf8dc91bd7e" providerId="ADAL" clId="{4F06A590-F225-4114-BF69-51EDF65291F2}" dt="2023-02-06T11:23:04.162" v="1428" actId="47"/>
        <pc:sldMkLst>
          <pc:docMk/>
          <pc:sldMk cId="1846144091" sldId="382"/>
        </pc:sldMkLst>
      </pc:sldChg>
      <pc:sldChg chg="add del">
        <pc:chgData name="Francesco Fransesini" userId="f4b06c69-b125-4814-a67d-adf8dc91bd7e" providerId="ADAL" clId="{4F06A590-F225-4114-BF69-51EDF65291F2}" dt="2023-02-06T11:23:04.162" v="1428" actId="47"/>
        <pc:sldMkLst>
          <pc:docMk/>
          <pc:sldMk cId="2667973796" sldId="383"/>
        </pc:sldMkLst>
      </pc:sldChg>
      <pc:sldChg chg="add del">
        <pc:chgData name="Francesco Fransesini" userId="f4b06c69-b125-4814-a67d-adf8dc91bd7e" providerId="ADAL" clId="{4F06A590-F225-4114-BF69-51EDF65291F2}" dt="2023-02-06T09:50:13.339" v="83"/>
        <pc:sldMkLst>
          <pc:docMk/>
          <pc:sldMk cId="1759871911" sldId="384"/>
        </pc:sldMkLst>
      </pc:sldChg>
      <pc:sldChg chg="addSp delSp modSp new mod">
        <pc:chgData name="Francesco Fransesini" userId="f4b06c69-b125-4814-a67d-adf8dc91bd7e" providerId="ADAL" clId="{4F06A590-F225-4114-BF69-51EDF65291F2}" dt="2023-02-09T08:04:21.211" v="2137" actId="14100"/>
        <pc:sldMkLst>
          <pc:docMk/>
          <pc:sldMk cId="3582862372" sldId="384"/>
        </pc:sldMkLst>
        <pc:spChg chg="add del mod">
          <ac:chgData name="Francesco Fransesini" userId="f4b06c69-b125-4814-a67d-adf8dc91bd7e" providerId="ADAL" clId="{4F06A590-F225-4114-BF69-51EDF65291F2}" dt="2023-02-09T08:01:45.374" v="2077" actId="21"/>
          <ac:spMkLst>
            <pc:docMk/>
            <pc:sldMk cId="3582862372" sldId="384"/>
            <ac:spMk id="3" creationId="{3ECD1403-8BB9-E022-31AB-8992E4875B58}"/>
          </ac:spMkLst>
        </pc:spChg>
        <pc:spChg chg="del">
          <ac:chgData name="Francesco Fransesini" userId="f4b06c69-b125-4814-a67d-adf8dc91bd7e" providerId="ADAL" clId="{4F06A590-F225-4114-BF69-51EDF65291F2}" dt="2023-02-06T10:17:52.777" v="795" actId="478"/>
          <ac:spMkLst>
            <pc:docMk/>
            <pc:sldMk cId="3582862372" sldId="384"/>
            <ac:spMk id="3" creationId="{5A1B3E84-3A4A-7031-E8B9-4E8D61239915}"/>
          </ac:spMkLst>
        </pc:spChg>
        <pc:spChg chg="del">
          <ac:chgData name="Francesco Fransesini" userId="f4b06c69-b125-4814-a67d-adf8dc91bd7e" providerId="ADAL" clId="{4F06A590-F225-4114-BF69-51EDF65291F2}" dt="2023-02-06T10:17:54.432" v="796" actId="478"/>
          <ac:spMkLst>
            <pc:docMk/>
            <pc:sldMk cId="3582862372" sldId="384"/>
            <ac:spMk id="4" creationId="{700AC647-14ED-9310-3610-ED69BDF4B071}"/>
          </ac:spMkLst>
        </pc:spChg>
        <pc:spChg chg="add del mod">
          <ac:chgData name="Francesco Fransesini" userId="f4b06c69-b125-4814-a67d-adf8dc91bd7e" providerId="ADAL" clId="{4F06A590-F225-4114-BF69-51EDF65291F2}" dt="2023-02-09T08:02:03.586" v="2083" actId="478"/>
          <ac:spMkLst>
            <pc:docMk/>
            <pc:sldMk cId="3582862372" sldId="384"/>
            <ac:spMk id="4" creationId="{E8AC2AE0-B048-D725-B99D-D65993B018CB}"/>
          </ac:spMkLst>
        </pc:spChg>
        <pc:spChg chg="del">
          <ac:chgData name="Francesco Fransesini" userId="f4b06c69-b125-4814-a67d-adf8dc91bd7e" providerId="ADAL" clId="{4F06A590-F225-4114-BF69-51EDF65291F2}" dt="2023-02-06T10:17:52.026" v="794" actId="478"/>
          <ac:spMkLst>
            <pc:docMk/>
            <pc:sldMk cId="3582862372" sldId="384"/>
            <ac:spMk id="5" creationId="{A1B77193-B4FE-C194-C663-9E62A3495EAB}"/>
          </ac:spMkLst>
        </pc:spChg>
        <pc:spChg chg="add mod">
          <ac:chgData name="Francesco Fransesini" userId="f4b06c69-b125-4814-a67d-adf8dc91bd7e" providerId="ADAL" clId="{4F06A590-F225-4114-BF69-51EDF65291F2}" dt="2023-02-09T08:03:58.455" v="2131" actId="1076"/>
          <ac:spMkLst>
            <pc:docMk/>
            <pc:sldMk cId="3582862372" sldId="384"/>
            <ac:spMk id="8" creationId="{1874681A-5294-6493-468A-EDBFEC6E4776}"/>
          </ac:spMkLst>
        </pc:spChg>
        <pc:spChg chg="mod">
          <ac:chgData name="Francesco Fransesini" userId="f4b06c69-b125-4814-a67d-adf8dc91bd7e" providerId="ADAL" clId="{4F06A590-F225-4114-BF69-51EDF65291F2}" dt="2023-02-06T10:19:54.304" v="827" actId="1076"/>
          <ac:spMkLst>
            <pc:docMk/>
            <pc:sldMk cId="3582862372" sldId="384"/>
            <ac:spMk id="13" creationId="{F4E28006-20CF-61E6-4A20-2E8B2AF73B3C}"/>
          </ac:spMkLst>
        </pc:spChg>
        <pc:spChg chg="mod">
          <ac:chgData name="Francesco Fransesini" userId="f4b06c69-b125-4814-a67d-adf8dc91bd7e" providerId="ADAL" clId="{4F06A590-F225-4114-BF69-51EDF65291F2}" dt="2023-02-06T10:20:11.585" v="832" actId="1076"/>
          <ac:spMkLst>
            <pc:docMk/>
            <pc:sldMk cId="3582862372" sldId="384"/>
            <ac:spMk id="14" creationId="{A988EA94-C86F-AA56-225C-B2BCE5739D9C}"/>
          </ac:spMkLst>
        </pc:spChg>
        <pc:spChg chg="mod">
          <ac:chgData name="Francesco Fransesini" userId="f4b06c69-b125-4814-a67d-adf8dc91bd7e" providerId="ADAL" clId="{4F06A590-F225-4114-BF69-51EDF65291F2}" dt="2023-02-06T10:20:18.586" v="833" actId="14100"/>
          <ac:spMkLst>
            <pc:docMk/>
            <pc:sldMk cId="3582862372" sldId="384"/>
            <ac:spMk id="17" creationId="{ECC0C5B8-3BF2-BCB5-5CDD-C0A31D7A204E}"/>
          </ac:spMkLst>
        </pc:spChg>
        <pc:spChg chg="mod">
          <ac:chgData name="Francesco Fransesini" userId="f4b06c69-b125-4814-a67d-adf8dc91bd7e" providerId="ADAL" clId="{4F06A590-F225-4114-BF69-51EDF65291F2}" dt="2023-02-06T10:18:58.090" v="812" actId="14100"/>
          <ac:spMkLst>
            <pc:docMk/>
            <pc:sldMk cId="3582862372" sldId="384"/>
            <ac:spMk id="22" creationId="{E2BF5819-6797-727F-EBF2-AE7E23F84F36}"/>
          </ac:spMkLst>
        </pc:spChg>
        <pc:spChg chg="mod">
          <ac:chgData name="Francesco Fransesini" userId="f4b06c69-b125-4814-a67d-adf8dc91bd7e" providerId="ADAL" clId="{4F06A590-F225-4114-BF69-51EDF65291F2}" dt="2023-02-06T10:18:10.348" v="801"/>
          <ac:spMkLst>
            <pc:docMk/>
            <pc:sldMk cId="3582862372" sldId="384"/>
            <ac:spMk id="23" creationId="{3B21A96F-5054-C356-79F7-28DBF80A950A}"/>
          </ac:spMkLst>
        </pc:spChg>
        <pc:spChg chg="mod">
          <ac:chgData name="Francesco Fransesini" userId="f4b06c69-b125-4814-a67d-adf8dc91bd7e" providerId="ADAL" clId="{4F06A590-F225-4114-BF69-51EDF65291F2}" dt="2023-02-06T10:20:36.826" v="834" actId="1076"/>
          <ac:spMkLst>
            <pc:docMk/>
            <pc:sldMk cId="3582862372" sldId="384"/>
            <ac:spMk id="24" creationId="{CDBEEB81-97E6-BF78-D0A4-AD126D966451}"/>
          </ac:spMkLst>
        </pc:spChg>
        <pc:spChg chg="mod">
          <ac:chgData name="Francesco Fransesini" userId="f4b06c69-b125-4814-a67d-adf8dc91bd7e" providerId="ADAL" clId="{4F06A590-F225-4114-BF69-51EDF65291F2}" dt="2023-02-06T10:19:04.569" v="814" actId="1076"/>
          <ac:spMkLst>
            <pc:docMk/>
            <pc:sldMk cId="3582862372" sldId="384"/>
            <ac:spMk id="27" creationId="{54A1A87C-6E6B-DB86-52D5-C88391C9CF0B}"/>
          </ac:spMkLst>
        </pc:spChg>
        <pc:spChg chg="add mod">
          <ac:chgData name="Francesco Fransesini" userId="f4b06c69-b125-4814-a67d-adf8dc91bd7e" providerId="ADAL" clId="{4F06A590-F225-4114-BF69-51EDF65291F2}" dt="2023-02-06T10:40:25.754" v="1081" actId="1076"/>
          <ac:spMkLst>
            <pc:docMk/>
            <pc:sldMk cId="3582862372" sldId="384"/>
            <ac:spMk id="41" creationId="{343655EB-610C-C558-DDF1-3CE5FAD8ACE6}"/>
          </ac:spMkLst>
        </pc:spChg>
        <pc:spChg chg="add mod">
          <ac:chgData name="Francesco Fransesini" userId="f4b06c69-b125-4814-a67d-adf8dc91bd7e" providerId="ADAL" clId="{4F06A590-F225-4114-BF69-51EDF65291F2}" dt="2023-02-06T10:40:33.434" v="1084" actId="1076"/>
          <ac:spMkLst>
            <pc:docMk/>
            <pc:sldMk cId="3582862372" sldId="384"/>
            <ac:spMk id="43" creationId="{85ACC773-A75E-9DB7-32A8-3CC97B5A1282}"/>
          </ac:spMkLst>
        </pc:spChg>
        <pc:spChg chg="add mod">
          <ac:chgData name="Francesco Fransesini" userId="f4b06c69-b125-4814-a67d-adf8dc91bd7e" providerId="ADAL" clId="{4F06A590-F225-4114-BF69-51EDF65291F2}" dt="2023-02-06T10:37:23.162" v="1020" actId="14100"/>
          <ac:spMkLst>
            <pc:docMk/>
            <pc:sldMk cId="3582862372" sldId="384"/>
            <ac:spMk id="44" creationId="{A9698073-34B5-DE97-EE9D-34F63734A1BA}"/>
          </ac:spMkLst>
        </pc:spChg>
        <pc:spChg chg="add mod">
          <ac:chgData name="Francesco Fransesini" userId="f4b06c69-b125-4814-a67d-adf8dc91bd7e" providerId="ADAL" clId="{4F06A590-F225-4114-BF69-51EDF65291F2}" dt="2023-02-06T10:40:30.363" v="1083" actId="1076"/>
          <ac:spMkLst>
            <pc:docMk/>
            <pc:sldMk cId="3582862372" sldId="384"/>
            <ac:spMk id="45" creationId="{2704D2D1-B62F-17A7-41A6-4D509AD7A75C}"/>
          </ac:spMkLst>
        </pc:spChg>
        <pc:spChg chg="add mod">
          <ac:chgData name="Francesco Fransesini" userId="f4b06c69-b125-4814-a67d-adf8dc91bd7e" providerId="ADAL" clId="{4F06A590-F225-4114-BF69-51EDF65291F2}" dt="2023-02-06T10:40:42.147" v="1086" actId="1076"/>
          <ac:spMkLst>
            <pc:docMk/>
            <pc:sldMk cId="3582862372" sldId="384"/>
            <ac:spMk id="47" creationId="{530EA3A1-2026-3016-FE81-E4005094E5DC}"/>
          </ac:spMkLst>
        </pc:spChg>
        <pc:spChg chg="add mod">
          <ac:chgData name="Francesco Fransesini" userId="f4b06c69-b125-4814-a67d-adf8dc91bd7e" providerId="ADAL" clId="{4F06A590-F225-4114-BF69-51EDF65291F2}" dt="2023-02-06T10:40:10.898" v="1075" actId="1076"/>
          <ac:spMkLst>
            <pc:docMk/>
            <pc:sldMk cId="3582862372" sldId="384"/>
            <ac:spMk id="48" creationId="{0859B8BE-4D8A-D009-AE82-B84C0483F3A6}"/>
          </ac:spMkLst>
        </pc:spChg>
        <pc:spChg chg="add mod">
          <ac:chgData name="Francesco Fransesini" userId="f4b06c69-b125-4814-a67d-adf8dc91bd7e" providerId="ADAL" clId="{4F06A590-F225-4114-BF69-51EDF65291F2}" dt="2023-02-06T10:30:04.708" v="905" actId="571"/>
          <ac:spMkLst>
            <pc:docMk/>
            <pc:sldMk cId="3582862372" sldId="384"/>
            <ac:spMk id="59" creationId="{9A432361-2643-EA42-6B77-2AA845224840}"/>
          </ac:spMkLst>
        </pc:spChg>
        <pc:spChg chg="add mod">
          <ac:chgData name="Francesco Fransesini" userId="f4b06c69-b125-4814-a67d-adf8dc91bd7e" providerId="ADAL" clId="{4F06A590-F225-4114-BF69-51EDF65291F2}" dt="2023-02-06T10:30:04.708" v="905" actId="571"/>
          <ac:spMkLst>
            <pc:docMk/>
            <pc:sldMk cId="3582862372" sldId="384"/>
            <ac:spMk id="60" creationId="{B2B8C135-7DA6-AFC1-E9C6-4C92D8DE6B8C}"/>
          </ac:spMkLst>
        </pc:spChg>
        <pc:spChg chg="add del mod">
          <ac:chgData name="Francesco Fransesini" userId="f4b06c69-b125-4814-a67d-adf8dc91bd7e" providerId="ADAL" clId="{4F06A590-F225-4114-BF69-51EDF65291F2}" dt="2023-02-09T08:01:47.711" v="2078" actId="21"/>
          <ac:spMkLst>
            <pc:docMk/>
            <pc:sldMk cId="3582862372" sldId="384"/>
            <ac:spMk id="65" creationId="{D5FB607D-97EE-0D9E-EFDC-73555ECC91DA}"/>
          </ac:spMkLst>
        </pc:spChg>
        <pc:spChg chg="add del mod">
          <ac:chgData name="Francesco Fransesini" userId="f4b06c69-b125-4814-a67d-adf8dc91bd7e" providerId="ADAL" clId="{4F06A590-F225-4114-BF69-51EDF65291F2}" dt="2023-02-09T08:01:47.711" v="2078" actId="21"/>
          <ac:spMkLst>
            <pc:docMk/>
            <pc:sldMk cId="3582862372" sldId="384"/>
            <ac:spMk id="67" creationId="{8A816E83-3E7E-A7E8-B78C-B1A0B4FC1FCC}"/>
          </ac:spMkLst>
        </pc:spChg>
        <pc:spChg chg="add mod">
          <ac:chgData name="Francesco Fransesini" userId="f4b06c69-b125-4814-a67d-adf8dc91bd7e" providerId="ADAL" clId="{4F06A590-F225-4114-BF69-51EDF65291F2}" dt="2023-02-06T10:37:38.322" v="1027" actId="14100"/>
          <ac:spMkLst>
            <pc:docMk/>
            <pc:sldMk cId="3582862372" sldId="384"/>
            <ac:spMk id="76" creationId="{75D6880B-CC95-CA09-D5A6-D2FD91369AA4}"/>
          </ac:spMkLst>
        </pc:spChg>
        <pc:spChg chg="add mod">
          <ac:chgData name="Francesco Fransesini" userId="f4b06c69-b125-4814-a67d-adf8dc91bd7e" providerId="ADAL" clId="{4F06A590-F225-4114-BF69-51EDF65291F2}" dt="2023-02-06T10:40:05.386" v="1072" actId="1076"/>
          <ac:spMkLst>
            <pc:docMk/>
            <pc:sldMk cId="3582862372" sldId="384"/>
            <ac:spMk id="77" creationId="{C9C10AF3-99BA-32EA-54EB-B91C4DA57863}"/>
          </ac:spMkLst>
        </pc:spChg>
        <pc:spChg chg="add mod">
          <ac:chgData name="Francesco Fransesini" userId="f4b06c69-b125-4814-a67d-adf8dc91bd7e" providerId="ADAL" clId="{4F06A590-F225-4114-BF69-51EDF65291F2}" dt="2023-02-09T08:02:51.585" v="2106" actId="1076"/>
          <ac:spMkLst>
            <pc:docMk/>
            <pc:sldMk cId="3582862372" sldId="384"/>
            <ac:spMk id="80" creationId="{93D23FF5-804F-931B-6AD7-BDC9029C878E}"/>
          </ac:spMkLst>
        </pc:spChg>
        <pc:spChg chg="add mod">
          <ac:chgData name="Francesco Fransesini" userId="f4b06c69-b125-4814-a67d-adf8dc91bd7e" providerId="ADAL" clId="{4F06A590-F225-4114-BF69-51EDF65291F2}" dt="2023-02-09T08:03:19.921" v="2120" actId="1076"/>
          <ac:spMkLst>
            <pc:docMk/>
            <pc:sldMk cId="3582862372" sldId="384"/>
            <ac:spMk id="81" creationId="{DDD3F4A4-5F49-B9FF-6ABD-704C793A311E}"/>
          </ac:spMkLst>
        </pc:spChg>
        <pc:spChg chg="add mod">
          <ac:chgData name="Francesco Fransesini" userId="f4b06c69-b125-4814-a67d-adf8dc91bd7e" providerId="ADAL" clId="{4F06A590-F225-4114-BF69-51EDF65291F2}" dt="2023-02-09T08:04:21.211" v="2137" actId="14100"/>
          <ac:spMkLst>
            <pc:docMk/>
            <pc:sldMk cId="3582862372" sldId="384"/>
            <ac:spMk id="83" creationId="{AF38AD6B-51DE-E5B0-2A8D-C6DE097E687E}"/>
          </ac:spMkLst>
        </pc:spChg>
        <pc:spChg chg="add mod">
          <ac:chgData name="Francesco Fransesini" userId="f4b06c69-b125-4814-a67d-adf8dc91bd7e" providerId="ADAL" clId="{4F06A590-F225-4114-BF69-51EDF65291F2}" dt="2023-02-09T08:02:16.907" v="2086" actId="164"/>
          <ac:spMkLst>
            <pc:docMk/>
            <pc:sldMk cId="3582862372" sldId="384"/>
            <ac:spMk id="84" creationId="{B3145DF1-B8FD-CF6B-4B82-0271726EB561}"/>
          </ac:spMkLst>
        </pc:spChg>
        <pc:spChg chg="add del mod">
          <ac:chgData name="Francesco Fransesini" userId="f4b06c69-b125-4814-a67d-adf8dc91bd7e" providerId="ADAL" clId="{4F06A590-F225-4114-BF69-51EDF65291F2}" dt="2023-02-09T08:01:47.711" v="2078" actId="21"/>
          <ac:spMkLst>
            <pc:docMk/>
            <pc:sldMk cId="3582862372" sldId="384"/>
            <ac:spMk id="96" creationId="{5A905FD2-2D71-3DDC-0E4D-A6F4B384A630}"/>
          </ac:spMkLst>
        </pc:spChg>
        <pc:spChg chg="add mod">
          <ac:chgData name="Francesco Fransesini" userId="f4b06c69-b125-4814-a67d-adf8dc91bd7e" providerId="ADAL" clId="{4F06A590-F225-4114-BF69-51EDF65291F2}" dt="2023-02-06T10:42:24.409" v="1104" actId="1076"/>
          <ac:spMkLst>
            <pc:docMk/>
            <pc:sldMk cId="3582862372" sldId="384"/>
            <ac:spMk id="111" creationId="{1AB6969A-7551-FA6B-60C9-9A19CA16A4EA}"/>
          </ac:spMkLst>
        </pc:spChg>
        <pc:spChg chg="add mod">
          <ac:chgData name="Francesco Fransesini" userId="f4b06c69-b125-4814-a67d-adf8dc91bd7e" providerId="ADAL" clId="{4F06A590-F225-4114-BF69-51EDF65291F2}" dt="2023-02-06T10:43:28.436" v="1132" actId="14100"/>
          <ac:spMkLst>
            <pc:docMk/>
            <pc:sldMk cId="3582862372" sldId="384"/>
            <ac:spMk id="123" creationId="{3D9703A1-3E65-9CAD-A465-41B9255FA132}"/>
          </ac:spMkLst>
        </pc:spChg>
        <pc:spChg chg="add del mod">
          <ac:chgData name="Francesco Fransesini" userId="f4b06c69-b125-4814-a67d-adf8dc91bd7e" providerId="ADAL" clId="{4F06A590-F225-4114-BF69-51EDF65291F2}" dt="2023-02-09T08:01:47.711" v="2078" actId="21"/>
          <ac:spMkLst>
            <pc:docMk/>
            <pc:sldMk cId="3582862372" sldId="384"/>
            <ac:spMk id="132" creationId="{4FBF00A2-D1FE-B1DD-8464-BACB3140CFC4}"/>
          </ac:spMkLst>
        </pc:spChg>
        <pc:grpChg chg="add mod">
          <ac:chgData name="Francesco Fransesini" userId="f4b06c69-b125-4814-a67d-adf8dc91bd7e" providerId="ADAL" clId="{4F06A590-F225-4114-BF69-51EDF65291F2}" dt="2023-02-09T08:04:10.904" v="2135" actId="1076"/>
          <ac:grpSpMkLst>
            <pc:docMk/>
            <pc:sldMk cId="3582862372" sldId="384"/>
            <ac:grpSpMk id="5" creationId="{9C13D296-2491-58AD-9ED1-206D4ACF8B8E}"/>
          </ac:grpSpMkLst>
        </pc:grpChg>
        <pc:grpChg chg="add del mod ord">
          <ac:chgData name="Francesco Fransesini" userId="f4b06c69-b125-4814-a67d-adf8dc91bd7e" providerId="ADAL" clId="{4F06A590-F225-4114-BF69-51EDF65291F2}" dt="2023-02-06T10:21:02.187" v="838" actId="478"/>
          <ac:grpSpMkLst>
            <pc:docMk/>
            <pc:sldMk cId="3582862372" sldId="384"/>
            <ac:grpSpMk id="7" creationId="{E15DBDE0-0D6A-BFF6-C80B-859A8D9230F3}"/>
          </ac:grpSpMkLst>
        </pc:grpChg>
        <pc:grpChg chg="mod">
          <ac:chgData name="Francesco Fransesini" userId="f4b06c69-b125-4814-a67d-adf8dc91bd7e" providerId="ADAL" clId="{4F06A590-F225-4114-BF69-51EDF65291F2}" dt="2023-02-06T10:18:10.348" v="801"/>
          <ac:grpSpMkLst>
            <pc:docMk/>
            <pc:sldMk cId="3582862372" sldId="384"/>
            <ac:grpSpMk id="8" creationId="{9F6FC699-5FF7-018A-368E-463A06926BC7}"/>
          </ac:grpSpMkLst>
        </pc:grpChg>
        <pc:grpChg chg="add mod">
          <ac:chgData name="Francesco Fransesini" userId="f4b06c69-b125-4814-a67d-adf8dc91bd7e" providerId="ADAL" clId="{4F06A590-F225-4114-BF69-51EDF65291F2}" dt="2023-02-06T10:30:51.127" v="911" actId="164"/>
          <ac:grpSpMkLst>
            <pc:docMk/>
            <pc:sldMk cId="3582862372" sldId="384"/>
            <ac:grpSpMk id="61" creationId="{F77952EE-59A7-2AD0-68B9-4AECEA80D137}"/>
          </ac:grpSpMkLst>
        </pc:grpChg>
        <pc:grpChg chg="add mod">
          <ac:chgData name="Francesco Fransesini" userId="f4b06c69-b125-4814-a67d-adf8dc91bd7e" providerId="ADAL" clId="{4F06A590-F225-4114-BF69-51EDF65291F2}" dt="2023-02-06T10:35:58.296" v="974" actId="164"/>
          <ac:grpSpMkLst>
            <pc:docMk/>
            <pc:sldMk cId="3582862372" sldId="384"/>
            <ac:grpSpMk id="64" creationId="{72178D7F-96CA-6077-FE99-D1E02B45A56F}"/>
          </ac:grpSpMkLst>
        </pc:grpChg>
        <pc:grpChg chg="add del mod">
          <ac:chgData name="Francesco Fransesini" userId="f4b06c69-b125-4814-a67d-adf8dc91bd7e" providerId="ADAL" clId="{4F06A590-F225-4114-BF69-51EDF65291F2}" dt="2023-02-09T08:01:47.711" v="2078" actId="21"/>
          <ac:grpSpMkLst>
            <pc:docMk/>
            <pc:sldMk cId="3582862372" sldId="384"/>
            <ac:grpSpMk id="79" creationId="{B83763A3-F6E9-2D57-B002-0440823B0334}"/>
          </ac:grpSpMkLst>
        </pc:grpChg>
        <pc:grpChg chg="add mod">
          <ac:chgData name="Francesco Fransesini" userId="f4b06c69-b125-4814-a67d-adf8dc91bd7e" providerId="ADAL" clId="{4F06A590-F225-4114-BF69-51EDF65291F2}" dt="2023-02-06T10:42:56.320" v="1110" actId="164"/>
          <ac:grpSpMkLst>
            <pc:docMk/>
            <pc:sldMk cId="3582862372" sldId="384"/>
            <ac:grpSpMk id="122" creationId="{0EB27DE6-A42C-D061-7376-0455AD3D4C44}"/>
          </ac:grpSpMkLst>
        </pc:grpChg>
        <pc:grpChg chg="add del mod">
          <ac:chgData name="Francesco Fransesini" userId="f4b06c69-b125-4814-a67d-adf8dc91bd7e" providerId="ADAL" clId="{4F06A590-F225-4114-BF69-51EDF65291F2}" dt="2023-02-09T08:01:47.711" v="2078" actId="21"/>
          <ac:grpSpMkLst>
            <pc:docMk/>
            <pc:sldMk cId="3582862372" sldId="384"/>
            <ac:grpSpMk id="124" creationId="{91306EEC-05CD-180B-9B22-CC867A8CB8FD}"/>
          </ac:grpSpMkLst>
        </pc:grpChg>
        <pc:picChg chg="add mod">
          <ac:chgData name="Francesco Fransesini" userId="f4b06c69-b125-4814-a67d-adf8dc91bd7e" providerId="ADAL" clId="{4F06A590-F225-4114-BF69-51EDF65291F2}" dt="2023-02-09T08:02:54.624" v="2108" actId="1076"/>
          <ac:picMkLst>
            <pc:docMk/>
            <pc:sldMk cId="3582862372" sldId="384"/>
            <ac:picMk id="6" creationId="{755FC24D-63D7-C04D-217D-565B2D4CB491}"/>
          </ac:picMkLst>
        </pc:picChg>
        <pc:picChg chg="mod">
          <ac:chgData name="Francesco Fransesini" userId="f4b06c69-b125-4814-a67d-adf8dc91bd7e" providerId="ADAL" clId="{4F06A590-F225-4114-BF69-51EDF65291F2}" dt="2023-02-06T10:18:10.348" v="801"/>
          <ac:picMkLst>
            <pc:docMk/>
            <pc:sldMk cId="3582862372" sldId="384"/>
            <ac:picMk id="15" creationId="{28AD9A51-705D-B7CE-84C5-3C36C5F86A1A}"/>
          </ac:picMkLst>
        </pc:picChg>
        <pc:picChg chg="mod">
          <ac:chgData name="Francesco Fransesini" userId="f4b06c69-b125-4814-a67d-adf8dc91bd7e" providerId="ADAL" clId="{4F06A590-F225-4114-BF69-51EDF65291F2}" dt="2023-02-06T10:18:10.348" v="801"/>
          <ac:picMkLst>
            <pc:docMk/>
            <pc:sldMk cId="3582862372" sldId="384"/>
            <ac:picMk id="16" creationId="{85A7E712-BDC6-607A-9C76-D76B098B506C}"/>
          </ac:picMkLst>
        </pc:picChg>
        <pc:picChg chg="add mod">
          <ac:chgData name="Francesco Fransesini" userId="f4b06c69-b125-4814-a67d-adf8dc91bd7e" providerId="ADAL" clId="{4F06A590-F225-4114-BF69-51EDF65291F2}" dt="2023-02-09T08:03:24.304" v="2122" actId="1076"/>
          <ac:picMkLst>
            <pc:docMk/>
            <pc:sldMk cId="3582862372" sldId="384"/>
            <ac:picMk id="38" creationId="{6512A1D8-43C6-9162-DCA1-B0BF71B100D2}"/>
          </ac:picMkLst>
        </pc:picChg>
        <pc:picChg chg="add mod modCrop">
          <ac:chgData name="Francesco Fransesini" userId="f4b06c69-b125-4814-a67d-adf8dc91bd7e" providerId="ADAL" clId="{4F06A590-F225-4114-BF69-51EDF65291F2}" dt="2023-02-06T10:39:54.754" v="1068" actId="1076"/>
          <ac:picMkLst>
            <pc:docMk/>
            <pc:sldMk cId="3582862372" sldId="384"/>
            <ac:picMk id="39" creationId="{C0555D67-5A06-B47A-0959-D0316CFAC872}"/>
          </ac:picMkLst>
        </pc:picChg>
        <pc:picChg chg="add mod">
          <ac:chgData name="Francesco Fransesini" userId="f4b06c69-b125-4814-a67d-adf8dc91bd7e" providerId="ADAL" clId="{4F06A590-F225-4114-BF69-51EDF65291F2}" dt="2023-02-06T10:40:15.690" v="1077" actId="1076"/>
          <ac:picMkLst>
            <pc:docMk/>
            <pc:sldMk cId="3582862372" sldId="384"/>
            <ac:picMk id="40" creationId="{955D4B22-EA7C-A374-C297-7FF8E8FD0B20}"/>
          </ac:picMkLst>
        </pc:picChg>
        <pc:picChg chg="add mod">
          <ac:chgData name="Francesco Fransesini" userId="f4b06c69-b125-4814-a67d-adf8dc91bd7e" providerId="ADAL" clId="{4F06A590-F225-4114-BF69-51EDF65291F2}" dt="2023-02-06T10:30:04.708" v="905" actId="571"/>
          <ac:picMkLst>
            <pc:docMk/>
            <pc:sldMk cId="3582862372" sldId="384"/>
            <ac:picMk id="58" creationId="{00617920-88C2-0DFE-DE24-F9C3449CE475}"/>
          </ac:picMkLst>
        </pc:picChg>
        <pc:picChg chg="add mod">
          <ac:chgData name="Francesco Fransesini" userId="f4b06c69-b125-4814-a67d-adf8dc91bd7e" providerId="ADAL" clId="{4F06A590-F225-4114-BF69-51EDF65291F2}" dt="2023-02-06T10:42:09.535" v="1099" actId="164"/>
          <ac:picMkLst>
            <pc:docMk/>
            <pc:sldMk cId="3582862372" sldId="384"/>
            <ac:picMk id="104" creationId="{DD731CC2-6F72-86E3-2604-30841CB7E1F5}"/>
          </ac:picMkLst>
        </pc:picChg>
        <pc:picChg chg="add del mod">
          <ac:chgData name="Francesco Fransesini" userId="f4b06c69-b125-4814-a67d-adf8dc91bd7e" providerId="ADAL" clId="{4F06A590-F225-4114-BF69-51EDF65291F2}" dt="2023-02-09T08:01:47.711" v="2078" actId="21"/>
          <ac:picMkLst>
            <pc:docMk/>
            <pc:sldMk cId="3582862372" sldId="384"/>
            <ac:picMk id="133" creationId="{9B8ECC6D-FE01-CD3B-DC77-64B32D22FBAF}"/>
          </ac:picMkLst>
        </pc:picChg>
        <pc:cxnChg chg="mod">
          <ac:chgData name="Francesco Fransesini" userId="f4b06c69-b125-4814-a67d-adf8dc91bd7e" providerId="ADAL" clId="{4F06A590-F225-4114-BF69-51EDF65291F2}" dt="2023-02-06T10:18:10.348" v="801"/>
          <ac:cxnSpMkLst>
            <pc:docMk/>
            <pc:sldMk cId="3582862372" sldId="384"/>
            <ac:cxnSpMk id="9" creationId="{0D7621A5-543D-3282-2408-98EE7C4D9E12}"/>
          </ac:cxnSpMkLst>
        </pc:cxnChg>
        <pc:cxnChg chg="mod">
          <ac:chgData name="Francesco Fransesini" userId="f4b06c69-b125-4814-a67d-adf8dc91bd7e" providerId="ADAL" clId="{4F06A590-F225-4114-BF69-51EDF65291F2}" dt="2023-02-06T10:18:10.348" v="801"/>
          <ac:cxnSpMkLst>
            <pc:docMk/>
            <pc:sldMk cId="3582862372" sldId="384"/>
            <ac:cxnSpMk id="10" creationId="{13B6AF94-011A-1475-2797-B19011457131}"/>
          </ac:cxnSpMkLst>
        </pc:cxnChg>
        <pc:cxnChg chg="mod">
          <ac:chgData name="Francesco Fransesini" userId="f4b06c69-b125-4814-a67d-adf8dc91bd7e" providerId="ADAL" clId="{4F06A590-F225-4114-BF69-51EDF65291F2}" dt="2023-02-06T10:18:10.348" v="801"/>
          <ac:cxnSpMkLst>
            <pc:docMk/>
            <pc:sldMk cId="3582862372" sldId="384"/>
            <ac:cxnSpMk id="11" creationId="{BDACE588-56E4-B13B-C441-AEB563D94C9F}"/>
          </ac:cxnSpMkLst>
        </pc:cxnChg>
        <pc:cxnChg chg="mod">
          <ac:chgData name="Francesco Fransesini" userId="f4b06c69-b125-4814-a67d-adf8dc91bd7e" providerId="ADAL" clId="{4F06A590-F225-4114-BF69-51EDF65291F2}" dt="2023-02-06T10:18:10.348" v="801"/>
          <ac:cxnSpMkLst>
            <pc:docMk/>
            <pc:sldMk cId="3582862372" sldId="384"/>
            <ac:cxnSpMk id="12" creationId="{89C6F02C-909F-138B-62D1-9E6BB426D350}"/>
          </ac:cxnSpMkLst>
        </pc:cxnChg>
        <pc:cxnChg chg="mod">
          <ac:chgData name="Francesco Fransesini" userId="f4b06c69-b125-4814-a67d-adf8dc91bd7e" providerId="ADAL" clId="{4F06A590-F225-4114-BF69-51EDF65291F2}" dt="2023-02-06T10:18:10.348" v="801"/>
          <ac:cxnSpMkLst>
            <pc:docMk/>
            <pc:sldMk cId="3582862372" sldId="384"/>
            <ac:cxnSpMk id="18" creationId="{0B7D5D20-DCD0-C9FB-5F17-8E60BDE9E7CE}"/>
          </ac:cxnSpMkLst>
        </pc:cxnChg>
        <pc:cxnChg chg="mod">
          <ac:chgData name="Francesco Fransesini" userId="f4b06c69-b125-4814-a67d-adf8dc91bd7e" providerId="ADAL" clId="{4F06A590-F225-4114-BF69-51EDF65291F2}" dt="2023-02-06T10:18:10.348" v="801"/>
          <ac:cxnSpMkLst>
            <pc:docMk/>
            <pc:sldMk cId="3582862372" sldId="384"/>
            <ac:cxnSpMk id="19" creationId="{10223C6F-4E8E-7F98-B9E9-5B490CBDF5B3}"/>
          </ac:cxnSpMkLst>
        </pc:cxnChg>
        <pc:cxnChg chg="mod">
          <ac:chgData name="Francesco Fransesini" userId="f4b06c69-b125-4814-a67d-adf8dc91bd7e" providerId="ADAL" clId="{4F06A590-F225-4114-BF69-51EDF65291F2}" dt="2023-02-06T10:18:10.348" v="801"/>
          <ac:cxnSpMkLst>
            <pc:docMk/>
            <pc:sldMk cId="3582862372" sldId="384"/>
            <ac:cxnSpMk id="20" creationId="{42B5CBCA-978D-B6E8-F742-A30B953737B4}"/>
          </ac:cxnSpMkLst>
        </pc:cxnChg>
        <pc:cxnChg chg="mod">
          <ac:chgData name="Francesco Fransesini" userId="f4b06c69-b125-4814-a67d-adf8dc91bd7e" providerId="ADAL" clId="{4F06A590-F225-4114-BF69-51EDF65291F2}" dt="2023-02-06T10:18:10.348" v="801"/>
          <ac:cxnSpMkLst>
            <pc:docMk/>
            <pc:sldMk cId="3582862372" sldId="384"/>
            <ac:cxnSpMk id="21" creationId="{D0642C09-7936-A3A2-6F18-E6590B9CAAC8}"/>
          </ac:cxnSpMkLst>
        </pc:cxnChg>
        <pc:cxnChg chg="mod">
          <ac:chgData name="Francesco Fransesini" userId="f4b06c69-b125-4814-a67d-adf8dc91bd7e" providerId="ADAL" clId="{4F06A590-F225-4114-BF69-51EDF65291F2}" dt="2023-02-06T10:18:10.348" v="801"/>
          <ac:cxnSpMkLst>
            <pc:docMk/>
            <pc:sldMk cId="3582862372" sldId="384"/>
            <ac:cxnSpMk id="25" creationId="{0E8AED56-D679-7C60-A803-38B58FFA682A}"/>
          </ac:cxnSpMkLst>
        </pc:cxnChg>
        <pc:cxnChg chg="mod">
          <ac:chgData name="Francesco Fransesini" userId="f4b06c69-b125-4814-a67d-adf8dc91bd7e" providerId="ADAL" clId="{4F06A590-F225-4114-BF69-51EDF65291F2}" dt="2023-02-06T10:18:10.348" v="801"/>
          <ac:cxnSpMkLst>
            <pc:docMk/>
            <pc:sldMk cId="3582862372" sldId="384"/>
            <ac:cxnSpMk id="26" creationId="{4C289AEC-0894-7993-CC6A-3A94B9BBC354}"/>
          </ac:cxnSpMkLst>
        </pc:cxnChg>
        <pc:cxnChg chg="add del mod">
          <ac:chgData name="Francesco Fransesini" userId="f4b06c69-b125-4814-a67d-adf8dc91bd7e" providerId="ADAL" clId="{4F06A590-F225-4114-BF69-51EDF65291F2}" dt="2023-02-06T10:21:04.794" v="839" actId="478"/>
          <ac:cxnSpMkLst>
            <pc:docMk/>
            <pc:sldMk cId="3582862372" sldId="384"/>
            <ac:cxnSpMk id="28" creationId="{18011572-1BA4-A6D1-480B-0C6165658BFE}"/>
          </ac:cxnSpMkLst>
        </pc:cxnChg>
        <pc:cxnChg chg="add del mod">
          <ac:chgData name="Francesco Fransesini" userId="f4b06c69-b125-4814-a67d-adf8dc91bd7e" providerId="ADAL" clId="{4F06A590-F225-4114-BF69-51EDF65291F2}" dt="2023-02-06T10:21:04.794" v="839" actId="478"/>
          <ac:cxnSpMkLst>
            <pc:docMk/>
            <pc:sldMk cId="3582862372" sldId="384"/>
            <ac:cxnSpMk id="30" creationId="{F77CBED9-B5F0-DA4E-0550-516E6E37CFDB}"/>
          </ac:cxnSpMkLst>
        </pc:cxnChg>
        <pc:cxnChg chg="add mod">
          <ac:chgData name="Francesco Fransesini" userId="f4b06c69-b125-4814-a67d-adf8dc91bd7e" providerId="ADAL" clId="{4F06A590-F225-4114-BF69-51EDF65291F2}" dt="2023-02-06T10:40:23.466" v="1080" actId="14100"/>
          <ac:cxnSpMkLst>
            <pc:docMk/>
            <pc:sldMk cId="3582862372" sldId="384"/>
            <ac:cxnSpMk id="42" creationId="{744337E2-418C-10FF-7826-BC043E82F5DC}"/>
          </ac:cxnSpMkLst>
        </pc:cxnChg>
        <pc:cxnChg chg="add mod">
          <ac:chgData name="Francesco Fransesini" userId="f4b06c69-b125-4814-a67d-adf8dc91bd7e" providerId="ADAL" clId="{4F06A590-F225-4114-BF69-51EDF65291F2}" dt="2023-02-06T10:40:28.114" v="1082" actId="1076"/>
          <ac:cxnSpMkLst>
            <pc:docMk/>
            <pc:sldMk cId="3582862372" sldId="384"/>
            <ac:cxnSpMk id="46" creationId="{A0660F98-8F6D-FA72-528B-61A526FFBC12}"/>
          </ac:cxnSpMkLst>
        </pc:cxnChg>
        <pc:cxnChg chg="add mod">
          <ac:chgData name="Francesco Fransesini" userId="f4b06c69-b125-4814-a67d-adf8dc91bd7e" providerId="ADAL" clId="{4F06A590-F225-4114-BF69-51EDF65291F2}" dt="2023-02-06T10:40:18.346" v="1078" actId="14100"/>
          <ac:cxnSpMkLst>
            <pc:docMk/>
            <pc:sldMk cId="3582862372" sldId="384"/>
            <ac:cxnSpMk id="53" creationId="{C7F73C34-95AD-9809-6519-10C49F9D81C0}"/>
          </ac:cxnSpMkLst>
        </pc:cxnChg>
        <pc:cxnChg chg="add mod">
          <ac:chgData name="Francesco Fransesini" userId="f4b06c69-b125-4814-a67d-adf8dc91bd7e" providerId="ADAL" clId="{4F06A590-F225-4114-BF69-51EDF65291F2}" dt="2023-02-06T10:40:44.882" v="1087" actId="14100"/>
          <ac:cxnSpMkLst>
            <pc:docMk/>
            <pc:sldMk cId="3582862372" sldId="384"/>
            <ac:cxnSpMk id="55" creationId="{5CAE4D32-8501-08DB-871C-6D3A8BC94D90}"/>
          </ac:cxnSpMkLst>
        </pc:cxnChg>
        <pc:cxnChg chg="add mod">
          <ac:chgData name="Francesco Fransesini" userId="f4b06c69-b125-4814-a67d-adf8dc91bd7e" providerId="ADAL" clId="{4F06A590-F225-4114-BF69-51EDF65291F2}" dt="2023-02-06T10:40:08.442" v="1074" actId="14100"/>
          <ac:cxnSpMkLst>
            <pc:docMk/>
            <pc:sldMk cId="3582862372" sldId="384"/>
            <ac:cxnSpMk id="68" creationId="{F524DC37-DA3D-EA88-A385-AE87A7C5C546}"/>
          </ac:cxnSpMkLst>
        </pc:cxnChg>
        <pc:cxnChg chg="add mod">
          <ac:chgData name="Francesco Fransesini" userId="f4b06c69-b125-4814-a67d-adf8dc91bd7e" providerId="ADAL" clId="{4F06A590-F225-4114-BF69-51EDF65291F2}" dt="2023-02-06T10:39:59.818" v="1070" actId="14100"/>
          <ac:cxnSpMkLst>
            <pc:docMk/>
            <pc:sldMk cId="3582862372" sldId="384"/>
            <ac:cxnSpMk id="70" creationId="{857B8B90-3FDF-318E-16FB-90CD098028D8}"/>
          </ac:cxnSpMkLst>
        </pc:cxnChg>
        <pc:cxnChg chg="add mod">
          <ac:chgData name="Francesco Fransesini" userId="f4b06c69-b125-4814-a67d-adf8dc91bd7e" providerId="ADAL" clId="{4F06A590-F225-4114-BF69-51EDF65291F2}" dt="2023-02-09T08:02:16.907" v="2086" actId="164"/>
          <ac:cxnSpMkLst>
            <pc:docMk/>
            <pc:sldMk cId="3582862372" sldId="384"/>
            <ac:cxnSpMk id="85" creationId="{9419132A-0E20-396B-FB3F-81932E91FF17}"/>
          </ac:cxnSpMkLst>
        </pc:cxnChg>
        <pc:cxnChg chg="add del mod">
          <ac:chgData name="Francesco Fransesini" userId="f4b06c69-b125-4814-a67d-adf8dc91bd7e" providerId="ADAL" clId="{4F06A590-F225-4114-BF69-51EDF65291F2}" dt="2023-02-06T10:38:52.298" v="1043" actId="478"/>
          <ac:cxnSpMkLst>
            <pc:docMk/>
            <pc:sldMk cId="3582862372" sldId="384"/>
            <ac:cxnSpMk id="86" creationId="{A790EF37-F895-6923-23DA-9DE6F8146875}"/>
          </ac:cxnSpMkLst>
        </pc:cxnChg>
        <pc:cxnChg chg="add mod">
          <ac:chgData name="Francesco Fransesini" userId="f4b06c69-b125-4814-a67d-adf8dc91bd7e" providerId="ADAL" clId="{4F06A590-F225-4114-BF69-51EDF65291F2}" dt="2023-02-09T08:02:59.553" v="2110" actId="14100"/>
          <ac:cxnSpMkLst>
            <pc:docMk/>
            <pc:sldMk cId="3582862372" sldId="384"/>
            <ac:cxnSpMk id="87" creationId="{DC3A0D7E-9EC6-1CC6-AFCF-CADD78D52FE0}"/>
          </ac:cxnSpMkLst>
        </pc:cxnChg>
        <pc:cxnChg chg="add mod">
          <ac:chgData name="Francesco Fransesini" userId="f4b06c69-b125-4814-a67d-adf8dc91bd7e" providerId="ADAL" clId="{4F06A590-F225-4114-BF69-51EDF65291F2}" dt="2023-02-06T10:43:00.866" v="1112" actId="14100"/>
          <ac:cxnSpMkLst>
            <pc:docMk/>
            <pc:sldMk cId="3582862372" sldId="384"/>
            <ac:cxnSpMk id="105" creationId="{33DFD0ED-6E1F-B76C-3968-7382C12AB64E}"/>
          </ac:cxnSpMkLst>
        </pc:cxnChg>
        <pc:cxnChg chg="add mod">
          <ac:chgData name="Francesco Fransesini" userId="f4b06c69-b125-4814-a67d-adf8dc91bd7e" providerId="ADAL" clId="{4F06A590-F225-4114-BF69-51EDF65291F2}" dt="2023-02-06T10:43:03.146" v="1113" actId="14100"/>
          <ac:cxnSpMkLst>
            <pc:docMk/>
            <pc:sldMk cId="3582862372" sldId="384"/>
            <ac:cxnSpMk id="106" creationId="{FE302CFA-3D50-C232-EFC8-31D2C26DF31E}"/>
          </ac:cxnSpMkLst>
        </pc:cxnChg>
        <pc:cxnChg chg="add mod">
          <ac:chgData name="Francesco Fransesini" userId="f4b06c69-b125-4814-a67d-adf8dc91bd7e" providerId="ADAL" clId="{4F06A590-F225-4114-BF69-51EDF65291F2}" dt="2023-02-06T10:42:09.535" v="1099" actId="164"/>
          <ac:cxnSpMkLst>
            <pc:docMk/>
            <pc:sldMk cId="3582862372" sldId="384"/>
            <ac:cxnSpMk id="107" creationId="{9F130617-9744-DB30-9BFA-745F7B7D4C43}"/>
          </ac:cxnSpMkLst>
        </pc:cxnChg>
        <pc:cxnChg chg="add mod">
          <ac:chgData name="Francesco Fransesini" userId="f4b06c69-b125-4814-a67d-adf8dc91bd7e" providerId="ADAL" clId="{4F06A590-F225-4114-BF69-51EDF65291F2}" dt="2023-02-06T10:43:07.834" v="1115" actId="14100"/>
          <ac:cxnSpMkLst>
            <pc:docMk/>
            <pc:sldMk cId="3582862372" sldId="384"/>
            <ac:cxnSpMk id="108" creationId="{CF23430D-4324-3A0D-9A81-1D806525337D}"/>
          </ac:cxnSpMkLst>
        </pc:cxnChg>
        <pc:cxnChg chg="add mod">
          <ac:chgData name="Francesco Fransesini" userId="f4b06c69-b125-4814-a67d-adf8dc91bd7e" providerId="ADAL" clId="{4F06A590-F225-4114-BF69-51EDF65291F2}" dt="2023-02-06T10:43:28.436" v="1132" actId="14100"/>
          <ac:cxnSpMkLst>
            <pc:docMk/>
            <pc:sldMk cId="3582862372" sldId="384"/>
            <ac:cxnSpMk id="109" creationId="{5B89E24B-68D6-C34F-6789-41E397FBCFC3}"/>
          </ac:cxnSpMkLst>
        </pc:cxnChg>
        <pc:cxnChg chg="add mod">
          <ac:chgData name="Francesco Fransesini" userId="f4b06c69-b125-4814-a67d-adf8dc91bd7e" providerId="ADAL" clId="{4F06A590-F225-4114-BF69-51EDF65291F2}" dt="2023-02-06T10:43:13.955" v="1117" actId="14100"/>
          <ac:cxnSpMkLst>
            <pc:docMk/>
            <pc:sldMk cId="3582862372" sldId="384"/>
            <ac:cxnSpMk id="110" creationId="{44B6DD81-372D-E1A8-6EF0-0A1B0ECCE256}"/>
          </ac:cxnSpMkLst>
        </pc:cxnChg>
        <pc:cxnChg chg="add mod">
          <ac:chgData name="Francesco Fransesini" userId="f4b06c69-b125-4814-a67d-adf8dc91bd7e" providerId="ADAL" clId="{4F06A590-F225-4114-BF69-51EDF65291F2}" dt="2023-02-06T10:42:09.535" v="1099" actId="164"/>
          <ac:cxnSpMkLst>
            <pc:docMk/>
            <pc:sldMk cId="3582862372" sldId="384"/>
            <ac:cxnSpMk id="112" creationId="{A87CDDEB-3BB4-5C0B-FE15-0BE8E45F15BE}"/>
          </ac:cxnSpMkLst>
        </pc:cxnChg>
        <pc:cxnChg chg="add mod">
          <ac:chgData name="Francesco Fransesini" userId="f4b06c69-b125-4814-a67d-adf8dc91bd7e" providerId="ADAL" clId="{4F06A590-F225-4114-BF69-51EDF65291F2}" dt="2023-02-06T10:43:05.714" v="1114" actId="14100"/>
          <ac:cxnSpMkLst>
            <pc:docMk/>
            <pc:sldMk cId="3582862372" sldId="384"/>
            <ac:cxnSpMk id="113" creationId="{8DD82F39-C5A9-B4DF-1C78-F49EA691AC1A}"/>
          </ac:cxnSpMkLst>
        </pc:cxnChg>
      </pc:sldChg>
      <pc:sldChg chg="delSp modSp add del mod">
        <pc:chgData name="Francesco Fransesini" userId="f4b06c69-b125-4814-a67d-adf8dc91bd7e" providerId="ADAL" clId="{4F06A590-F225-4114-BF69-51EDF65291F2}" dt="2023-02-06T11:22:08.754" v="1422" actId="47"/>
        <pc:sldMkLst>
          <pc:docMk/>
          <pc:sldMk cId="895415761" sldId="385"/>
        </pc:sldMkLst>
        <pc:spChg chg="mod">
          <ac:chgData name="Francesco Fransesini" userId="f4b06c69-b125-4814-a67d-adf8dc91bd7e" providerId="ADAL" clId="{4F06A590-F225-4114-BF69-51EDF65291F2}" dt="2023-02-06T11:21:16.294" v="1401" actId="20577"/>
          <ac:spMkLst>
            <pc:docMk/>
            <pc:sldMk cId="895415761" sldId="385"/>
            <ac:spMk id="2" creationId="{757E9BD6-7CF7-C32E-4F96-AD9B50AC4AC2}"/>
          </ac:spMkLst>
        </pc:spChg>
        <pc:spChg chg="del">
          <ac:chgData name="Francesco Fransesini" userId="f4b06c69-b125-4814-a67d-adf8dc91bd7e" providerId="ADAL" clId="{4F06A590-F225-4114-BF69-51EDF65291F2}" dt="2023-02-06T11:21:20.664" v="1402" actId="478"/>
          <ac:spMkLst>
            <pc:docMk/>
            <pc:sldMk cId="895415761" sldId="385"/>
            <ac:spMk id="3" creationId="{985698D7-16B9-30D1-D3A5-8C72417DCF16}"/>
          </ac:spMkLst>
        </pc:spChg>
      </pc:sldChg>
      <pc:sldChg chg="new del">
        <pc:chgData name="Francesco Fransesini" userId="f4b06c69-b125-4814-a67d-adf8dc91bd7e" providerId="ADAL" clId="{4F06A590-F225-4114-BF69-51EDF65291F2}" dt="2023-02-06T11:22:13.717" v="1424" actId="47"/>
        <pc:sldMkLst>
          <pc:docMk/>
          <pc:sldMk cId="1187471246" sldId="385"/>
        </pc:sldMkLst>
      </pc:sldChg>
      <pc:sldChg chg="add del">
        <pc:chgData name="Francesco Fransesini" userId="f4b06c69-b125-4814-a67d-adf8dc91bd7e" providerId="ADAL" clId="{4F06A590-F225-4114-BF69-51EDF65291F2}" dt="2023-02-06T09:50:13.339" v="83"/>
        <pc:sldMkLst>
          <pc:docMk/>
          <pc:sldMk cId="1208715482" sldId="385"/>
        </pc:sldMkLst>
      </pc:sldChg>
      <pc:sldChg chg="new">
        <pc:chgData name="Francesco Fransesini" userId="f4b06c69-b125-4814-a67d-adf8dc91bd7e" providerId="ADAL" clId="{4F06A590-F225-4114-BF69-51EDF65291F2}" dt="2023-02-06T11:22:27.525" v="1427" actId="680"/>
        <pc:sldMkLst>
          <pc:docMk/>
          <pc:sldMk cId="1743369591" sldId="385"/>
        </pc:sldMkLst>
      </pc:sldChg>
      <pc:sldChg chg="add del">
        <pc:chgData name="Francesco Fransesini" userId="f4b06c69-b125-4814-a67d-adf8dc91bd7e" providerId="ADAL" clId="{4F06A590-F225-4114-BF69-51EDF65291F2}" dt="2023-02-06T11:21:05.938" v="1380" actId="47"/>
        <pc:sldMkLst>
          <pc:docMk/>
          <pc:sldMk cId="3371909291" sldId="385"/>
        </pc:sldMkLst>
      </pc:sldChg>
      <pc:sldChg chg="addSp delSp modSp new del mod">
        <pc:chgData name="Francesco Fransesini" userId="f4b06c69-b125-4814-a67d-adf8dc91bd7e" providerId="ADAL" clId="{4F06A590-F225-4114-BF69-51EDF65291F2}" dt="2023-02-06T11:19:44.995" v="1374" actId="47"/>
        <pc:sldMkLst>
          <pc:docMk/>
          <pc:sldMk cId="3507371531" sldId="385"/>
        </pc:sldMkLst>
        <pc:spChg chg="del">
          <ac:chgData name="Francesco Fransesini" userId="f4b06c69-b125-4814-a67d-adf8dc91bd7e" providerId="ADAL" clId="{4F06A590-F225-4114-BF69-51EDF65291F2}" dt="2023-02-06T11:15:03.618" v="1353" actId="478"/>
          <ac:spMkLst>
            <pc:docMk/>
            <pc:sldMk cId="3507371531" sldId="385"/>
            <ac:spMk id="3" creationId="{F9BED642-1360-6CD5-4131-6E4A3977C6FA}"/>
          </ac:spMkLst>
        </pc:spChg>
        <pc:spChg chg="del">
          <ac:chgData name="Francesco Fransesini" userId="f4b06c69-b125-4814-a67d-adf8dc91bd7e" providerId="ADAL" clId="{4F06A590-F225-4114-BF69-51EDF65291F2}" dt="2023-02-06T11:15:04.165" v="1354" actId="478"/>
          <ac:spMkLst>
            <pc:docMk/>
            <pc:sldMk cId="3507371531" sldId="385"/>
            <ac:spMk id="4" creationId="{9C7E5672-2AE8-B4DB-4C35-2DDA5E6E1291}"/>
          </ac:spMkLst>
        </pc:spChg>
        <pc:spChg chg="del">
          <ac:chgData name="Francesco Fransesini" userId="f4b06c69-b125-4814-a67d-adf8dc91bd7e" providerId="ADAL" clId="{4F06A590-F225-4114-BF69-51EDF65291F2}" dt="2023-02-06T11:15:02.966" v="1352" actId="478"/>
          <ac:spMkLst>
            <pc:docMk/>
            <pc:sldMk cId="3507371531" sldId="385"/>
            <ac:spMk id="5" creationId="{F8A3E362-1114-7C79-5F5A-5B53D49B03E7}"/>
          </ac:spMkLst>
        </pc:spChg>
        <pc:picChg chg="add del mod">
          <ac:chgData name="Francesco Fransesini" userId="f4b06c69-b125-4814-a67d-adf8dc91bd7e" providerId="ADAL" clId="{4F06A590-F225-4114-BF69-51EDF65291F2}" dt="2023-02-06T11:17:59.563" v="1362" actId="478"/>
          <ac:picMkLst>
            <pc:docMk/>
            <pc:sldMk cId="3507371531" sldId="385"/>
            <ac:picMk id="6" creationId="{A0DFDDB0-B64F-CF67-E374-3F7F3102DC61}"/>
          </ac:picMkLst>
        </pc:picChg>
      </pc:sldChg>
      <pc:sldChg chg="addSp delSp modSp new mod">
        <pc:chgData name="Francesco Fransesini" userId="f4b06c69-b125-4814-a67d-adf8dc91bd7e" providerId="ADAL" clId="{4F06A590-F225-4114-BF69-51EDF65291F2}" dt="2023-02-07T15:12:09.138" v="2074" actId="20577"/>
        <pc:sldMkLst>
          <pc:docMk/>
          <pc:sldMk cId="1757054553" sldId="386"/>
        </pc:sldMkLst>
        <pc:spChg chg="del">
          <ac:chgData name="Francesco Fransesini" userId="f4b06c69-b125-4814-a67d-adf8dc91bd7e" providerId="ADAL" clId="{4F06A590-F225-4114-BF69-51EDF65291F2}" dt="2023-02-06T11:29:04.039" v="1503" actId="478"/>
          <ac:spMkLst>
            <pc:docMk/>
            <pc:sldMk cId="1757054553" sldId="386"/>
            <ac:spMk id="3" creationId="{F48893DA-883E-67CD-9F02-784B2FAB943C}"/>
          </ac:spMkLst>
        </pc:spChg>
        <pc:spChg chg="del">
          <ac:chgData name="Francesco Fransesini" userId="f4b06c69-b125-4814-a67d-adf8dc91bd7e" providerId="ADAL" clId="{4F06A590-F225-4114-BF69-51EDF65291F2}" dt="2023-02-06T11:29:06.701" v="1505" actId="478"/>
          <ac:spMkLst>
            <pc:docMk/>
            <pc:sldMk cId="1757054553" sldId="386"/>
            <ac:spMk id="4" creationId="{D1F8A921-B112-ACEF-C4BB-128D709B3B15}"/>
          </ac:spMkLst>
        </pc:spChg>
        <pc:spChg chg="del">
          <ac:chgData name="Francesco Fransesini" userId="f4b06c69-b125-4814-a67d-adf8dc91bd7e" providerId="ADAL" clId="{4F06A590-F225-4114-BF69-51EDF65291F2}" dt="2023-02-06T11:29:05.005" v="1504" actId="478"/>
          <ac:spMkLst>
            <pc:docMk/>
            <pc:sldMk cId="1757054553" sldId="386"/>
            <ac:spMk id="5" creationId="{F047711F-EA42-FD81-121F-0F2199718D59}"/>
          </ac:spMkLst>
        </pc:spChg>
        <pc:spChg chg="add del mod">
          <ac:chgData name="Francesco Fransesini" userId="f4b06c69-b125-4814-a67d-adf8dc91bd7e" providerId="ADAL" clId="{4F06A590-F225-4114-BF69-51EDF65291F2}" dt="2023-02-07T15:10:30.072" v="2040" actId="1076"/>
          <ac:spMkLst>
            <pc:docMk/>
            <pc:sldMk cId="1757054553" sldId="386"/>
            <ac:spMk id="8" creationId="{45C00A5B-81FC-6421-4E46-5DEA42B7E7AF}"/>
          </ac:spMkLst>
        </pc:spChg>
        <pc:spChg chg="add mod">
          <ac:chgData name="Francesco Fransesini" userId="f4b06c69-b125-4814-a67d-adf8dc91bd7e" providerId="ADAL" clId="{4F06A590-F225-4114-BF69-51EDF65291F2}" dt="2023-02-06T12:58:00.272" v="1873" actId="1076"/>
          <ac:spMkLst>
            <pc:docMk/>
            <pc:sldMk cId="1757054553" sldId="386"/>
            <ac:spMk id="9" creationId="{98EF0664-C96F-DEB4-5914-FBF22BF9CA38}"/>
          </ac:spMkLst>
        </pc:spChg>
        <pc:spChg chg="add del mod">
          <ac:chgData name="Francesco Fransesini" userId="f4b06c69-b125-4814-a67d-adf8dc91bd7e" providerId="ADAL" clId="{4F06A590-F225-4114-BF69-51EDF65291F2}" dt="2023-02-06T12:57:20.786" v="1853" actId="478"/>
          <ac:spMkLst>
            <pc:docMk/>
            <pc:sldMk cId="1757054553" sldId="386"/>
            <ac:spMk id="10" creationId="{E613846B-AB78-D51D-3DE0-8FB271C3B722}"/>
          </ac:spMkLst>
        </pc:spChg>
        <pc:spChg chg="add mod">
          <ac:chgData name="Francesco Fransesini" userId="f4b06c69-b125-4814-a67d-adf8dc91bd7e" providerId="ADAL" clId="{4F06A590-F225-4114-BF69-51EDF65291F2}" dt="2023-02-07T15:10:28.273" v="2039" actId="1076"/>
          <ac:spMkLst>
            <pc:docMk/>
            <pc:sldMk cId="1757054553" sldId="386"/>
            <ac:spMk id="15" creationId="{4D637C79-42F1-15DF-7F4C-135677E77051}"/>
          </ac:spMkLst>
        </pc:spChg>
        <pc:spChg chg="add mod">
          <ac:chgData name="Francesco Fransesini" userId="f4b06c69-b125-4814-a67d-adf8dc91bd7e" providerId="ADAL" clId="{4F06A590-F225-4114-BF69-51EDF65291F2}" dt="2023-02-07T15:10:26.672" v="2038" actId="1076"/>
          <ac:spMkLst>
            <pc:docMk/>
            <pc:sldMk cId="1757054553" sldId="386"/>
            <ac:spMk id="16" creationId="{734BC0D1-3E54-0B73-6FCD-1A36713E5E30}"/>
          </ac:spMkLst>
        </pc:spChg>
        <pc:spChg chg="add mod">
          <ac:chgData name="Francesco Fransesini" userId="f4b06c69-b125-4814-a67d-adf8dc91bd7e" providerId="ADAL" clId="{4F06A590-F225-4114-BF69-51EDF65291F2}" dt="2023-02-07T15:08:41.769" v="2013" actId="1076"/>
          <ac:spMkLst>
            <pc:docMk/>
            <pc:sldMk cId="1757054553" sldId="386"/>
            <ac:spMk id="17" creationId="{2987E759-8742-6302-45EC-487778EDD313}"/>
          </ac:spMkLst>
        </pc:spChg>
        <pc:spChg chg="add mod">
          <ac:chgData name="Francesco Fransesini" userId="f4b06c69-b125-4814-a67d-adf8dc91bd7e" providerId="ADAL" clId="{4F06A590-F225-4114-BF69-51EDF65291F2}" dt="2023-02-07T15:08:46.328" v="2015" actId="1076"/>
          <ac:spMkLst>
            <pc:docMk/>
            <pc:sldMk cId="1757054553" sldId="386"/>
            <ac:spMk id="18" creationId="{ACDCBDAB-1B46-BDF7-AE23-4F1D9B24AF9A}"/>
          </ac:spMkLst>
        </pc:spChg>
        <pc:spChg chg="add mod">
          <ac:chgData name="Francesco Fransesini" userId="f4b06c69-b125-4814-a67d-adf8dc91bd7e" providerId="ADAL" clId="{4F06A590-F225-4114-BF69-51EDF65291F2}" dt="2023-02-07T15:08:50.455" v="2017" actId="1076"/>
          <ac:spMkLst>
            <pc:docMk/>
            <pc:sldMk cId="1757054553" sldId="386"/>
            <ac:spMk id="19" creationId="{3F88D836-215A-CB6F-5B7A-8C7FB3B4878C}"/>
          </ac:spMkLst>
        </pc:spChg>
        <pc:spChg chg="add mod">
          <ac:chgData name="Francesco Fransesini" userId="f4b06c69-b125-4814-a67d-adf8dc91bd7e" providerId="ADAL" clId="{4F06A590-F225-4114-BF69-51EDF65291F2}" dt="2023-02-07T15:08:57.032" v="2019" actId="1076"/>
          <ac:spMkLst>
            <pc:docMk/>
            <pc:sldMk cId="1757054553" sldId="386"/>
            <ac:spMk id="20" creationId="{C0807341-5265-CB45-B598-0E3AD876F7E1}"/>
          </ac:spMkLst>
        </pc:spChg>
        <pc:spChg chg="add mod">
          <ac:chgData name="Francesco Fransesini" userId="f4b06c69-b125-4814-a67d-adf8dc91bd7e" providerId="ADAL" clId="{4F06A590-F225-4114-BF69-51EDF65291F2}" dt="2023-02-07T15:10:01.520" v="2036" actId="1076"/>
          <ac:spMkLst>
            <pc:docMk/>
            <pc:sldMk cId="1757054553" sldId="386"/>
            <ac:spMk id="21" creationId="{56E0EC22-8DC6-B52C-1871-CF3A6B83F15B}"/>
          </ac:spMkLst>
        </pc:spChg>
        <pc:spChg chg="add del mod">
          <ac:chgData name="Francesco Fransesini" userId="f4b06c69-b125-4814-a67d-adf8dc91bd7e" providerId="ADAL" clId="{4F06A590-F225-4114-BF69-51EDF65291F2}" dt="2023-02-06T12:56:50.299" v="1846" actId="478"/>
          <ac:spMkLst>
            <pc:docMk/>
            <pc:sldMk cId="1757054553" sldId="386"/>
            <ac:spMk id="22" creationId="{913F93BD-7150-D2BE-9AEC-D518788D967B}"/>
          </ac:spMkLst>
        </pc:spChg>
        <pc:spChg chg="add del mod">
          <ac:chgData name="Francesco Fransesini" userId="f4b06c69-b125-4814-a67d-adf8dc91bd7e" providerId="ADAL" clId="{4F06A590-F225-4114-BF69-51EDF65291F2}" dt="2023-02-06T12:56:49.812" v="1845" actId="478"/>
          <ac:spMkLst>
            <pc:docMk/>
            <pc:sldMk cId="1757054553" sldId="386"/>
            <ac:spMk id="23" creationId="{6466639E-8388-B59F-B500-0EE79A7D7889}"/>
          </ac:spMkLst>
        </pc:spChg>
        <pc:spChg chg="add del mod">
          <ac:chgData name="Francesco Fransesini" userId="f4b06c69-b125-4814-a67d-adf8dc91bd7e" providerId="ADAL" clId="{4F06A590-F225-4114-BF69-51EDF65291F2}" dt="2023-02-06T12:56:49.211" v="1844" actId="478"/>
          <ac:spMkLst>
            <pc:docMk/>
            <pc:sldMk cId="1757054553" sldId="386"/>
            <ac:spMk id="24" creationId="{F666206A-09EC-50B7-7586-5345C426D076}"/>
          </ac:spMkLst>
        </pc:spChg>
        <pc:spChg chg="add del mod">
          <ac:chgData name="Francesco Fransesini" userId="f4b06c69-b125-4814-a67d-adf8dc91bd7e" providerId="ADAL" clId="{4F06A590-F225-4114-BF69-51EDF65291F2}" dt="2023-02-06T12:59:44.725" v="1975" actId="478"/>
          <ac:spMkLst>
            <pc:docMk/>
            <pc:sldMk cId="1757054553" sldId="386"/>
            <ac:spMk id="25" creationId="{B7A4F70D-688C-98BC-A4E4-CD961545D79E}"/>
          </ac:spMkLst>
        </pc:spChg>
        <pc:spChg chg="add del mod">
          <ac:chgData name="Francesco Fransesini" userId="f4b06c69-b125-4814-a67d-adf8dc91bd7e" providerId="ADAL" clId="{4F06A590-F225-4114-BF69-51EDF65291F2}" dt="2023-02-06T12:59:43.174" v="1973" actId="478"/>
          <ac:spMkLst>
            <pc:docMk/>
            <pc:sldMk cId="1757054553" sldId="386"/>
            <ac:spMk id="26" creationId="{E08E5B65-97C9-D45F-9338-AA68DDC8C685}"/>
          </ac:spMkLst>
        </pc:spChg>
        <pc:spChg chg="add del mod">
          <ac:chgData name="Francesco Fransesini" userId="f4b06c69-b125-4814-a67d-adf8dc91bd7e" providerId="ADAL" clId="{4F06A590-F225-4114-BF69-51EDF65291F2}" dt="2023-02-06T12:59:41.907" v="1971" actId="478"/>
          <ac:spMkLst>
            <pc:docMk/>
            <pc:sldMk cId="1757054553" sldId="386"/>
            <ac:spMk id="27" creationId="{0082393F-5BAC-0C78-5AC9-0B8122760EEA}"/>
          </ac:spMkLst>
        </pc:spChg>
        <pc:spChg chg="add del mod">
          <ac:chgData name="Francesco Fransesini" userId="f4b06c69-b125-4814-a67d-adf8dc91bd7e" providerId="ADAL" clId="{4F06A590-F225-4114-BF69-51EDF65291F2}" dt="2023-02-06T12:59:39.877" v="1969" actId="478"/>
          <ac:spMkLst>
            <pc:docMk/>
            <pc:sldMk cId="1757054553" sldId="386"/>
            <ac:spMk id="28" creationId="{869007E2-66C8-3BE8-A308-9EC542205627}"/>
          </ac:spMkLst>
        </pc:spChg>
        <pc:spChg chg="add del mod">
          <ac:chgData name="Francesco Fransesini" userId="f4b06c69-b125-4814-a67d-adf8dc91bd7e" providerId="ADAL" clId="{4F06A590-F225-4114-BF69-51EDF65291F2}" dt="2023-02-06T12:56:43.554" v="1839" actId="478"/>
          <ac:spMkLst>
            <pc:docMk/>
            <pc:sldMk cId="1757054553" sldId="386"/>
            <ac:spMk id="29" creationId="{AC9CEBA1-0FF4-1AFD-2F93-4D9B9F7DEC21}"/>
          </ac:spMkLst>
        </pc:spChg>
        <pc:spChg chg="add del mod">
          <ac:chgData name="Francesco Fransesini" userId="f4b06c69-b125-4814-a67d-adf8dc91bd7e" providerId="ADAL" clId="{4F06A590-F225-4114-BF69-51EDF65291F2}" dt="2023-02-06T12:56:47.842" v="1842" actId="478"/>
          <ac:spMkLst>
            <pc:docMk/>
            <pc:sldMk cId="1757054553" sldId="386"/>
            <ac:spMk id="30" creationId="{D9A5812C-A7A3-337C-DC4B-ACAA5170F7B5}"/>
          </ac:spMkLst>
        </pc:spChg>
        <pc:spChg chg="add del mod">
          <ac:chgData name="Francesco Fransesini" userId="f4b06c69-b125-4814-a67d-adf8dc91bd7e" providerId="ADAL" clId="{4F06A590-F225-4114-BF69-51EDF65291F2}" dt="2023-02-06T12:56:48.632" v="1843" actId="478"/>
          <ac:spMkLst>
            <pc:docMk/>
            <pc:sldMk cId="1757054553" sldId="386"/>
            <ac:spMk id="31" creationId="{78E8F14F-8EC4-1350-1B39-398E2D1404C1}"/>
          </ac:spMkLst>
        </pc:spChg>
        <pc:spChg chg="add mod">
          <ac:chgData name="Francesco Fransesini" userId="f4b06c69-b125-4814-a67d-adf8dc91bd7e" providerId="ADAL" clId="{4F06A590-F225-4114-BF69-51EDF65291F2}" dt="2023-02-07T15:09:41.663" v="2030" actId="1076"/>
          <ac:spMkLst>
            <pc:docMk/>
            <pc:sldMk cId="1757054553" sldId="386"/>
            <ac:spMk id="32" creationId="{5DDF722A-E2E8-B851-8ACD-B2AB3666CDEC}"/>
          </ac:spMkLst>
        </pc:spChg>
        <pc:spChg chg="add mod">
          <ac:chgData name="Francesco Fransesini" userId="f4b06c69-b125-4814-a67d-adf8dc91bd7e" providerId="ADAL" clId="{4F06A590-F225-4114-BF69-51EDF65291F2}" dt="2023-02-07T15:09:01.592" v="2021" actId="1076"/>
          <ac:spMkLst>
            <pc:docMk/>
            <pc:sldMk cId="1757054553" sldId="386"/>
            <ac:spMk id="33" creationId="{E5905497-FFD1-3B76-E001-2C49D71F9FDD}"/>
          </ac:spMkLst>
        </pc:spChg>
        <pc:spChg chg="add mod">
          <ac:chgData name="Francesco Fransesini" userId="f4b06c69-b125-4814-a67d-adf8dc91bd7e" providerId="ADAL" clId="{4F06A590-F225-4114-BF69-51EDF65291F2}" dt="2023-02-07T15:09:17.376" v="2024" actId="1076"/>
          <ac:spMkLst>
            <pc:docMk/>
            <pc:sldMk cId="1757054553" sldId="386"/>
            <ac:spMk id="34" creationId="{E39AE7CE-A4EF-3072-1F68-B2016E8466C4}"/>
          </ac:spMkLst>
        </pc:spChg>
        <pc:spChg chg="add mod">
          <ac:chgData name="Francesco Fransesini" userId="f4b06c69-b125-4814-a67d-adf8dc91bd7e" providerId="ADAL" clId="{4F06A590-F225-4114-BF69-51EDF65291F2}" dt="2023-02-07T15:09:06.256" v="2023" actId="1076"/>
          <ac:spMkLst>
            <pc:docMk/>
            <pc:sldMk cId="1757054553" sldId="386"/>
            <ac:spMk id="35" creationId="{8B96CEC4-A1FE-AC39-C3BF-C7E6E2C21877}"/>
          </ac:spMkLst>
        </pc:spChg>
        <pc:spChg chg="add mod">
          <ac:chgData name="Francesco Fransesini" userId="f4b06c69-b125-4814-a67d-adf8dc91bd7e" providerId="ADAL" clId="{4F06A590-F225-4114-BF69-51EDF65291F2}" dt="2023-02-07T15:10:21.591" v="2037" actId="1076"/>
          <ac:spMkLst>
            <pc:docMk/>
            <pc:sldMk cId="1757054553" sldId="386"/>
            <ac:spMk id="36" creationId="{B922375B-8BBC-036B-CBE0-5DC5B873F805}"/>
          </ac:spMkLst>
        </pc:spChg>
        <pc:spChg chg="add mod">
          <ac:chgData name="Francesco Fransesini" userId="f4b06c69-b125-4814-a67d-adf8dc91bd7e" providerId="ADAL" clId="{4F06A590-F225-4114-BF69-51EDF65291F2}" dt="2023-02-07T15:09:50.096" v="2032" actId="1076"/>
          <ac:spMkLst>
            <pc:docMk/>
            <pc:sldMk cId="1757054553" sldId="386"/>
            <ac:spMk id="37" creationId="{A0285F99-F52B-9F47-F435-6D0CA801DA89}"/>
          </ac:spMkLst>
        </pc:spChg>
        <pc:spChg chg="add mod">
          <ac:chgData name="Francesco Fransesini" userId="f4b06c69-b125-4814-a67d-adf8dc91bd7e" providerId="ADAL" clId="{4F06A590-F225-4114-BF69-51EDF65291F2}" dt="2023-02-07T15:09:47.583" v="2031" actId="1076"/>
          <ac:spMkLst>
            <pc:docMk/>
            <pc:sldMk cId="1757054553" sldId="386"/>
            <ac:spMk id="38" creationId="{A79F8729-F11B-3DD8-BB65-8F178EA6D9CC}"/>
          </ac:spMkLst>
        </pc:spChg>
        <pc:spChg chg="add mod">
          <ac:chgData name="Francesco Fransesini" userId="f4b06c69-b125-4814-a67d-adf8dc91bd7e" providerId="ADAL" clId="{4F06A590-F225-4114-BF69-51EDF65291F2}" dt="2023-02-07T15:08:37.832" v="2012" actId="1076"/>
          <ac:spMkLst>
            <pc:docMk/>
            <pc:sldMk cId="1757054553" sldId="386"/>
            <ac:spMk id="39" creationId="{1BC645D5-29FD-F577-9781-6E44C01816A5}"/>
          </ac:spMkLst>
        </pc:spChg>
        <pc:spChg chg="add mod">
          <ac:chgData name="Francesco Fransesini" userId="f4b06c69-b125-4814-a67d-adf8dc91bd7e" providerId="ADAL" clId="{4F06A590-F225-4114-BF69-51EDF65291F2}" dt="2023-02-07T15:08:29.744" v="2008" actId="1076"/>
          <ac:spMkLst>
            <pc:docMk/>
            <pc:sldMk cId="1757054553" sldId="386"/>
            <ac:spMk id="40" creationId="{ECD2343D-B540-F0D3-A29E-1FB66D8F2CD2}"/>
          </ac:spMkLst>
        </pc:spChg>
        <pc:spChg chg="add mod">
          <ac:chgData name="Francesco Fransesini" userId="f4b06c69-b125-4814-a67d-adf8dc91bd7e" providerId="ADAL" clId="{4F06A590-F225-4114-BF69-51EDF65291F2}" dt="2023-02-07T15:09:58.449" v="2035" actId="1076"/>
          <ac:spMkLst>
            <pc:docMk/>
            <pc:sldMk cId="1757054553" sldId="386"/>
            <ac:spMk id="41" creationId="{32C1A1FC-E9CF-AA36-A337-AA0BAE039FD4}"/>
          </ac:spMkLst>
        </pc:spChg>
        <pc:spChg chg="add mod">
          <ac:chgData name="Francesco Fransesini" userId="f4b06c69-b125-4814-a67d-adf8dc91bd7e" providerId="ADAL" clId="{4F06A590-F225-4114-BF69-51EDF65291F2}" dt="2023-02-07T15:09:55.360" v="2034" actId="1076"/>
          <ac:spMkLst>
            <pc:docMk/>
            <pc:sldMk cId="1757054553" sldId="386"/>
            <ac:spMk id="42" creationId="{40970A7E-45FA-35D4-01D5-B4C67677A3AC}"/>
          </ac:spMkLst>
        </pc:spChg>
        <pc:spChg chg="add mod">
          <ac:chgData name="Francesco Fransesini" userId="f4b06c69-b125-4814-a67d-adf8dc91bd7e" providerId="ADAL" clId="{4F06A590-F225-4114-BF69-51EDF65291F2}" dt="2023-02-07T15:09:52.961" v="2033" actId="1076"/>
          <ac:spMkLst>
            <pc:docMk/>
            <pc:sldMk cId="1757054553" sldId="386"/>
            <ac:spMk id="43" creationId="{0B05A534-DF3E-85BB-1B41-63B882D96A4D}"/>
          </ac:spMkLst>
        </pc:spChg>
        <pc:graphicFrameChg chg="add mod modGraphic">
          <ac:chgData name="Francesco Fransesini" userId="f4b06c69-b125-4814-a67d-adf8dc91bd7e" providerId="ADAL" clId="{4F06A590-F225-4114-BF69-51EDF65291F2}" dt="2023-02-07T15:12:09.138" v="2074" actId="20577"/>
          <ac:graphicFrameMkLst>
            <pc:docMk/>
            <pc:sldMk cId="1757054553" sldId="386"/>
            <ac:graphicFrameMk id="6" creationId="{7D3F7BA2-4D6E-CA81-DB62-0997A22ECF6D}"/>
          </ac:graphicFrameMkLst>
        </pc:graphicFrameChg>
        <pc:cxnChg chg="add mod">
          <ac:chgData name="Francesco Fransesini" userId="f4b06c69-b125-4814-a67d-adf8dc91bd7e" providerId="ADAL" clId="{4F06A590-F225-4114-BF69-51EDF65291F2}" dt="2023-02-06T11:31:32.912" v="1516" actId="14100"/>
          <ac:cxnSpMkLst>
            <pc:docMk/>
            <pc:sldMk cId="1757054553" sldId="386"/>
            <ac:cxnSpMk id="7" creationId="{E2191ABE-3A88-954D-7112-0CEC4CC667C6}"/>
          </ac:cxnSpMkLst>
        </pc:cxnChg>
        <pc:cxnChg chg="add mod">
          <ac:chgData name="Francesco Fransesini" userId="f4b06c69-b125-4814-a67d-adf8dc91bd7e" providerId="ADAL" clId="{4F06A590-F225-4114-BF69-51EDF65291F2}" dt="2023-02-06T13:00:59.668" v="1996" actId="14100"/>
          <ac:cxnSpMkLst>
            <pc:docMk/>
            <pc:sldMk cId="1757054553" sldId="386"/>
            <ac:cxnSpMk id="14" creationId="{0C0F0DF4-2686-416B-4E0C-9F352A4570CE}"/>
          </ac:cxnSpMkLst>
        </pc:cxnChg>
      </pc:sldChg>
      <pc:sldChg chg="add del">
        <pc:chgData name="Francesco Fransesini" userId="f4b06c69-b125-4814-a67d-adf8dc91bd7e" providerId="ADAL" clId="{4F06A590-F225-4114-BF69-51EDF65291F2}" dt="2023-02-06T09:50:13.339" v="83"/>
        <pc:sldMkLst>
          <pc:docMk/>
          <pc:sldMk cId="3437077447" sldId="386"/>
        </pc:sldMkLst>
      </pc:sldChg>
      <pc:sldChg chg="add del">
        <pc:chgData name="Francesco Fransesini" userId="f4b06c69-b125-4814-a67d-adf8dc91bd7e" providerId="ADAL" clId="{4F06A590-F225-4114-BF69-51EDF65291F2}" dt="2023-02-06T09:50:13.339" v="83"/>
        <pc:sldMkLst>
          <pc:docMk/>
          <pc:sldMk cId="3827313671" sldId="387"/>
        </pc:sldMkLst>
      </pc:sldChg>
      <pc:sldChg chg="add del">
        <pc:chgData name="Francesco Fransesini" userId="f4b06c69-b125-4814-a67d-adf8dc91bd7e" providerId="ADAL" clId="{4F06A590-F225-4114-BF69-51EDF65291F2}" dt="2023-02-06T09:50:13.339" v="83"/>
        <pc:sldMkLst>
          <pc:docMk/>
          <pc:sldMk cId="3019543881" sldId="388"/>
        </pc:sldMkLst>
      </pc:sldChg>
      <pc:sldChg chg="add del">
        <pc:chgData name="Francesco Fransesini" userId="f4b06c69-b125-4814-a67d-adf8dc91bd7e" providerId="ADAL" clId="{4F06A590-F225-4114-BF69-51EDF65291F2}" dt="2023-02-06T09:50:13.339" v="83"/>
        <pc:sldMkLst>
          <pc:docMk/>
          <pc:sldMk cId="338307020" sldId="389"/>
        </pc:sldMkLst>
      </pc:sldChg>
      <pc:sldChg chg="addSp delSp modSp new mod">
        <pc:chgData name="Francesco Fransesini" userId="f4b06c69-b125-4814-a67d-adf8dc91bd7e" providerId="ADAL" clId="{4F06A590-F225-4114-BF69-51EDF65291F2}" dt="2023-02-09T08:08:56.529" v="2198" actId="14100"/>
        <pc:sldMkLst>
          <pc:docMk/>
          <pc:sldMk cId="1644110815" sldId="389"/>
        </pc:sldMkLst>
        <pc:spChg chg="del">
          <ac:chgData name="Francesco Fransesini" userId="f4b06c69-b125-4814-a67d-adf8dc91bd7e" providerId="ADAL" clId="{4F06A590-F225-4114-BF69-51EDF65291F2}" dt="2023-02-09T08:01:53.371" v="2081" actId="478"/>
          <ac:spMkLst>
            <pc:docMk/>
            <pc:sldMk cId="1644110815" sldId="389"/>
            <ac:spMk id="3" creationId="{2927514F-1607-477E-A783-A3128C02262C}"/>
          </ac:spMkLst>
        </pc:spChg>
        <pc:spChg chg="del">
          <ac:chgData name="Francesco Fransesini" userId="f4b06c69-b125-4814-a67d-adf8dc91bd7e" providerId="ADAL" clId="{4F06A590-F225-4114-BF69-51EDF65291F2}" dt="2023-02-09T08:01:54.547" v="2082" actId="478"/>
          <ac:spMkLst>
            <pc:docMk/>
            <pc:sldMk cId="1644110815" sldId="389"/>
            <ac:spMk id="4" creationId="{23722797-09F5-EA50-8E8C-F4B9F06CB598}"/>
          </ac:spMkLst>
        </pc:spChg>
        <pc:spChg chg="del">
          <ac:chgData name="Francesco Fransesini" userId="f4b06c69-b125-4814-a67d-adf8dc91bd7e" providerId="ADAL" clId="{4F06A590-F225-4114-BF69-51EDF65291F2}" dt="2023-02-09T08:01:52.243" v="2080" actId="478"/>
          <ac:spMkLst>
            <pc:docMk/>
            <pc:sldMk cId="1644110815" sldId="389"/>
            <ac:spMk id="5" creationId="{69C15C6D-8249-7722-3AC2-FCF0278EE2C3}"/>
          </ac:spMkLst>
        </pc:spChg>
        <pc:spChg chg="add mod">
          <ac:chgData name="Francesco Fransesini" userId="f4b06c69-b125-4814-a67d-adf8dc91bd7e" providerId="ADAL" clId="{4F06A590-F225-4114-BF69-51EDF65291F2}" dt="2023-02-09T08:05:54.169" v="2171" actId="1076"/>
          <ac:spMkLst>
            <pc:docMk/>
            <pc:sldMk cId="1644110815" sldId="389"/>
            <ac:spMk id="6" creationId="{5E44C9DD-6E32-8ED8-CC3A-6D65493108BF}"/>
          </ac:spMkLst>
        </pc:spChg>
        <pc:spChg chg="add mod">
          <ac:chgData name="Francesco Fransesini" userId="f4b06c69-b125-4814-a67d-adf8dc91bd7e" providerId="ADAL" clId="{4F06A590-F225-4114-BF69-51EDF65291F2}" dt="2023-02-09T08:06:02.992" v="2176" actId="1076"/>
          <ac:spMkLst>
            <pc:docMk/>
            <pc:sldMk cId="1644110815" sldId="389"/>
            <ac:spMk id="7" creationId="{D8A9C097-B664-5ACE-5AE4-FA4935A03BB6}"/>
          </ac:spMkLst>
        </pc:spChg>
        <pc:spChg chg="mod">
          <ac:chgData name="Francesco Fransesini" userId="f4b06c69-b125-4814-a67d-adf8dc91bd7e" providerId="ADAL" clId="{4F06A590-F225-4114-BF69-51EDF65291F2}" dt="2023-02-09T08:01:50.177" v="2079"/>
          <ac:spMkLst>
            <pc:docMk/>
            <pc:sldMk cId="1644110815" sldId="389"/>
            <ac:spMk id="13" creationId="{9F2EC96B-4E90-6163-C540-6A624539CC41}"/>
          </ac:spMkLst>
        </pc:spChg>
        <pc:spChg chg="mod">
          <ac:chgData name="Francesco Fransesini" userId="f4b06c69-b125-4814-a67d-adf8dc91bd7e" providerId="ADAL" clId="{4F06A590-F225-4114-BF69-51EDF65291F2}" dt="2023-02-09T08:01:50.177" v="2079"/>
          <ac:spMkLst>
            <pc:docMk/>
            <pc:sldMk cId="1644110815" sldId="389"/>
            <ac:spMk id="14" creationId="{0E4DCE53-5804-DB5F-57B2-3F87A8F2E8A9}"/>
          </ac:spMkLst>
        </pc:spChg>
        <pc:spChg chg="mod">
          <ac:chgData name="Francesco Fransesini" userId="f4b06c69-b125-4814-a67d-adf8dc91bd7e" providerId="ADAL" clId="{4F06A590-F225-4114-BF69-51EDF65291F2}" dt="2023-02-09T08:01:50.177" v="2079"/>
          <ac:spMkLst>
            <pc:docMk/>
            <pc:sldMk cId="1644110815" sldId="389"/>
            <ac:spMk id="19" creationId="{50D81732-39B1-9104-8D39-4BE1880A718E}"/>
          </ac:spMkLst>
        </pc:spChg>
        <pc:spChg chg="mod">
          <ac:chgData name="Francesco Fransesini" userId="f4b06c69-b125-4814-a67d-adf8dc91bd7e" providerId="ADAL" clId="{4F06A590-F225-4114-BF69-51EDF65291F2}" dt="2023-02-09T08:01:50.177" v="2079"/>
          <ac:spMkLst>
            <pc:docMk/>
            <pc:sldMk cId="1644110815" sldId="389"/>
            <ac:spMk id="21" creationId="{F7089EC7-DCF4-BD73-BD61-4CAAAA308530}"/>
          </ac:spMkLst>
        </pc:spChg>
        <pc:spChg chg="mod">
          <ac:chgData name="Francesco Fransesini" userId="f4b06c69-b125-4814-a67d-adf8dc91bd7e" providerId="ADAL" clId="{4F06A590-F225-4114-BF69-51EDF65291F2}" dt="2023-02-09T08:01:50.177" v="2079"/>
          <ac:spMkLst>
            <pc:docMk/>
            <pc:sldMk cId="1644110815" sldId="389"/>
            <ac:spMk id="22" creationId="{70A0CF29-7D66-3FE6-293D-EC8A1CBBCA0D}"/>
          </ac:spMkLst>
        </pc:spChg>
        <pc:spChg chg="mod">
          <ac:chgData name="Francesco Fransesini" userId="f4b06c69-b125-4814-a67d-adf8dc91bd7e" providerId="ADAL" clId="{4F06A590-F225-4114-BF69-51EDF65291F2}" dt="2023-02-09T08:06:13.225" v="2178" actId="14100"/>
          <ac:spMkLst>
            <pc:docMk/>
            <pc:sldMk cId="1644110815" sldId="389"/>
            <ac:spMk id="23" creationId="{85FF2106-69C5-41AA-9267-CD26A194551A}"/>
          </ac:spMkLst>
        </pc:spChg>
        <pc:spChg chg="mod">
          <ac:chgData name="Francesco Fransesini" userId="f4b06c69-b125-4814-a67d-adf8dc91bd7e" providerId="ADAL" clId="{4F06A590-F225-4114-BF69-51EDF65291F2}" dt="2023-02-09T08:01:50.177" v="2079"/>
          <ac:spMkLst>
            <pc:docMk/>
            <pc:sldMk cId="1644110815" sldId="389"/>
            <ac:spMk id="25" creationId="{92826617-5056-01B9-1684-AC6C2FA018A8}"/>
          </ac:spMkLst>
        </pc:spChg>
        <pc:spChg chg="mod">
          <ac:chgData name="Francesco Fransesini" userId="f4b06c69-b125-4814-a67d-adf8dc91bd7e" providerId="ADAL" clId="{4F06A590-F225-4114-BF69-51EDF65291F2}" dt="2023-02-09T08:08:54.169" v="2197" actId="1076"/>
          <ac:spMkLst>
            <pc:docMk/>
            <pc:sldMk cId="1644110815" sldId="389"/>
            <ac:spMk id="26" creationId="{27371FB4-AF16-693C-677E-3F10A3095415}"/>
          </ac:spMkLst>
        </pc:spChg>
        <pc:spChg chg="add del mod">
          <ac:chgData name="Francesco Fransesini" userId="f4b06c69-b125-4814-a67d-adf8dc91bd7e" providerId="ADAL" clId="{4F06A590-F225-4114-BF69-51EDF65291F2}" dt="2023-02-09T08:04:55.237" v="2142" actId="21"/>
          <ac:spMkLst>
            <pc:docMk/>
            <pc:sldMk cId="1644110815" sldId="389"/>
            <ac:spMk id="27" creationId="{7E9B67AC-4C5C-B25C-8C79-B7BD602AF53B}"/>
          </ac:spMkLst>
        </pc:spChg>
        <pc:spChg chg="mod">
          <ac:chgData name="Francesco Fransesini" userId="f4b06c69-b125-4814-a67d-adf8dc91bd7e" providerId="ADAL" clId="{4F06A590-F225-4114-BF69-51EDF65291F2}" dt="2023-02-09T08:01:50.177" v="2079"/>
          <ac:spMkLst>
            <pc:docMk/>
            <pc:sldMk cId="1644110815" sldId="389"/>
            <ac:spMk id="30" creationId="{B3C73F06-B77B-141A-35B9-ECE90A51E15A}"/>
          </ac:spMkLst>
        </pc:spChg>
        <pc:spChg chg="mod">
          <ac:chgData name="Francesco Fransesini" userId="f4b06c69-b125-4814-a67d-adf8dc91bd7e" providerId="ADAL" clId="{4F06A590-F225-4114-BF69-51EDF65291F2}" dt="2023-02-09T08:01:50.177" v="2079"/>
          <ac:spMkLst>
            <pc:docMk/>
            <pc:sldMk cId="1644110815" sldId="389"/>
            <ac:spMk id="38" creationId="{071137EF-87DA-43B8-E772-5138ED7A6153}"/>
          </ac:spMkLst>
        </pc:spChg>
        <pc:spChg chg="add del mod">
          <ac:chgData name="Francesco Fransesini" userId="f4b06c69-b125-4814-a67d-adf8dc91bd7e" providerId="ADAL" clId="{4F06A590-F225-4114-BF69-51EDF65291F2}" dt="2023-02-09T08:04:55.237" v="2142" actId="21"/>
          <ac:spMkLst>
            <pc:docMk/>
            <pc:sldMk cId="1644110815" sldId="389"/>
            <ac:spMk id="41" creationId="{276CB4C3-D64D-7627-9C74-D3EF9EDF6E6C}"/>
          </ac:spMkLst>
        </pc:spChg>
        <pc:grpChg chg="add mod">
          <ac:chgData name="Francesco Fransesini" userId="f4b06c69-b125-4814-a67d-adf8dc91bd7e" providerId="ADAL" clId="{4F06A590-F225-4114-BF69-51EDF65291F2}" dt="2023-02-09T08:06:17.762" v="2179" actId="14100"/>
          <ac:grpSpMkLst>
            <pc:docMk/>
            <pc:sldMk cId="1644110815" sldId="389"/>
            <ac:grpSpMk id="8" creationId="{05DD5274-18C9-71E5-2C3A-7BC6BEA74E35}"/>
          </ac:grpSpMkLst>
        </pc:grpChg>
        <pc:grpChg chg="mod">
          <ac:chgData name="Francesco Fransesini" userId="f4b06c69-b125-4814-a67d-adf8dc91bd7e" providerId="ADAL" clId="{4F06A590-F225-4114-BF69-51EDF65291F2}" dt="2023-02-09T08:01:50.177" v="2079"/>
          <ac:grpSpMkLst>
            <pc:docMk/>
            <pc:sldMk cId="1644110815" sldId="389"/>
            <ac:grpSpMk id="10" creationId="{83532D25-5044-468F-8856-0C364F98695F}"/>
          </ac:grpSpMkLst>
        </pc:grpChg>
        <pc:grpChg chg="mod">
          <ac:chgData name="Francesco Fransesini" userId="f4b06c69-b125-4814-a67d-adf8dc91bd7e" providerId="ADAL" clId="{4F06A590-F225-4114-BF69-51EDF65291F2}" dt="2023-02-09T08:01:50.177" v="2079"/>
          <ac:grpSpMkLst>
            <pc:docMk/>
            <pc:sldMk cId="1644110815" sldId="389"/>
            <ac:grpSpMk id="15" creationId="{3FC1313F-5BB1-3A17-E6ED-E4A9421F0BBA}"/>
          </ac:grpSpMkLst>
        </pc:grpChg>
        <pc:grpChg chg="add del mod">
          <ac:chgData name="Francesco Fransesini" userId="f4b06c69-b125-4814-a67d-adf8dc91bd7e" providerId="ADAL" clId="{4F06A590-F225-4114-BF69-51EDF65291F2}" dt="2023-02-09T08:04:55.237" v="2142" actId="21"/>
          <ac:grpSpMkLst>
            <pc:docMk/>
            <pc:sldMk cId="1644110815" sldId="389"/>
            <ac:grpSpMk id="28" creationId="{85849E6E-CC4E-687F-BD69-8882E7014226}"/>
          </ac:grpSpMkLst>
        </pc:grpChg>
        <pc:grpChg chg="mod">
          <ac:chgData name="Francesco Fransesini" userId="f4b06c69-b125-4814-a67d-adf8dc91bd7e" providerId="ADAL" clId="{4F06A590-F225-4114-BF69-51EDF65291F2}" dt="2023-02-09T08:01:50.177" v="2079"/>
          <ac:grpSpMkLst>
            <pc:docMk/>
            <pc:sldMk cId="1644110815" sldId="389"/>
            <ac:grpSpMk id="29" creationId="{559C6798-1AE2-C9D0-C414-A33529E04DCE}"/>
          </ac:grpSpMkLst>
        </pc:grpChg>
        <pc:picChg chg="mod">
          <ac:chgData name="Francesco Fransesini" userId="f4b06c69-b125-4814-a67d-adf8dc91bd7e" providerId="ADAL" clId="{4F06A590-F225-4114-BF69-51EDF65291F2}" dt="2023-02-09T08:01:50.177" v="2079"/>
          <ac:picMkLst>
            <pc:docMk/>
            <pc:sldMk cId="1644110815" sldId="389"/>
            <ac:picMk id="9" creationId="{958A01D6-3F0E-A103-7060-9373DF9D8217}"/>
          </ac:picMkLst>
        </pc:picChg>
        <pc:picChg chg="mod">
          <ac:chgData name="Francesco Fransesini" userId="f4b06c69-b125-4814-a67d-adf8dc91bd7e" providerId="ADAL" clId="{4F06A590-F225-4114-BF69-51EDF65291F2}" dt="2023-02-09T08:01:50.177" v="2079"/>
          <ac:picMkLst>
            <pc:docMk/>
            <pc:sldMk cId="1644110815" sldId="389"/>
            <ac:picMk id="18" creationId="{CA301003-9788-F899-CFFD-5D1086674D0B}"/>
          </ac:picMkLst>
        </pc:picChg>
        <pc:picChg chg="mod">
          <ac:chgData name="Francesco Fransesini" userId="f4b06c69-b125-4814-a67d-adf8dc91bd7e" providerId="ADAL" clId="{4F06A590-F225-4114-BF69-51EDF65291F2}" dt="2023-02-09T08:01:50.177" v="2079"/>
          <ac:picMkLst>
            <pc:docMk/>
            <pc:sldMk cId="1644110815" sldId="389"/>
            <ac:picMk id="31" creationId="{6C28D835-B404-0387-13D7-BD09E0C7A359}"/>
          </ac:picMkLst>
        </pc:picChg>
        <pc:picChg chg="add del mod">
          <ac:chgData name="Francesco Fransesini" userId="f4b06c69-b125-4814-a67d-adf8dc91bd7e" providerId="ADAL" clId="{4F06A590-F225-4114-BF69-51EDF65291F2}" dt="2023-02-09T08:04:55.237" v="2142" actId="21"/>
          <ac:picMkLst>
            <pc:docMk/>
            <pc:sldMk cId="1644110815" sldId="389"/>
            <ac:picMk id="42" creationId="{1740F62D-6BBE-CE81-D74A-965A22BD2FC9}"/>
          </ac:picMkLst>
        </pc:picChg>
        <pc:cxnChg chg="mod">
          <ac:chgData name="Francesco Fransesini" userId="f4b06c69-b125-4814-a67d-adf8dc91bd7e" providerId="ADAL" clId="{4F06A590-F225-4114-BF69-51EDF65291F2}" dt="2023-02-09T08:08:56.529" v="2198" actId="14100"/>
          <ac:cxnSpMkLst>
            <pc:docMk/>
            <pc:sldMk cId="1644110815" sldId="389"/>
            <ac:cxnSpMk id="11" creationId="{31993CA0-F0D8-1634-995D-8A126EDA4467}"/>
          </ac:cxnSpMkLst>
        </pc:cxnChg>
        <pc:cxnChg chg="mod">
          <ac:chgData name="Francesco Fransesini" userId="f4b06c69-b125-4814-a67d-adf8dc91bd7e" providerId="ADAL" clId="{4F06A590-F225-4114-BF69-51EDF65291F2}" dt="2023-02-09T08:01:50.177" v="2079"/>
          <ac:cxnSpMkLst>
            <pc:docMk/>
            <pc:sldMk cId="1644110815" sldId="389"/>
            <ac:cxnSpMk id="12" creationId="{352E2EFB-E8DA-470E-67AA-E6B1F315A1E0}"/>
          </ac:cxnSpMkLst>
        </pc:cxnChg>
        <pc:cxnChg chg="mod">
          <ac:chgData name="Francesco Fransesini" userId="f4b06c69-b125-4814-a67d-adf8dc91bd7e" providerId="ADAL" clId="{4F06A590-F225-4114-BF69-51EDF65291F2}" dt="2023-02-09T08:01:50.177" v="2079"/>
          <ac:cxnSpMkLst>
            <pc:docMk/>
            <pc:sldMk cId="1644110815" sldId="389"/>
            <ac:cxnSpMk id="16" creationId="{D01EFC58-B68F-24BB-8617-4CDE8284B8C1}"/>
          </ac:cxnSpMkLst>
        </pc:cxnChg>
        <pc:cxnChg chg="mod">
          <ac:chgData name="Francesco Fransesini" userId="f4b06c69-b125-4814-a67d-adf8dc91bd7e" providerId="ADAL" clId="{4F06A590-F225-4114-BF69-51EDF65291F2}" dt="2023-02-09T08:01:50.177" v="2079"/>
          <ac:cxnSpMkLst>
            <pc:docMk/>
            <pc:sldMk cId="1644110815" sldId="389"/>
            <ac:cxnSpMk id="17" creationId="{16944595-87E0-8E4C-8D0D-D280C71D2BFE}"/>
          </ac:cxnSpMkLst>
        </pc:cxnChg>
        <pc:cxnChg chg="mod">
          <ac:chgData name="Francesco Fransesini" userId="f4b06c69-b125-4814-a67d-adf8dc91bd7e" providerId="ADAL" clId="{4F06A590-F225-4114-BF69-51EDF65291F2}" dt="2023-02-09T08:01:50.177" v="2079"/>
          <ac:cxnSpMkLst>
            <pc:docMk/>
            <pc:sldMk cId="1644110815" sldId="389"/>
            <ac:cxnSpMk id="20" creationId="{48922F1B-9776-41B3-3EF8-FEE1DEB366FF}"/>
          </ac:cxnSpMkLst>
        </pc:cxnChg>
        <pc:cxnChg chg="mod">
          <ac:chgData name="Francesco Fransesini" userId="f4b06c69-b125-4814-a67d-adf8dc91bd7e" providerId="ADAL" clId="{4F06A590-F225-4114-BF69-51EDF65291F2}" dt="2023-02-09T08:01:50.177" v="2079"/>
          <ac:cxnSpMkLst>
            <pc:docMk/>
            <pc:sldMk cId="1644110815" sldId="389"/>
            <ac:cxnSpMk id="24" creationId="{A12A5A89-77F5-B0D1-3DB5-C997C5CB80D7}"/>
          </ac:cxnSpMkLst>
        </pc:cxnChg>
        <pc:cxnChg chg="mod">
          <ac:chgData name="Francesco Fransesini" userId="f4b06c69-b125-4814-a67d-adf8dc91bd7e" providerId="ADAL" clId="{4F06A590-F225-4114-BF69-51EDF65291F2}" dt="2023-02-09T08:01:50.177" v="2079"/>
          <ac:cxnSpMkLst>
            <pc:docMk/>
            <pc:sldMk cId="1644110815" sldId="389"/>
            <ac:cxnSpMk id="32" creationId="{048B26CE-BDC0-11E0-AB79-38B220E4E473}"/>
          </ac:cxnSpMkLst>
        </pc:cxnChg>
        <pc:cxnChg chg="mod">
          <ac:chgData name="Francesco Fransesini" userId="f4b06c69-b125-4814-a67d-adf8dc91bd7e" providerId="ADAL" clId="{4F06A590-F225-4114-BF69-51EDF65291F2}" dt="2023-02-09T08:01:50.177" v="2079"/>
          <ac:cxnSpMkLst>
            <pc:docMk/>
            <pc:sldMk cId="1644110815" sldId="389"/>
            <ac:cxnSpMk id="33" creationId="{44D2D9D9-2E84-CBCD-1E7D-907DF2DE43BE}"/>
          </ac:cxnSpMkLst>
        </pc:cxnChg>
        <pc:cxnChg chg="mod">
          <ac:chgData name="Francesco Fransesini" userId="f4b06c69-b125-4814-a67d-adf8dc91bd7e" providerId="ADAL" clId="{4F06A590-F225-4114-BF69-51EDF65291F2}" dt="2023-02-09T08:01:50.177" v="2079"/>
          <ac:cxnSpMkLst>
            <pc:docMk/>
            <pc:sldMk cId="1644110815" sldId="389"/>
            <ac:cxnSpMk id="34" creationId="{95D308BD-5A91-5916-0C54-804B9377289D}"/>
          </ac:cxnSpMkLst>
        </pc:cxnChg>
        <pc:cxnChg chg="mod">
          <ac:chgData name="Francesco Fransesini" userId="f4b06c69-b125-4814-a67d-adf8dc91bd7e" providerId="ADAL" clId="{4F06A590-F225-4114-BF69-51EDF65291F2}" dt="2023-02-09T08:01:50.177" v="2079"/>
          <ac:cxnSpMkLst>
            <pc:docMk/>
            <pc:sldMk cId="1644110815" sldId="389"/>
            <ac:cxnSpMk id="35" creationId="{737D6D26-DC6D-4EFB-F258-8E399F454CA8}"/>
          </ac:cxnSpMkLst>
        </pc:cxnChg>
        <pc:cxnChg chg="mod">
          <ac:chgData name="Francesco Fransesini" userId="f4b06c69-b125-4814-a67d-adf8dc91bd7e" providerId="ADAL" clId="{4F06A590-F225-4114-BF69-51EDF65291F2}" dt="2023-02-09T08:01:50.177" v="2079"/>
          <ac:cxnSpMkLst>
            <pc:docMk/>
            <pc:sldMk cId="1644110815" sldId="389"/>
            <ac:cxnSpMk id="36" creationId="{40CA7BD2-CDF6-17A3-AB08-1C7F709C2253}"/>
          </ac:cxnSpMkLst>
        </pc:cxnChg>
        <pc:cxnChg chg="mod">
          <ac:chgData name="Francesco Fransesini" userId="f4b06c69-b125-4814-a67d-adf8dc91bd7e" providerId="ADAL" clId="{4F06A590-F225-4114-BF69-51EDF65291F2}" dt="2023-02-09T08:01:50.177" v="2079"/>
          <ac:cxnSpMkLst>
            <pc:docMk/>
            <pc:sldMk cId="1644110815" sldId="389"/>
            <ac:cxnSpMk id="37" creationId="{8A5BBC37-3ACC-C3EF-CFC1-1DC188B37292}"/>
          </ac:cxnSpMkLst>
        </pc:cxnChg>
        <pc:cxnChg chg="mod">
          <ac:chgData name="Francesco Fransesini" userId="f4b06c69-b125-4814-a67d-adf8dc91bd7e" providerId="ADAL" clId="{4F06A590-F225-4114-BF69-51EDF65291F2}" dt="2023-02-09T08:01:50.177" v="2079"/>
          <ac:cxnSpMkLst>
            <pc:docMk/>
            <pc:sldMk cId="1644110815" sldId="389"/>
            <ac:cxnSpMk id="39" creationId="{35EF2ACA-77B7-4ADF-6327-79F2465245E3}"/>
          </ac:cxnSpMkLst>
        </pc:cxnChg>
        <pc:cxnChg chg="mod">
          <ac:chgData name="Francesco Fransesini" userId="f4b06c69-b125-4814-a67d-adf8dc91bd7e" providerId="ADAL" clId="{4F06A590-F225-4114-BF69-51EDF65291F2}" dt="2023-02-09T08:01:50.177" v="2079"/>
          <ac:cxnSpMkLst>
            <pc:docMk/>
            <pc:sldMk cId="1644110815" sldId="389"/>
            <ac:cxnSpMk id="40" creationId="{66690A29-377A-48AA-C14F-05C4614418C8}"/>
          </ac:cxnSpMkLst>
        </pc:cxnChg>
      </pc:sldChg>
      <pc:sldChg chg="addSp delSp modSp new mod">
        <pc:chgData name="Francesco Fransesini" userId="f4b06c69-b125-4814-a67d-adf8dc91bd7e" providerId="ADAL" clId="{4F06A590-F225-4114-BF69-51EDF65291F2}" dt="2023-02-09T08:08:18.395" v="2194" actId="1076"/>
        <pc:sldMkLst>
          <pc:docMk/>
          <pc:sldMk cId="2962498388" sldId="390"/>
        </pc:sldMkLst>
        <pc:spChg chg="del">
          <ac:chgData name="Francesco Fransesini" userId="f4b06c69-b125-4814-a67d-adf8dc91bd7e" providerId="ADAL" clId="{4F06A590-F225-4114-BF69-51EDF65291F2}" dt="2023-02-09T08:05:02.418" v="2145" actId="478"/>
          <ac:spMkLst>
            <pc:docMk/>
            <pc:sldMk cId="2962498388" sldId="390"/>
            <ac:spMk id="3" creationId="{4293FE9E-A93F-9187-7CE6-CCB570124322}"/>
          </ac:spMkLst>
        </pc:spChg>
        <pc:spChg chg="del">
          <ac:chgData name="Francesco Fransesini" userId="f4b06c69-b125-4814-a67d-adf8dc91bd7e" providerId="ADAL" clId="{4F06A590-F225-4114-BF69-51EDF65291F2}" dt="2023-02-09T08:05:03.810" v="2146" actId="478"/>
          <ac:spMkLst>
            <pc:docMk/>
            <pc:sldMk cId="2962498388" sldId="390"/>
            <ac:spMk id="4" creationId="{5F02E64F-7DEE-05F2-D943-3AA3E7B2FDD7}"/>
          </ac:spMkLst>
        </pc:spChg>
        <pc:spChg chg="del">
          <ac:chgData name="Francesco Fransesini" userId="f4b06c69-b125-4814-a67d-adf8dc91bd7e" providerId="ADAL" clId="{4F06A590-F225-4114-BF69-51EDF65291F2}" dt="2023-02-09T08:05:00.396" v="2144" actId="478"/>
          <ac:spMkLst>
            <pc:docMk/>
            <pc:sldMk cId="2962498388" sldId="390"/>
            <ac:spMk id="5" creationId="{D46B205D-FFF3-569C-558F-1C372460C840}"/>
          </ac:spMkLst>
        </pc:spChg>
        <pc:spChg chg="add mod">
          <ac:chgData name="Francesco Fransesini" userId="f4b06c69-b125-4814-a67d-adf8dc91bd7e" providerId="ADAL" clId="{4F06A590-F225-4114-BF69-51EDF65291F2}" dt="2023-02-09T08:07:46.130" v="2188" actId="404"/>
          <ac:spMkLst>
            <pc:docMk/>
            <pc:sldMk cId="2962498388" sldId="390"/>
            <ac:spMk id="6" creationId="{9493E224-A1FB-BF13-975E-A785D29530FC}"/>
          </ac:spMkLst>
        </pc:spChg>
        <pc:spChg chg="mod">
          <ac:chgData name="Francesco Fransesini" userId="f4b06c69-b125-4814-a67d-adf8dc91bd7e" providerId="ADAL" clId="{4F06A590-F225-4114-BF69-51EDF65291F2}" dt="2023-02-09T08:04:57.333" v="2143"/>
          <ac:spMkLst>
            <pc:docMk/>
            <pc:sldMk cId="2962498388" sldId="390"/>
            <ac:spMk id="9" creationId="{B22FE420-D4A2-F9DA-A64C-17BE5FAA76C9}"/>
          </ac:spMkLst>
        </pc:spChg>
        <pc:spChg chg="mod">
          <ac:chgData name="Francesco Fransesini" userId="f4b06c69-b125-4814-a67d-adf8dc91bd7e" providerId="ADAL" clId="{4F06A590-F225-4114-BF69-51EDF65291F2}" dt="2023-02-09T08:08:05.256" v="2193" actId="1076"/>
          <ac:spMkLst>
            <pc:docMk/>
            <pc:sldMk cId="2962498388" sldId="390"/>
            <ac:spMk id="17" creationId="{DF974C74-7CE4-4E08-9E58-E16BB5CC30A2}"/>
          </ac:spMkLst>
        </pc:spChg>
        <pc:spChg chg="add mod">
          <ac:chgData name="Francesco Fransesini" userId="f4b06c69-b125-4814-a67d-adf8dc91bd7e" providerId="ADAL" clId="{4F06A590-F225-4114-BF69-51EDF65291F2}" dt="2023-02-09T08:08:18.395" v="2194" actId="1076"/>
          <ac:spMkLst>
            <pc:docMk/>
            <pc:sldMk cId="2962498388" sldId="390"/>
            <ac:spMk id="20" creationId="{AAEAA5D8-19E6-2B9D-8C48-452044F9B09E}"/>
          </ac:spMkLst>
        </pc:spChg>
        <pc:spChg chg="add del mod">
          <ac:chgData name="Francesco Fransesini" userId="f4b06c69-b125-4814-a67d-adf8dc91bd7e" providerId="ADAL" clId="{4F06A590-F225-4114-BF69-51EDF65291F2}" dt="2023-02-09T08:07:29.116" v="2181"/>
          <ac:spMkLst>
            <pc:docMk/>
            <pc:sldMk cId="2962498388" sldId="390"/>
            <ac:spMk id="22" creationId="{3893451D-E4EA-E8E8-234C-6693D759DA42}"/>
          </ac:spMkLst>
        </pc:spChg>
        <pc:spChg chg="add del mod">
          <ac:chgData name="Francesco Fransesini" userId="f4b06c69-b125-4814-a67d-adf8dc91bd7e" providerId="ADAL" clId="{4F06A590-F225-4114-BF69-51EDF65291F2}" dt="2023-02-09T08:07:29.116" v="2181"/>
          <ac:spMkLst>
            <pc:docMk/>
            <pc:sldMk cId="2962498388" sldId="390"/>
            <ac:spMk id="23" creationId="{BA79D671-4F48-3303-4131-6B43A995DC9D}"/>
          </ac:spMkLst>
        </pc:spChg>
        <pc:spChg chg="add mod">
          <ac:chgData name="Francesco Fransesini" userId="f4b06c69-b125-4814-a67d-adf8dc91bd7e" providerId="ADAL" clId="{4F06A590-F225-4114-BF69-51EDF65291F2}" dt="2023-02-09T08:08:01.828" v="2192" actId="14100"/>
          <ac:spMkLst>
            <pc:docMk/>
            <pc:sldMk cId="2962498388" sldId="390"/>
            <ac:spMk id="24" creationId="{C35C2A20-6168-B745-4A12-C4529E30B242}"/>
          </ac:spMkLst>
        </pc:spChg>
        <pc:spChg chg="add mod">
          <ac:chgData name="Francesco Fransesini" userId="f4b06c69-b125-4814-a67d-adf8dc91bd7e" providerId="ADAL" clId="{4F06A590-F225-4114-BF69-51EDF65291F2}" dt="2023-02-09T08:07:53.163" v="2190" actId="14100"/>
          <ac:spMkLst>
            <pc:docMk/>
            <pc:sldMk cId="2962498388" sldId="390"/>
            <ac:spMk id="25" creationId="{314B19B1-173E-E513-BD1E-5432538611BF}"/>
          </ac:spMkLst>
        </pc:spChg>
        <pc:grpChg chg="add mod">
          <ac:chgData name="Francesco Fransesini" userId="f4b06c69-b125-4814-a67d-adf8dc91bd7e" providerId="ADAL" clId="{4F06A590-F225-4114-BF69-51EDF65291F2}" dt="2023-02-09T08:07:32.426" v="2182" actId="1076"/>
          <ac:grpSpMkLst>
            <pc:docMk/>
            <pc:sldMk cId="2962498388" sldId="390"/>
            <ac:grpSpMk id="7" creationId="{D5126FD1-F0E6-5D2E-21DA-6695AA1762F9}"/>
          </ac:grpSpMkLst>
        </pc:grpChg>
        <pc:grpChg chg="mod">
          <ac:chgData name="Francesco Fransesini" userId="f4b06c69-b125-4814-a67d-adf8dc91bd7e" providerId="ADAL" clId="{4F06A590-F225-4114-BF69-51EDF65291F2}" dt="2023-02-09T08:04:57.333" v="2143"/>
          <ac:grpSpMkLst>
            <pc:docMk/>
            <pc:sldMk cId="2962498388" sldId="390"/>
            <ac:grpSpMk id="8" creationId="{D6B170A6-1111-3F73-0EBF-5006C93AA7BB}"/>
          </ac:grpSpMkLst>
        </pc:grpChg>
        <pc:picChg chg="mod">
          <ac:chgData name="Francesco Fransesini" userId="f4b06c69-b125-4814-a67d-adf8dc91bd7e" providerId="ADAL" clId="{4F06A590-F225-4114-BF69-51EDF65291F2}" dt="2023-02-09T08:04:57.333" v="2143"/>
          <ac:picMkLst>
            <pc:docMk/>
            <pc:sldMk cId="2962498388" sldId="390"/>
            <ac:picMk id="10" creationId="{7FE4BE9A-2551-E6A4-4B3F-F0F0FA759222}"/>
          </ac:picMkLst>
        </pc:picChg>
        <pc:picChg chg="add mod">
          <ac:chgData name="Francesco Fransesini" userId="f4b06c69-b125-4814-a67d-adf8dc91bd7e" providerId="ADAL" clId="{4F06A590-F225-4114-BF69-51EDF65291F2}" dt="2023-02-09T08:07:34.089" v="2183" actId="1076"/>
          <ac:picMkLst>
            <pc:docMk/>
            <pc:sldMk cId="2962498388" sldId="390"/>
            <ac:picMk id="21" creationId="{F2185BE8-1401-2F95-F29A-053E9C044F9F}"/>
          </ac:picMkLst>
        </pc:picChg>
        <pc:cxnChg chg="mod">
          <ac:chgData name="Francesco Fransesini" userId="f4b06c69-b125-4814-a67d-adf8dc91bd7e" providerId="ADAL" clId="{4F06A590-F225-4114-BF69-51EDF65291F2}" dt="2023-02-09T08:04:57.333" v="2143"/>
          <ac:cxnSpMkLst>
            <pc:docMk/>
            <pc:sldMk cId="2962498388" sldId="390"/>
            <ac:cxnSpMk id="11" creationId="{37A55D0F-80D3-BC84-CFBB-632F787EBA24}"/>
          </ac:cxnSpMkLst>
        </pc:cxnChg>
        <pc:cxnChg chg="mod">
          <ac:chgData name="Francesco Fransesini" userId="f4b06c69-b125-4814-a67d-adf8dc91bd7e" providerId="ADAL" clId="{4F06A590-F225-4114-BF69-51EDF65291F2}" dt="2023-02-09T08:04:57.333" v="2143"/>
          <ac:cxnSpMkLst>
            <pc:docMk/>
            <pc:sldMk cId="2962498388" sldId="390"/>
            <ac:cxnSpMk id="12" creationId="{288AD318-82E1-8058-A83C-40403C761376}"/>
          </ac:cxnSpMkLst>
        </pc:cxnChg>
        <pc:cxnChg chg="mod">
          <ac:chgData name="Francesco Fransesini" userId="f4b06c69-b125-4814-a67d-adf8dc91bd7e" providerId="ADAL" clId="{4F06A590-F225-4114-BF69-51EDF65291F2}" dt="2023-02-09T08:04:57.333" v="2143"/>
          <ac:cxnSpMkLst>
            <pc:docMk/>
            <pc:sldMk cId="2962498388" sldId="390"/>
            <ac:cxnSpMk id="13" creationId="{070BDFBD-C33A-B287-844C-D90F146AC29A}"/>
          </ac:cxnSpMkLst>
        </pc:cxnChg>
        <pc:cxnChg chg="mod">
          <ac:chgData name="Francesco Fransesini" userId="f4b06c69-b125-4814-a67d-adf8dc91bd7e" providerId="ADAL" clId="{4F06A590-F225-4114-BF69-51EDF65291F2}" dt="2023-02-09T08:04:57.333" v="2143"/>
          <ac:cxnSpMkLst>
            <pc:docMk/>
            <pc:sldMk cId="2962498388" sldId="390"/>
            <ac:cxnSpMk id="14" creationId="{1D634091-5F70-B824-22C7-CC0D918DC36D}"/>
          </ac:cxnSpMkLst>
        </pc:cxnChg>
        <pc:cxnChg chg="mod">
          <ac:chgData name="Francesco Fransesini" userId="f4b06c69-b125-4814-a67d-adf8dc91bd7e" providerId="ADAL" clId="{4F06A590-F225-4114-BF69-51EDF65291F2}" dt="2023-02-09T08:04:57.333" v="2143"/>
          <ac:cxnSpMkLst>
            <pc:docMk/>
            <pc:sldMk cId="2962498388" sldId="390"/>
            <ac:cxnSpMk id="15" creationId="{82120DAF-7840-116E-EE90-207423D00D8F}"/>
          </ac:cxnSpMkLst>
        </pc:cxnChg>
        <pc:cxnChg chg="mod">
          <ac:chgData name="Francesco Fransesini" userId="f4b06c69-b125-4814-a67d-adf8dc91bd7e" providerId="ADAL" clId="{4F06A590-F225-4114-BF69-51EDF65291F2}" dt="2023-02-09T08:04:57.333" v="2143"/>
          <ac:cxnSpMkLst>
            <pc:docMk/>
            <pc:sldMk cId="2962498388" sldId="390"/>
            <ac:cxnSpMk id="16" creationId="{102ED154-2CBF-C92F-629E-145F1A279691}"/>
          </ac:cxnSpMkLst>
        </pc:cxnChg>
        <pc:cxnChg chg="mod">
          <ac:chgData name="Francesco Fransesini" userId="f4b06c69-b125-4814-a67d-adf8dc91bd7e" providerId="ADAL" clId="{4F06A590-F225-4114-BF69-51EDF65291F2}" dt="2023-02-09T08:04:57.333" v="2143"/>
          <ac:cxnSpMkLst>
            <pc:docMk/>
            <pc:sldMk cId="2962498388" sldId="390"/>
            <ac:cxnSpMk id="18" creationId="{C76FCC15-E7F7-F0D6-18A0-E425C3C984F7}"/>
          </ac:cxnSpMkLst>
        </pc:cxnChg>
        <pc:cxnChg chg="mod">
          <ac:chgData name="Francesco Fransesini" userId="f4b06c69-b125-4814-a67d-adf8dc91bd7e" providerId="ADAL" clId="{4F06A590-F225-4114-BF69-51EDF65291F2}" dt="2023-02-09T08:04:57.333" v="2143"/>
          <ac:cxnSpMkLst>
            <pc:docMk/>
            <pc:sldMk cId="2962498388" sldId="390"/>
            <ac:cxnSpMk id="19" creationId="{D1B862F3-192B-B5BE-CF2D-FA0A69256ED6}"/>
          </ac:cxnSpMkLst>
        </pc:cxnChg>
      </pc:sldChg>
      <pc:sldMasterChg chg="addSp delSp modSp mod modSldLayout">
        <pc:chgData name="Francesco Fransesini" userId="f4b06c69-b125-4814-a67d-adf8dc91bd7e" providerId="ADAL" clId="{4F06A590-F225-4114-BF69-51EDF65291F2}" dt="2023-02-06T17:28:27.411" v="2002" actId="478"/>
        <pc:sldMasterMkLst>
          <pc:docMk/>
          <pc:sldMasterMk cId="3684260606" sldId="2147483650"/>
        </pc:sldMasterMkLst>
        <pc:spChg chg="mod">
          <ac:chgData name="Francesco Fransesini" userId="f4b06c69-b125-4814-a67d-adf8dc91bd7e" providerId="ADAL" clId="{4F06A590-F225-4114-BF69-51EDF65291F2}" dt="2023-02-06T09:27:12.408" v="27" actId="403"/>
          <ac:spMkLst>
            <pc:docMk/>
            <pc:sldMasterMk cId="3684260606" sldId="2147483650"/>
            <ac:spMk id="5" creationId="{090EDCED-2A71-B284-CEEF-977787D497A1}"/>
          </ac:spMkLst>
        </pc:spChg>
        <pc:spChg chg="mod">
          <ac:chgData name="Francesco Fransesini" userId="f4b06c69-b125-4814-a67d-adf8dc91bd7e" providerId="ADAL" clId="{4F06A590-F225-4114-BF69-51EDF65291F2}" dt="2023-02-06T09:27:27.993" v="53" actId="20577"/>
          <ac:spMkLst>
            <pc:docMk/>
            <pc:sldMasterMk cId="3684260606" sldId="2147483650"/>
            <ac:spMk id="13" creationId="{0E900C5D-EAF9-C869-EFC7-859C5616C52B}"/>
          </ac:spMkLst>
        </pc:spChg>
        <pc:graphicFrameChg chg="add del mod">
          <ac:chgData name="Francesco Fransesini" userId="f4b06c69-b125-4814-a67d-adf8dc91bd7e" providerId="ADAL" clId="{4F06A590-F225-4114-BF69-51EDF65291F2}" dt="2023-02-06T09:26:22.550" v="1"/>
          <ac:graphicFrameMkLst>
            <pc:docMk/>
            <pc:sldMasterMk cId="3684260606" sldId="2147483650"/>
            <ac:graphicFrameMk id="7" creationId="{FA06E3E2-2188-004E-F123-D40439641143}"/>
          </ac:graphicFrameMkLst>
        </pc:graphicFrameChg>
        <pc:graphicFrameChg chg="add del mod">
          <ac:chgData name="Francesco Fransesini" userId="f4b06c69-b125-4814-a67d-adf8dc91bd7e" providerId="ADAL" clId="{4F06A590-F225-4114-BF69-51EDF65291F2}" dt="2023-02-06T09:26:51.986" v="12" actId="478"/>
          <ac:graphicFrameMkLst>
            <pc:docMk/>
            <pc:sldMasterMk cId="3684260606" sldId="2147483650"/>
            <ac:graphicFrameMk id="10" creationId="{551AC847-0BC2-8802-5905-BE267F17A472}"/>
          </ac:graphicFrameMkLst>
        </pc:graphicFrameChg>
        <pc:picChg chg="del">
          <ac:chgData name="Francesco Fransesini" userId="f4b06c69-b125-4814-a67d-adf8dc91bd7e" providerId="ADAL" clId="{4F06A590-F225-4114-BF69-51EDF65291F2}" dt="2023-02-06T11:18:45.674" v="1367" actId="478"/>
          <ac:picMkLst>
            <pc:docMk/>
            <pc:sldMasterMk cId="3684260606" sldId="2147483650"/>
            <ac:picMk id="8" creationId="{9B2639D7-E5A6-29C3-0D9B-475944838042}"/>
          </ac:picMkLst>
        </pc:picChg>
        <pc:picChg chg="add mod">
          <ac:chgData name="Francesco Fransesini" userId="f4b06c69-b125-4814-a67d-adf8dc91bd7e" providerId="ADAL" clId="{4F06A590-F225-4114-BF69-51EDF65291F2}" dt="2023-02-06T11:18:53.102" v="1372" actId="1076"/>
          <ac:picMkLst>
            <pc:docMk/>
            <pc:sldMasterMk cId="3684260606" sldId="2147483650"/>
            <ac:picMk id="11" creationId="{BAE42108-61A7-275B-6CF1-39CEE318A490}"/>
          </ac:picMkLst>
        </pc:picChg>
        <pc:sldLayoutChg chg="delSp modSp mod">
          <pc:chgData name="Francesco Fransesini" userId="f4b06c69-b125-4814-a67d-adf8dc91bd7e" providerId="ADAL" clId="{4F06A590-F225-4114-BF69-51EDF65291F2}" dt="2023-02-06T17:28:27.411" v="2002" actId="478"/>
          <pc:sldLayoutMkLst>
            <pc:docMk/>
            <pc:sldMasterMk cId="3684260606" sldId="2147483650"/>
            <pc:sldLayoutMk cId="1647798049" sldId="2147483651"/>
          </pc:sldLayoutMkLst>
          <pc:spChg chg="del mod">
            <ac:chgData name="Francesco Fransesini" userId="f4b06c69-b125-4814-a67d-adf8dc91bd7e" providerId="ADAL" clId="{4F06A590-F225-4114-BF69-51EDF65291F2}" dt="2023-02-06T17:28:27.411" v="2002" actId="478"/>
            <ac:spMkLst>
              <pc:docMk/>
              <pc:sldMasterMk cId="3684260606" sldId="2147483650"/>
              <pc:sldLayoutMk cId="1647798049" sldId="2147483651"/>
              <ac:spMk id="5" creationId="{CCF5DAC8-7DA6-330C-CD3C-098891C27EC5}"/>
            </ac:spMkLst>
          </pc:spChg>
        </pc:sldLayoutChg>
        <pc:sldLayoutChg chg="delSp mod">
          <pc:chgData name="Francesco Fransesini" userId="f4b06c69-b125-4814-a67d-adf8dc91bd7e" providerId="ADAL" clId="{4F06A590-F225-4114-BF69-51EDF65291F2}" dt="2023-02-06T11:19:26.640" v="1373" actId="478"/>
          <pc:sldLayoutMkLst>
            <pc:docMk/>
            <pc:sldMasterMk cId="3684260606" sldId="2147483650"/>
            <pc:sldLayoutMk cId="3258828831" sldId="2147483667"/>
          </pc:sldLayoutMkLst>
          <pc:picChg chg="del">
            <ac:chgData name="Francesco Fransesini" userId="f4b06c69-b125-4814-a67d-adf8dc91bd7e" providerId="ADAL" clId="{4F06A590-F225-4114-BF69-51EDF65291F2}" dt="2023-02-06T11:19:26.640" v="1373" actId="478"/>
            <ac:picMkLst>
              <pc:docMk/>
              <pc:sldMasterMk cId="3684260606" sldId="2147483650"/>
              <pc:sldLayoutMk cId="3258828831" sldId="2147483667"/>
              <ac:picMk id="2" creationId="{009E6CAB-1803-161D-1CD2-28AA53700C63}"/>
            </ac:picMkLst>
          </pc:picChg>
        </pc:sldLayoutChg>
        <pc:sldLayoutChg chg="delSp modSp mod">
          <pc:chgData name="Francesco Fransesini" userId="f4b06c69-b125-4814-a67d-adf8dc91bd7e" providerId="ADAL" clId="{4F06A590-F225-4114-BF69-51EDF65291F2}" dt="2023-02-06T11:21:58.310" v="1421" actId="20577"/>
          <pc:sldLayoutMkLst>
            <pc:docMk/>
            <pc:sldMasterMk cId="3684260606" sldId="2147483650"/>
            <pc:sldLayoutMk cId="3984540208" sldId="2147483670"/>
          </pc:sldLayoutMkLst>
          <pc:spChg chg="del">
            <ac:chgData name="Francesco Fransesini" userId="f4b06c69-b125-4814-a67d-adf8dc91bd7e" providerId="ADAL" clId="{4F06A590-F225-4114-BF69-51EDF65291F2}" dt="2023-02-06T11:21:48.305" v="1403" actId="478"/>
            <ac:spMkLst>
              <pc:docMk/>
              <pc:sldMasterMk cId="3684260606" sldId="2147483650"/>
              <pc:sldLayoutMk cId="3984540208" sldId="2147483670"/>
              <ac:spMk id="7" creationId="{798968AC-8C9C-AC0B-16D1-F6CD256D62E9}"/>
            </ac:spMkLst>
          </pc:spChg>
          <pc:spChg chg="mod">
            <ac:chgData name="Francesco Fransesini" userId="f4b06c69-b125-4814-a67d-adf8dc91bd7e" providerId="ADAL" clId="{4F06A590-F225-4114-BF69-51EDF65291F2}" dt="2023-02-06T11:21:58.310" v="1421" actId="20577"/>
            <ac:spMkLst>
              <pc:docMk/>
              <pc:sldMasterMk cId="3684260606" sldId="2147483650"/>
              <pc:sldLayoutMk cId="3984540208" sldId="2147483670"/>
              <ac:spMk id="10" creationId="{604D3E9D-C2F1-2875-E3C8-07CFACE5AE70}"/>
            </ac:spMkLst>
          </pc:spChg>
        </pc:sldLayoutChg>
      </pc:sldMasterChg>
    </pc:docChg>
  </pc:docChgLst>
  <pc:docChgLst>
    <pc:chgData name="Francesco Fransesini" userId="f4b06c69-b125-4814-a67d-adf8dc91bd7e" providerId="ADAL" clId="{0F7B4A5B-9FA0-4C8F-B3B0-7A370DD5930E}"/>
    <pc:docChg chg="undo custSel addSld delSld modSld">
      <pc:chgData name="Francesco Fransesini" userId="f4b06c69-b125-4814-a67d-adf8dc91bd7e" providerId="ADAL" clId="{0F7B4A5B-9FA0-4C8F-B3B0-7A370DD5930E}" dt="2022-08-26T14:48:10.961" v="1662" actId="1076"/>
      <pc:docMkLst>
        <pc:docMk/>
      </pc:docMkLst>
      <pc:sldChg chg="addSp modSp mod">
        <pc:chgData name="Francesco Fransesini" userId="f4b06c69-b125-4814-a67d-adf8dc91bd7e" providerId="ADAL" clId="{0F7B4A5B-9FA0-4C8F-B3B0-7A370DD5930E}" dt="2022-08-26T13:30:32.125" v="1648" actId="20577"/>
        <pc:sldMkLst>
          <pc:docMk/>
          <pc:sldMk cId="3110927197" sldId="283"/>
        </pc:sldMkLst>
        <pc:spChg chg="add mod">
          <ac:chgData name="Francesco Fransesini" userId="f4b06c69-b125-4814-a67d-adf8dc91bd7e" providerId="ADAL" clId="{0F7B4A5B-9FA0-4C8F-B3B0-7A370DD5930E}" dt="2022-08-26T13:30:32.125" v="1648" actId="20577"/>
          <ac:spMkLst>
            <pc:docMk/>
            <pc:sldMk cId="3110927197" sldId="283"/>
            <ac:spMk id="3" creationId="{20271FAA-5105-38B3-1350-A5E1238A1CED}"/>
          </ac:spMkLst>
        </pc:spChg>
        <pc:spChg chg="mod">
          <ac:chgData name="Francesco Fransesini" userId="f4b06c69-b125-4814-a67d-adf8dc91bd7e" providerId="ADAL" clId="{0F7B4A5B-9FA0-4C8F-B3B0-7A370DD5930E}" dt="2022-08-26T09:30:29.568" v="5"/>
          <ac:spMkLst>
            <pc:docMk/>
            <pc:sldMk cId="3110927197" sldId="283"/>
            <ac:spMk id="10" creationId="{4F769AF9-9998-4535-A0B8-F7AC06DA6FDC}"/>
          </ac:spMkLst>
        </pc:spChg>
        <pc:spChg chg="mod">
          <ac:chgData name="Francesco Fransesini" userId="f4b06c69-b125-4814-a67d-adf8dc91bd7e" providerId="ADAL" clId="{0F7B4A5B-9FA0-4C8F-B3B0-7A370DD5930E}" dt="2022-08-26T09:30:26.110" v="4" actId="20577"/>
          <ac:spMkLst>
            <pc:docMk/>
            <pc:sldMk cId="3110927197" sldId="283"/>
            <ac:spMk id="48" creationId="{EA777D94-B97F-4FEC-8873-BB959D9332F5}"/>
          </ac:spMkLst>
        </pc:spChg>
      </pc:sldChg>
      <pc:sldChg chg="del">
        <pc:chgData name="Francesco Fransesini" userId="f4b06c69-b125-4814-a67d-adf8dc91bd7e" providerId="ADAL" clId="{0F7B4A5B-9FA0-4C8F-B3B0-7A370DD5930E}" dt="2022-08-26T09:32:23.533" v="81" actId="47"/>
        <pc:sldMkLst>
          <pc:docMk/>
          <pc:sldMk cId="2228359365" sldId="284"/>
        </pc:sldMkLst>
      </pc:sldChg>
      <pc:sldChg chg="del">
        <pc:chgData name="Francesco Fransesini" userId="f4b06c69-b125-4814-a67d-adf8dc91bd7e" providerId="ADAL" clId="{0F7B4A5B-9FA0-4C8F-B3B0-7A370DD5930E}" dt="2022-08-26T09:32:19.398" v="80" actId="47"/>
        <pc:sldMkLst>
          <pc:docMk/>
          <pc:sldMk cId="3097175895" sldId="285"/>
        </pc:sldMkLst>
      </pc:sldChg>
      <pc:sldChg chg="modSp mod">
        <pc:chgData name="Francesco Fransesini" userId="f4b06c69-b125-4814-a67d-adf8dc91bd7e" providerId="ADAL" clId="{0F7B4A5B-9FA0-4C8F-B3B0-7A370DD5930E}" dt="2022-08-26T09:30:12.708" v="0"/>
        <pc:sldMkLst>
          <pc:docMk/>
          <pc:sldMk cId="3660757301" sldId="289"/>
        </pc:sldMkLst>
        <pc:spChg chg="mod">
          <ac:chgData name="Francesco Fransesini" userId="f4b06c69-b125-4814-a67d-adf8dc91bd7e" providerId="ADAL" clId="{0F7B4A5B-9FA0-4C8F-B3B0-7A370DD5930E}" dt="2022-08-26T09:30:12.708" v="0"/>
          <ac:spMkLst>
            <pc:docMk/>
            <pc:sldMk cId="3660757301" sldId="289"/>
            <ac:spMk id="2" creationId="{B75C5EC8-F6BE-4EDD-8A1F-E7C4E339CEBA}"/>
          </ac:spMkLst>
        </pc:spChg>
      </pc:sldChg>
      <pc:sldChg chg="modSp mod">
        <pc:chgData name="Francesco Fransesini" userId="f4b06c69-b125-4814-a67d-adf8dc91bd7e" providerId="ADAL" clId="{0F7B4A5B-9FA0-4C8F-B3B0-7A370DD5930E}" dt="2022-08-26T09:30:47.871" v="9"/>
        <pc:sldMkLst>
          <pc:docMk/>
          <pc:sldMk cId="2300865899" sldId="291"/>
        </pc:sldMkLst>
        <pc:spChg chg="mod">
          <ac:chgData name="Francesco Fransesini" userId="f4b06c69-b125-4814-a67d-adf8dc91bd7e" providerId="ADAL" clId="{0F7B4A5B-9FA0-4C8F-B3B0-7A370DD5930E}" dt="2022-08-26T09:30:47.871" v="9"/>
          <ac:spMkLst>
            <pc:docMk/>
            <pc:sldMk cId="2300865899" sldId="291"/>
            <ac:spMk id="10" creationId="{D497722C-2CA5-43DE-B506-D1190A6DD4D5}"/>
          </ac:spMkLst>
        </pc:spChg>
      </pc:sldChg>
      <pc:sldChg chg="modSp del mod">
        <pc:chgData name="Francesco Fransesini" userId="f4b06c69-b125-4814-a67d-adf8dc91bd7e" providerId="ADAL" clId="{0F7B4A5B-9FA0-4C8F-B3B0-7A370DD5930E}" dt="2022-08-26T09:32:33.679" v="84" actId="47"/>
        <pc:sldMkLst>
          <pc:docMk/>
          <pc:sldMk cId="1794152004" sldId="320"/>
        </pc:sldMkLst>
        <pc:spChg chg="mod">
          <ac:chgData name="Francesco Fransesini" userId="f4b06c69-b125-4814-a67d-adf8dc91bd7e" providerId="ADAL" clId="{0F7B4A5B-9FA0-4C8F-B3B0-7A370DD5930E}" dt="2022-08-26T09:30:37.431" v="7"/>
          <ac:spMkLst>
            <pc:docMk/>
            <pc:sldMk cId="1794152004" sldId="320"/>
            <ac:spMk id="23" creationId="{4DABF008-A671-45B8-8B3D-C75CD367BF36}"/>
          </ac:spMkLst>
        </pc:spChg>
      </pc:sldChg>
      <pc:sldChg chg="modSp del mod">
        <pc:chgData name="Francesco Fransesini" userId="f4b06c69-b125-4814-a67d-adf8dc91bd7e" providerId="ADAL" clId="{0F7B4A5B-9FA0-4C8F-B3B0-7A370DD5930E}" dt="2022-08-26T09:32:31.648" v="83" actId="47"/>
        <pc:sldMkLst>
          <pc:docMk/>
          <pc:sldMk cId="4162778142" sldId="321"/>
        </pc:sldMkLst>
        <pc:spChg chg="mod">
          <ac:chgData name="Francesco Fransesini" userId="f4b06c69-b125-4814-a67d-adf8dc91bd7e" providerId="ADAL" clId="{0F7B4A5B-9FA0-4C8F-B3B0-7A370DD5930E}" dt="2022-08-26T09:30:33.927" v="6"/>
          <ac:spMkLst>
            <pc:docMk/>
            <pc:sldMk cId="4162778142" sldId="321"/>
            <ac:spMk id="10" creationId="{4F769AF9-9998-4535-A0B8-F7AC06DA6FDC}"/>
          </ac:spMkLst>
        </pc:spChg>
      </pc:sldChg>
      <pc:sldChg chg="del">
        <pc:chgData name="Francesco Fransesini" userId="f4b06c69-b125-4814-a67d-adf8dc91bd7e" providerId="ADAL" clId="{0F7B4A5B-9FA0-4C8F-B3B0-7A370DD5930E}" dt="2022-08-26T09:32:40.268" v="87" actId="47"/>
        <pc:sldMkLst>
          <pc:docMk/>
          <pc:sldMk cId="3443271767" sldId="322"/>
        </pc:sldMkLst>
      </pc:sldChg>
      <pc:sldChg chg="del">
        <pc:chgData name="Francesco Fransesini" userId="f4b06c69-b125-4814-a67d-adf8dc91bd7e" providerId="ADAL" clId="{0F7B4A5B-9FA0-4C8F-B3B0-7A370DD5930E}" dt="2022-08-26T09:32:25.704" v="82" actId="47"/>
        <pc:sldMkLst>
          <pc:docMk/>
          <pc:sldMk cId="4018901915" sldId="323"/>
        </pc:sldMkLst>
      </pc:sldChg>
      <pc:sldChg chg="delSp modSp mod">
        <pc:chgData name="Francesco Fransesini" userId="f4b06c69-b125-4814-a67d-adf8dc91bd7e" providerId="ADAL" clId="{0F7B4A5B-9FA0-4C8F-B3B0-7A370DD5930E}" dt="2022-08-26T09:32:50.417" v="88"/>
        <pc:sldMkLst>
          <pc:docMk/>
          <pc:sldMk cId="1645952745" sldId="324"/>
        </pc:sldMkLst>
        <pc:spChg chg="mod">
          <ac:chgData name="Francesco Fransesini" userId="f4b06c69-b125-4814-a67d-adf8dc91bd7e" providerId="ADAL" clId="{0F7B4A5B-9FA0-4C8F-B3B0-7A370DD5930E}" dt="2022-08-26T09:32:50.417" v="88"/>
          <ac:spMkLst>
            <pc:docMk/>
            <pc:sldMk cId="1645952745" sldId="324"/>
            <ac:spMk id="10" creationId="{4F769AF9-9998-4535-A0B8-F7AC06DA6FDC}"/>
          </ac:spMkLst>
        </pc:spChg>
        <pc:spChg chg="del">
          <ac:chgData name="Francesco Fransesini" userId="f4b06c69-b125-4814-a67d-adf8dc91bd7e" providerId="ADAL" clId="{0F7B4A5B-9FA0-4C8F-B3B0-7A370DD5930E}" dt="2022-08-26T09:31:35.819" v="12" actId="478"/>
          <ac:spMkLst>
            <pc:docMk/>
            <pc:sldMk cId="1645952745" sldId="324"/>
            <ac:spMk id="11" creationId="{5F06D633-208A-0F49-4813-8A47F191827F}"/>
          </ac:spMkLst>
        </pc:spChg>
        <pc:spChg chg="mod">
          <ac:chgData name="Francesco Fransesini" userId="f4b06c69-b125-4814-a67d-adf8dc91bd7e" providerId="ADAL" clId="{0F7B4A5B-9FA0-4C8F-B3B0-7A370DD5930E}" dt="2022-08-26T09:32:10.078" v="79" actId="1076"/>
          <ac:spMkLst>
            <pc:docMk/>
            <pc:sldMk cId="1645952745" sldId="324"/>
            <ac:spMk id="49" creationId="{9C0437E8-F3C7-49BE-85BF-948370FA1007}"/>
          </ac:spMkLst>
        </pc:spChg>
      </pc:sldChg>
      <pc:sldChg chg="addSp delSp modSp add mod">
        <pc:chgData name="Francesco Fransesini" userId="f4b06c69-b125-4814-a67d-adf8dc91bd7e" providerId="ADAL" clId="{0F7B4A5B-9FA0-4C8F-B3B0-7A370DD5930E}" dt="2022-08-26T12:23:22.816" v="1020" actId="1076"/>
        <pc:sldMkLst>
          <pc:docMk/>
          <pc:sldMk cId="3322540196" sldId="325"/>
        </pc:sldMkLst>
        <pc:spChg chg="add del">
          <ac:chgData name="Francesco Fransesini" userId="f4b06c69-b125-4814-a67d-adf8dc91bd7e" providerId="ADAL" clId="{0F7B4A5B-9FA0-4C8F-B3B0-7A370DD5930E}" dt="2022-08-26T09:46:59.167" v="356" actId="478"/>
          <ac:spMkLst>
            <pc:docMk/>
            <pc:sldMk cId="3322540196" sldId="325"/>
            <ac:spMk id="3" creationId="{20271FAA-5105-38B3-1350-A5E1238A1CED}"/>
          </ac:spMkLst>
        </pc:spChg>
        <pc:spChg chg="add del mod">
          <ac:chgData name="Francesco Fransesini" userId="f4b06c69-b125-4814-a67d-adf8dc91bd7e" providerId="ADAL" clId="{0F7B4A5B-9FA0-4C8F-B3B0-7A370DD5930E}" dt="2022-08-26T09:46:57.346" v="355" actId="478"/>
          <ac:spMkLst>
            <pc:docMk/>
            <pc:sldMk cId="3322540196" sldId="325"/>
            <ac:spMk id="5" creationId="{284FECBA-0019-346E-CC71-49E781D25B6A}"/>
          </ac:spMkLst>
        </pc:spChg>
        <pc:spChg chg="add del mod">
          <ac:chgData name="Francesco Fransesini" userId="f4b06c69-b125-4814-a67d-adf8dc91bd7e" providerId="ADAL" clId="{0F7B4A5B-9FA0-4C8F-B3B0-7A370DD5930E}" dt="2022-08-26T09:46:53.197" v="351" actId="22"/>
          <ac:spMkLst>
            <pc:docMk/>
            <pc:sldMk cId="3322540196" sldId="325"/>
            <ac:spMk id="7" creationId="{9E95E71F-3CEC-F9FF-A149-D613F16B8CFC}"/>
          </ac:spMkLst>
        </pc:spChg>
        <pc:spChg chg="add mod">
          <ac:chgData name="Francesco Fransesini" userId="f4b06c69-b125-4814-a67d-adf8dc91bd7e" providerId="ADAL" clId="{0F7B4A5B-9FA0-4C8F-B3B0-7A370DD5930E}" dt="2022-08-26T12:16:40.539" v="859" actId="14100"/>
          <ac:spMkLst>
            <pc:docMk/>
            <pc:sldMk cId="3322540196" sldId="325"/>
            <ac:spMk id="8" creationId="{60E8E594-9DB9-8C0D-B7B5-374AD10B2915}"/>
          </ac:spMkLst>
        </pc:spChg>
        <pc:spChg chg="add del mod">
          <ac:chgData name="Francesco Fransesini" userId="f4b06c69-b125-4814-a67d-adf8dc91bd7e" providerId="ADAL" clId="{0F7B4A5B-9FA0-4C8F-B3B0-7A370DD5930E}" dt="2022-08-26T12:14:22.632" v="808"/>
          <ac:spMkLst>
            <pc:docMk/>
            <pc:sldMk cId="3322540196" sldId="325"/>
            <ac:spMk id="9" creationId="{F140C48D-BDFA-D3FA-71FB-DF71FBD87E90}"/>
          </ac:spMkLst>
        </pc:spChg>
        <pc:spChg chg="add mod">
          <ac:chgData name="Francesco Fransesini" userId="f4b06c69-b125-4814-a67d-adf8dc91bd7e" providerId="ADAL" clId="{0F7B4A5B-9FA0-4C8F-B3B0-7A370DD5930E}" dt="2022-08-26T12:23:14.928" v="1019" actId="1076"/>
          <ac:spMkLst>
            <pc:docMk/>
            <pc:sldMk cId="3322540196" sldId="325"/>
            <ac:spMk id="16" creationId="{0FDCF5B6-8AA7-73C2-5111-BC7B45D9AE9F}"/>
          </ac:spMkLst>
        </pc:spChg>
        <pc:spChg chg="add mod">
          <ac:chgData name="Francesco Fransesini" userId="f4b06c69-b125-4814-a67d-adf8dc91bd7e" providerId="ADAL" clId="{0F7B4A5B-9FA0-4C8F-B3B0-7A370DD5930E}" dt="2022-08-26T12:23:22.816" v="1020" actId="1076"/>
          <ac:spMkLst>
            <pc:docMk/>
            <pc:sldMk cId="3322540196" sldId="325"/>
            <ac:spMk id="18" creationId="{DA131A23-3FDF-78DD-D155-B4A52F8E12B4}"/>
          </ac:spMkLst>
        </pc:spChg>
        <pc:spChg chg="add del">
          <ac:chgData name="Francesco Fransesini" userId="f4b06c69-b125-4814-a67d-adf8dc91bd7e" providerId="ADAL" clId="{0F7B4A5B-9FA0-4C8F-B3B0-7A370DD5930E}" dt="2022-08-26T09:47:00.919" v="357" actId="478"/>
          <ac:spMkLst>
            <pc:docMk/>
            <pc:sldMk cId="3322540196" sldId="325"/>
            <ac:spMk id="48" creationId="{EA777D94-B97F-4FEC-8873-BB959D9332F5}"/>
          </ac:spMkLst>
        </pc:spChg>
        <pc:spChg chg="add del mod">
          <ac:chgData name="Francesco Fransesini" userId="f4b06c69-b125-4814-a67d-adf8dc91bd7e" providerId="ADAL" clId="{0F7B4A5B-9FA0-4C8F-B3B0-7A370DD5930E}" dt="2022-08-26T10:15:42.083" v="384" actId="1076"/>
          <ac:spMkLst>
            <pc:docMk/>
            <pc:sldMk cId="3322540196" sldId="325"/>
            <ac:spMk id="49" creationId="{9C0437E8-F3C7-49BE-85BF-948370FA1007}"/>
          </ac:spMkLst>
        </pc:spChg>
        <pc:graphicFrameChg chg="add mod modGraphic">
          <ac:chgData name="Francesco Fransesini" userId="f4b06c69-b125-4814-a67d-adf8dc91bd7e" providerId="ADAL" clId="{0F7B4A5B-9FA0-4C8F-B3B0-7A370DD5930E}" dt="2022-08-26T12:19:48.915" v="948" actId="122"/>
          <ac:graphicFrameMkLst>
            <pc:docMk/>
            <pc:sldMk cId="3322540196" sldId="325"/>
            <ac:graphicFrameMk id="11" creationId="{59636BA8-0BA6-3A9D-CEB1-2D236218C89F}"/>
          </ac:graphicFrameMkLst>
        </pc:graphicFrameChg>
        <pc:picChg chg="add mod">
          <ac:chgData name="Francesco Fransesini" userId="f4b06c69-b125-4814-a67d-adf8dc91bd7e" providerId="ADAL" clId="{0F7B4A5B-9FA0-4C8F-B3B0-7A370DD5930E}" dt="2022-08-26T12:20:50.160" v="952" actId="1076"/>
          <ac:picMkLst>
            <pc:docMk/>
            <pc:sldMk cId="3322540196" sldId="325"/>
            <ac:picMk id="15" creationId="{55F737D5-1FF9-15D9-6B92-16FDCBE48A24}"/>
          </ac:picMkLst>
        </pc:picChg>
        <pc:cxnChg chg="add mod">
          <ac:chgData name="Francesco Fransesini" userId="f4b06c69-b125-4814-a67d-adf8dc91bd7e" providerId="ADAL" clId="{0F7B4A5B-9FA0-4C8F-B3B0-7A370DD5930E}" dt="2022-08-26T12:21:33.136" v="987" actId="1076"/>
          <ac:cxnSpMkLst>
            <pc:docMk/>
            <pc:sldMk cId="3322540196" sldId="325"/>
            <ac:cxnSpMk id="20" creationId="{38B039C1-C5EE-BE99-458A-21608F8CC3B9}"/>
          </ac:cxnSpMkLst>
        </pc:cxnChg>
        <pc:cxnChg chg="add mod">
          <ac:chgData name="Francesco Fransesini" userId="f4b06c69-b125-4814-a67d-adf8dc91bd7e" providerId="ADAL" clId="{0F7B4A5B-9FA0-4C8F-B3B0-7A370DD5930E}" dt="2022-08-26T12:21:37.496" v="989" actId="1076"/>
          <ac:cxnSpMkLst>
            <pc:docMk/>
            <pc:sldMk cId="3322540196" sldId="325"/>
            <ac:cxnSpMk id="21" creationId="{23AF9F78-5E04-62D9-4CF4-A04219F0441E}"/>
          </ac:cxnSpMkLst>
        </pc:cxnChg>
      </pc:sldChg>
      <pc:sldChg chg="modSp del mod">
        <pc:chgData name="Francesco Fransesini" userId="f4b06c69-b125-4814-a67d-adf8dc91bd7e" providerId="ADAL" clId="{0F7B4A5B-9FA0-4C8F-B3B0-7A370DD5930E}" dt="2022-08-26T09:32:35.198" v="85" actId="47"/>
        <pc:sldMkLst>
          <pc:docMk/>
          <pc:sldMk cId="4131138683" sldId="325"/>
        </pc:sldMkLst>
        <pc:spChg chg="mod">
          <ac:chgData name="Francesco Fransesini" userId="f4b06c69-b125-4814-a67d-adf8dc91bd7e" providerId="ADAL" clId="{0F7B4A5B-9FA0-4C8F-B3B0-7A370DD5930E}" dt="2022-08-26T09:30:41.368" v="8"/>
          <ac:spMkLst>
            <pc:docMk/>
            <pc:sldMk cId="4131138683" sldId="325"/>
            <ac:spMk id="10" creationId="{4F769AF9-9998-4535-A0B8-F7AC06DA6FDC}"/>
          </ac:spMkLst>
        </pc:spChg>
      </pc:sldChg>
      <pc:sldChg chg="del">
        <pc:chgData name="Francesco Fransesini" userId="f4b06c69-b125-4814-a67d-adf8dc91bd7e" providerId="ADAL" clId="{0F7B4A5B-9FA0-4C8F-B3B0-7A370DD5930E}" dt="2022-08-26T09:32:36.897" v="86" actId="47"/>
        <pc:sldMkLst>
          <pc:docMk/>
          <pc:sldMk cId="611459877" sldId="326"/>
        </pc:sldMkLst>
      </pc:sldChg>
      <pc:sldChg chg="new del">
        <pc:chgData name="Francesco Fransesini" userId="f4b06c69-b125-4814-a67d-adf8dc91bd7e" providerId="ADAL" clId="{0F7B4A5B-9FA0-4C8F-B3B0-7A370DD5930E}" dt="2022-08-26T12:29:11.176" v="1022" actId="680"/>
        <pc:sldMkLst>
          <pc:docMk/>
          <pc:sldMk cId="1909033785" sldId="326"/>
        </pc:sldMkLst>
      </pc:sldChg>
      <pc:sldChg chg="addSp delSp modSp add mod">
        <pc:chgData name="Francesco Fransesini" userId="f4b06c69-b125-4814-a67d-adf8dc91bd7e" providerId="ADAL" clId="{0F7B4A5B-9FA0-4C8F-B3B0-7A370DD5930E}" dt="2022-08-26T13:14:47.921" v="1639"/>
        <pc:sldMkLst>
          <pc:docMk/>
          <pc:sldMk cId="4209555991" sldId="326"/>
        </pc:sldMkLst>
        <pc:spChg chg="mod">
          <ac:chgData name="Francesco Fransesini" userId="f4b06c69-b125-4814-a67d-adf8dc91bd7e" providerId="ADAL" clId="{0F7B4A5B-9FA0-4C8F-B3B0-7A370DD5930E}" dt="2022-08-26T13:10:08.898" v="1600" actId="6549"/>
          <ac:spMkLst>
            <pc:docMk/>
            <pc:sldMk cId="4209555991" sldId="326"/>
            <ac:spMk id="8" creationId="{60E8E594-9DB9-8C0D-B7B5-374AD10B2915}"/>
          </ac:spMkLst>
        </pc:spChg>
        <pc:spChg chg="del">
          <ac:chgData name="Francesco Fransesini" userId="f4b06c69-b125-4814-a67d-adf8dc91bd7e" providerId="ADAL" clId="{0F7B4A5B-9FA0-4C8F-B3B0-7A370DD5930E}" dt="2022-08-26T12:29:21.794" v="1024" actId="478"/>
          <ac:spMkLst>
            <pc:docMk/>
            <pc:sldMk cId="4209555991" sldId="326"/>
            <ac:spMk id="16" creationId="{0FDCF5B6-8AA7-73C2-5111-BC7B45D9AE9F}"/>
          </ac:spMkLst>
        </pc:spChg>
        <pc:spChg chg="del">
          <ac:chgData name="Francesco Fransesini" userId="f4b06c69-b125-4814-a67d-adf8dc91bd7e" providerId="ADAL" clId="{0F7B4A5B-9FA0-4C8F-B3B0-7A370DD5930E}" dt="2022-08-26T12:29:23.313" v="1025" actId="478"/>
          <ac:spMkLst>
            <pc:docMk/>
            <pc:sldMk cId="4209555991" sldId="326"/>
            <ac:spMk id="18" creationId="{DA131A23-3FDF-78DD-D155-B4A52F8E12B4}"/>
          </ac:spMkLst>
        </pc:spChg>
        <pc:graphicFrameChg chg="add del mod">
          <ac:chgData name="Francesco Fransesini" userId="f4b06c69-b125-4814-a67d-adf8dc91bd7e" providerId="ADAL" clId="{0F7B4A5B-9FA0-4C8F-B3B0-7A370DD5930E}" dt="2022-08-26T12:50:47.042" v="1359" actId="478"/>
          <ac:graphicFrameMkLst>
            <pc:docMk/>
            <pc:sldMk cId="4209555991" sldId="326"/>
            <ac:graphicFrameMk id="3" creationId="{564CCC56-FCF2-3253-DD52-B7DB67BEC064}"/>
          </ac:graphicFrameMkLst>
        </pc:graphicFrameChg>
        <pc:graphicFrameChg chg="add del mod">
          <ac:chgData name="Francesco Fransesini" userId="f4b06c69-b125-4814-a67d-adf8dc91bd7e" providerId="ADAL" clId="{0F7B4A5B-9FA0-4C8F-B3B0-7A370DD5930E}" dt="2022-08-26T12:50:49.157" v="1360" actId="478"/>
          <ac:graphicFrameMkLst>
            <pc:docMk/>
            <pc:sldMk cId="4209555991" sldId="326"/>
            <ac:graphicFrameMk id="4" creationId="{029CB36B-22AD-0817-33D4-CADE79070E4C}"/>
          </ac:graphicFrameMkLst>
        </pc:graphicFrameChg>
        <pc:graphicFrameChg chg="add del mod">
          <ac:chgData name="Francesco Fransesini" userId="f4b06c69-b125-4814-a67d-adf8dc91bd7e" providerId="ADAL" clId="{0F7B4A5B-9FA0-4C8F-B3B0-7A370DD5930E}" dt="2022-08-26T13:13:33.018" v="1634"/>
          <ac:graphicFrameMkLst>
            <pc:docMk/>
            <pc:sldMk cId="4209555991" sldId="326"/>
            <ac:graphicFrameMk id="5" creationId="{564CCC56-FCF2-3253-DD52-B7DB67BEC064}"/>
          </ac:graphicFrameMkLst>
        </pc:graphicFrameChg>
        <pc:graphicFrameChg chg="add del mod">
          <ac:chgData name="Francesco Fransesini" userId="f4b06c69-b125-4814-a67d-adf8dc91bd7e" providerId="ADAL" clId="{0F7B4A5B-9FA0-4C8F-B3B0-7A370DD5930E}" dt="2022-08-26T13:02:04.616" v="1487" actId="478"/>
          <ac:graphicFrameMkLst>
            <pc:docMk/>
            <pc:sldMk cId="4209555991" sldId="326"/>
            <ac:graphicFrameMk id="6" creationId="{029CB36B-22AD-0817-33D4-CADE79070E4C}"/>
          </ac:graphicFrameMkLst>
        </pc:graphicFrameChg>
        <pc:graphicFrameChg chg="add mod">
          <ac:chgData name="Francesco Fransesini" userId="f4b06c69-b125-4814-a67d-adf8dc91bd7e" providerId="ADAL" clId="{0F7B4A5B-9FA0-4C8F-B3B0-7A370DD5930E}" dt="2022-08-26T13:14:47.921" v="1639"/>
          <ac:graphicFrameMkLst>
            <pc:docMk/>
            <pc:sldMk cId="4209555991" sldId="326"/>
            <ac:graphicFrameMk id="7" creationId="{029CB36B-22AD-0817-33D4-CADE79070E4C}"/>
          </ac:graphicFrameMkLst>
        </pc:graphicFrameChg>
        <pc:graphicFrameChg chg="add mod ord modGraphic">
          <ac:chgData name="Francesco Fransesini" userId="f4b06c69-b125-4814-a67d-adf8dc91bd7e" providerId="ADAL" clId="{0F7B4A5B-9FA0-4C8F-B3B0-7A370DD5930E}" dt="2022-08-26T13:13:17.992" v="1630" actId="167"/>
          <ac:graphicFrameMkLst>
            <pc:docMk/>
            <pc:sldMk cId="4209555991" sldId="326"/>
            <ac:graphicFrameMk id="9" creationId="{EAA24AC5-BB4B-615C-C7B5-6708D8892202}"/>
          </ac:graphicFrameMkLst>
        </pc:graphicFrameChg>
        <pc:graphicFrameChg chg="del">
          <ac:chgData name="Francesco Fransesini" userId="f4b06c69-b125-4814-a67d-adf8dc91bd7e" providerId="ADAL" clId="{0F7B4A5B-9FA0-4C8F-B3B0-7A370DD5930E}" dt="2022-08-26T12:29:27.686" v="1029" actId="478"/>
          <ac:graphicFrameMkLst>
            <pc:docMk/>
            <pc:sldMk cId="4209555991" sldId="326"/>
            <ac:graphicFrameMk id="11" creationId="{59636BA8-0BA6-3A9D-CEB1-2D236218C89F}"/>
          </ac:graphicFrameMkLst>
        </pc:graphicFrameChg>
        <pc:graphicFrameChg chg="add del mod">
          <ac:chgData name="Francesco Fransesini" userId="f4b06c69-b125-4814-a67d-adf8dc91bd7e" providerId="ADAL" clId="{0F7B4A5B-9FA0-4C8F-B3B0-7A370DD5930E}" dt="2022-08-26T13:11:53.377" v="1614"/>
          <ac:graphicFrameMkLst>
            <pc:docMk/>
            <pc:sldMk cId="4209555991" sldId="326"/>
            <ac:graphicFrameMk id="12" creationId="{441B68AE-D2CC-03ED-54BF-2ACF324A7BBB}"/>
          </ac:graphicFrameMkLst>
        </pc:graphicFrameChg>
        <pc:picChg chg="del">
          <ac:chgData name="Francesco Fransesini" userId="f4b06c69-b125-4814-a67d-adf8dc91bd7e" providerId="ADAL" clId="{0F7B4A5B-9FA0-4C8F-B3B0-7A370DD5930E}" dt="2022-08-26T12:29:25.592" v="1028" actId="478"/>
          <ac:picMkLst>
            <pc:docMk/>
            <pc:sldMk cId="4209555991" sldId="326"/>
            <ac:picMk id="15" creationId="{55F737D5-1FF9-15D9-6B92-16FDCBE48A24}"/>
          </ac:picMkLst>
        </pc:picChg>
        <pc:cxnChg chg="del">
          <ac:chgData name="Francesco Fransesini" userId="f4b06c69-b125-4814-a67d-adf8dc91bd7e" providerId="ADAL" clId="{0F7B4A5B-9FA0-4C8F-B3B0-7A370DD5930E}" dt="2022-08-26T12:29:24.145" v="1026" actId="478"/>
          <ac:cxnSpMkLst>
            <pc:docMk/>
            <pc:sldMk cId="4209555991" sldId="326"/>
            <ac:cxnSpMk id="20" creationId="{38B039C1-C5EE-BE99-458A-21608F8CC3B9}"/>
          </ac:cxnSpMkLst>
        </pc:cxnChg>
        <pc:cxnChg chg="del">
          <ac:chgData name="Francesco Fransesini" userId="f4b06c69-b125-4814-a67d-adf8dc91bd7e" providerId="ADAL" clId="{0F7B4A5B-9FA0-4C8F-B3B0-7A370DD5930E}" dt="2022-08-26T12:29:25.104" v="1027" actId="478"/>
          <ac:cxnSpMkLst>
            <pc:docMk/>
            <pc:sldMk cId="4209555991" sldId="326"/>
            <ac:cxnSpMk id="21" creationId="{23AF9F78-5E04-62D9-4CF4-A04219F0441E}"/>
          </ac:cxnSpMkLst>
        </pc:cxnChg>
      </pc:sldChg>
      <pc:sldChg chg="del">
        <pc:chgData name="Francesco Fransesini" userId="f4b06c69-b125-4814-a67d-adf8dc91bd7e" providerId="ADAL" clId="{0F7B4A5B-9FA0-4C8F-B3B0-7A370DD5930E}" dt="2022-08-26T09:31:10.843" v="10" actId="47"/>
        <pc:sldMkLst>
          <pc:docMk/>
          <pc:sldMk cId="601455540" sldId="327"/>
        </pc:sldMkLst>
      </pc:sldChg>
      <pc:sldChg chg="addSp delSp add del mod">
        <pc:chgData name="Francesco Fransesini" userId="f4b06c69-b125-4814-a67d-adf8dc91bd7e" providerId="ADAL" clId="{0F7B4A5B-9FA0-4C8F-B3B0-7A370DD5930E}" dt="2022-08-26T13:30:41.926" v="1649" actId="47"/>
        <pc:sldMkLst>
          <pc:docMk/>
          <pc:sldMk cId="621171893" sldId="327"/>
        </pc:sldMkLst>
        <pc:picChg chg="del">
          <ac:chgData name="Francesco Fransesini" userId="f4b06c69-b125-4814-a67d-adf8dc91bd7e" providerId="ADAL" clId="{0F7B4A5B-9FA0-4C8F-B3B0-7A370DD5930E}" dt="2022-08-26T13:30:11.154" v="1641" actId="478"/>
          <ac:picMkLst>
            <pc:docMk/>
            <pc:sldMk cId="621171893" sldId="327"/>
            <ac:picMk id="4" creationId="{DA98CCBE-5803-AFAE-D133-87EDC910E878}"/>
          </ac:picMkLst>
        </pc:picChg>
        <pc:picChg chg="add del">
          <ac:chgData name="Francesco Fransesini" userId="f4b06c69-b125-4814-a67d-adf8dc91bd7e" providerId="ADAL" clId="{0F7B4A5B-9FA0-4C8F-B3B0-7A370DD5930E}" dt="2022-08-26T13:30:21.381" v="1643" actId="478"/>
          <ac:picMkLst>
            <pc:docMk/>
            <pc:sldMk cId="621171893" sldId="327"/>
            <ac:picMk id="8" creationId="{C6F66009-2795-C4E4-3E46-14CE34DEC38C}"/>
          </ac:picMkLst>
        </pc:picChg>
      </pc:sldChg>
      <pc:sldChg chg="addSp delSp modSp add mod">
        <pc:chgData name="Francesco Fransesini" userId="f4b06c69-b125-4814-a67d-adf8dc91bd7e" providerId="ADAL" clId="{0F7B4A5B-9FA0-4C8F-B3B0-7A370DD5930E}" dt="2022-08-26T14:48:10.961" v="1662" actId="1076"/>
        <pc:sldMkLst>
          <pc:docMk/>
          <pc:sldMk cId="637572437" sldId="327"/>
        </pc:sldMkLst>
        <pc:spChg chg="del">
          <ac:chgData name="Francesco Fransesini" userId="f4b06c69-b125-4814-a67d-adf8dc91bd7e" providerId="ADAL" clId="{0F7B4A5B-9FA0-4C8F-B3B0-7A370DD5930E}" dt="2022-08-26T13:30:55.769" v="1655" actId="478"/>
          <ac:spMkLst>
            <pc:docMk/>
            <pc:sldMk cId="637572437" sldId="327"/>
            <ac:spMk id="8" creationId="{60E8E594-9DB9-8C0D-B7B5-374AD10B2915}"/>
          </ac:spMkLst>
        </pc:spChg>
        <pc:spChg chg="mod">
          <ac:chgData name="Francesco Fransesini" userId="f4b06c69-b125-4814-a67d-adf8dc91bd7e" providerId="ADAL" clId="{0F7B4A5B-9FA0-4C8F-B3B0-7A370DD5930E}" dt="2022-08-26T13:30:52.999" v="1654"/>
          <ac:spMkLst>
            <pc:docMk/>
            <pc:sldMk cId="637572437" sldId="327"/>
            <ac:spMk id="49" creationId="{9C0437E8-F3C7-49BE-85BF-948370FA1007}"/>
          </ac:spMkLst>
        </pc:spChg>
        <pc:graphicFrameChg chg="del mod">
          <ac:chgData name="Francesco Fransesini" userId="f4b06c69-b125-4814-a67d-adf8dc91bd7e" providerId="ADAL" clId="{0F7B4A5B-9FA0-4C8F-B3B0-7A370DD5930E}" dt="2022-08-26T13:30:57.273" v="1657" actId="478"/>
          <ac:graphicFrameMkLst>
            <pc:docMk/>
            <pc:sldMk cId="637572437" sldId="327"/>
            <ac:graphicFrameMk id="5" creationId="{564CCC56-FCF2-3253-DD52-B7DB67BEC064}"/>
          </ac:graphicFrameMkLst>
        </pc:graphicFrameChg>
        <pc:graphicFrameChg chg="del">
          <ac:chgData name="Francesco Fransesini" userId="f4b06c69-b125-4814-a67d-adf8dc91bd7e" providerId="ADAL" clId="{0F7B4A5B-9FA0-4C8F-B3B0-7A370DD5930E}" dt="2022-08-26T13:30:59.408" v="1659" actId="478"/>
          <ac:graphicFrameMkLst>
            <pc:docMk/>
            <pc:sldMk cId="637572437" sldId="327"/>
            <ac:graphicFrameMk id="7" creationId="{029CB36B-22AD-0817-33D4-CADE79070E4C}"/>
          </ac:graphicFrameMkLst>
        </pc:graphicFrameChg>
        <pc:graphicFrameChg chg="del">
          <ac:chgData name="Francesco Fransesini" userId="f4b06c69-b125-4814-a67d-adf8dc91bd7e" providerId="ADAL" clId="{0F7B4A5B-9FA0-4C8F-B3B0-7A370DD5930E}" dt="2022-08-26T13:30:58.423" v="1658" actId="478"/>
          <ac:graphicFrameMkLst>
            <pc:docMk/>
            <pc:sldMk cId="637572437" sldId="327"/>
            <ac:graphicFrameMk id="9" creationId="{EAA24AC5-BB4B-615C-C7B5-6708D8892202}"/>
          </ac:graphicFrameMkLst>
        </pc:graphicFrameChg>
        <pc:picChg chg="add mod">
          <ac:chgData name="Francesco Fransesini" userId="f4b06c69-b125-4814-a67d-adf8dc91bd7e" providerId="ADAL" clId="{0F7B4A5B-9FA0-4C8F-B3B0-7A370DD5930E}" dt="2022-08-26T14:48:10.961" v="1662" actId="1076"/>
          <ac:picMkLst>
            <pc:docMk/>
            <pc:sldMk cId="637572437" sldId="327"/>
            <ac:picMk id="4" creationId="{5A794D17-B271-9166-67A5-7321041C3FC4}"/>
          </ac:picMkLst>
        </pc:picChg>
      </pc:sldChg>
      <pc:sldChg chg="del">
        <pc:chgData name="Francesco Fransesini" userId="f4b06c69-b125-4814-a67d-adf8dc91bd7e" providerId="ADAL" clId="{0F7B4A5B-9FA0-4C8F-B3B0-7A370DD5930E}" dt="2022-08-26T09:31:37.502" v="13" actId="47"/>
        <pc:sldMkLst>
          <pc:docMk/>
          <pc:sldMk cId="340539807" sldId="328"/>
        </pc:sldMkLst>
      </pc:sldChg>
      <pc:sldChg chg="del">
        <pc:chgData name="Francesco Fransesini" userId="f4b06c69-b125-4814-a67d-adf8dc91bd7e" providerId="ADAL" clId="{0F7B4A5B-9FA0-4C8F-B3B0-7A370DD5930E}" dt="2022-08-26T09:31:29.161" v="11" actId="47"/>
        <pc:sldMkLst>
          <pc:docMk/>
          <pc:sldMk cId="3702044487" sldId="329"/>
        </pc:sldMkLst>
      </pc:sldChg>
      <pc:sldMasterChg chg="delSldLayout">
        <pc:chgData name="Francesco Fransesini" userId="f4b06c69-b125-4814-a67d-adf8dc91bd7e" providerId="ADAL" clId="{0F7B4A5B-9FA0-4C8F-B3B0-7A370DD5930E}" dt="2022-08-26T09:32:23.533" v="81" actId="47"/>
        <pc:sldMasterMkLst>
          <pc:docMk/>
          <pc:sldMasterMk cId="3684260606" sldId="2147483650"/>
        </pc:sldMasterMkLst>
        <pc:sldLayoutChg chg="del">
          <pc:chgData name="Francesco Fransesini" userId="f4b06c69-b125-4814-a67d-adf8dc91bd7e" providerId="ADAL" clId="{0F7B4A5B-9FA0-4C8F-B3B0-7A370DD5930E}" dt="2022-08-26T09:32:23.533" v="81" actId="47"/>
          <pc:sldLayoutMkLst>
            <pc:docMk/>
            <pc:sldMasterMk cId="3684260606" sldId="2147483650"/>
            <pc:sldLayoutMk cId="2892020236" sldId="2147483666"/>
          </pc:sldLayoutMkLst>
        </pc:sldLayoutChg>
      </pc:sldMasterChg>
    </pc:docChg>
  </pc:docChgLst>
  <pc:docChgLst>
    <pc:chgData name="Francesco Fransesini" userId="f4b06c69-b125-4814-a67d-adf8dc91bd7e" providerId="ADAL" clId="{B8644438-C21F-4C71-9F56-AD71E80890B3}"/>
    <pc:docChg chg="undo custSel addSld delSld modSld modMainMaster">
      <pc:chgData name="Francesco Fransesini" userId="f4b06c69-b125-4814-a67d-adf8dc91bd7e" providerId="ADAL" clId="{B8644438-C21F-4C71-9F56-AD71E80890B3}" dt="2023-02-08T16:34:14.594" v="645" actId="1076"/>
      <pc:docMkLst>
        <pc:docMk/>
      </pc:docMkLst>
      <pc:sldChg chg="addSp delSp modSp mod">
        <pc:chgData name="Francesco Fransesini" userId="f4b06c69-b125-4814-a67d-adf8dc91bd7e" providerId="ADAL" clId="{B8644438-C21F-4C71-9F56-AD71E80890B3}" dt="2023-02-08T16:34:14.594" v="645" actId="1076"/>
        <pc:sldMkLst>
          <pc:docMk/>
          <pc:sldMk cId="1361820754" sldId="344"/>
        </pc:sldMkLst>
        <pc:spChg chg="mod">
          <ac:chgData name="Francesco Fransesini" userId="f4b06c69-b125-4814-a67d-adf8dc91bd7e" providerId="ADAL" clId="{B8644438-C21F-4C71-9F56-AD71E80890B3}" dt="2023-02-08T16:25:02.697" v="594" actId="1076"/>
          <ac:spMkLst>
            <pc:docMk/>
            <pc:sldMk cId="1361820754" sldId="344"/>
            <ac:spMk id="2" creationId="{757E9BD6-7CF7-C32E-4F96-AD9B50AC4AC2}"/>
          </ac:spMkLst>
        </pc:spChg>
        <pc:spChg chg="mod">
          <ac:chgData name="Francesco Fransesini" userId="f4b06c69-b125-4814-a67d-adf8dc91bd7e" providerId="ADAL" clId="{B8644438-C21F-4C71-9F56-AD71E80890B3}" dt="2023-02-08T14:24:20.891" v="492" actId="1076"/>
          <ac:spMkLst>
            <pc:docMk/>
            <pc:sldMk cId="1361820754" sldId="344"/>
            <ac:spMk id="3" creationId="{985698D7-16B9-30D1-D3A5-8C72417DCF16}"/>
          </ac:spMkLst>
        </pc:spChg>
        <pc:spChg chg="add mod">
          <ac:chgData name="Francesco Fransesini" userId="f4b06c69-b125-4814-a67d-adf8dc91bd7e" providerId="ADAL" clId="{B8644438-C21F-4C71-9F56-AD71E80890B3}" dt="2023-02-08T16:33:55.965" v="640" actId="1076"/>
          <ac:spMkLst>
            <pc:docMk/>
            <pc:sldMk cId="1361820754" sldId="344"/>
            <ac:spMk id="5" creationId="{976E722B-24F1-E6EE-8CA2-7654707D2005}"/>
          </ac:spMkLst>
        </pc:spChg>
        <pc:spChg chg="add mod">
          <ac:chgData name="Francesco Fransesini" userId="f4b06c69-b125-4814-a67d-adf8dc91bd7e" providerId="ADAL" clId="{B8644438-C21F-4C71-9F56-AD71E80890B3}" dt="2023-02-08T16:34:14.594" v="645" actId="1076"/>
          <ac:spMkLst>
            <pc:docMk/>
            <pc:sldMk cId="1361820754" sldId="344"/>
            <ac:spMk id="6" creationId="{D6920E14-BD80-09B6-C885-E7B317657799}"/>
          </ac:spMkLst>
        </pc:spChg>
        <pc:picChg chg="del">
          <ac:chgData name="Francesco Fransesini" userId="f4b06c69-b125-4814-a67d-adf8dc91bd7e" providerId="ADAL" clId="{B8644438-C21F-4C71-9F56-AD71E80890B3}" dt="2023-02-08T14:10:15.277" v="349" actId="478"/>
          <ac:picMkLst>
            <pc:docMk/>
            <pc:sldMk cId="1361820754" sldId="344"/>
            <ac:picMk id="9" creationId="{9B683E8D-38D4-949A-262E-4C26F0AF6131}"/>
          </ac:picMkLst>
        </pc:picChg>
      </pc:sldChg>
      <pc:sldChg chg="modSp mod">
        <pc:chgData name="Francesco Fransesini" userId="f4b06c69-b125-4814-a67d-adf8dc91bd7e" providerId="ADAL" clId="{B8644438-C21F-4C71-9F56-AD71E80890B3}" dt="2023-02-08T14:22:33.396" v="422" actId="1076"/>
        <pc:sldMkLst>
          <pc:docMk/>
          <pc:sldMk cId="3115896112" sldId="345"/>
        </pc:sldMkLst>
        <pc:spChg chg="mod">
          <ac:chgData name="Francesco Fransesini" userId="f4b06c69-b125-4814-a67d-adf8dc91bd7e" providerId="ADAL" clId="{B8644438-C21F-4C71-9F56-AD71E80890B3}" dt="2023-02-08T14:22:33.396" v="422" actId="1076"/>
          <ac:spMkLst>
            <pc:docMk/>
            <pc:sldMk cId="3115896112" sldId="345"/>
            <ac:spMk id="7" creationId="{B16F8D47-6B99-543E-5AB7-640E24F00F36}"/>
          </ac:spMkLst>
        </pc:spChg>
        <pc:spChg chg="mod">
          <ac:chgData name="Francesco Fransesini" userId="f4b06c69-b125-4814-a67d-adf8dc91bd7e" providerId="ADAL" clId="{B8644438-C21F-4C71-9F56-AD71E80890B3}" dt="2023-02-08T14:22:28.876" v="421" actId="1076"/>
          <ac:spMkLst>
            <pc:docMk/>
            <pc:sldMk cId="3115896112" sldId="345"/>
            <ac:spMk id="8" creationId="{573BB3FC-F9B9-EF08-69A3-D7D4D91EAC65}"/>
          </ac:spMkLst>
        </pc:spChg>
      </pc:sldChg>
      <pc:sldChg chg="addSp modSp mod">
        <pc:chgData name="Francesco Fransesini" userId="f4b06c69-b125-4814-a67d-adf8dc91bd7e" providerId="ADAL" clId="{B8644438-C21F-4C71-9F56-AD71E80890B3}" dt="2023-02-08T16:33:00.752" v="639" actId="207"/>
        <pc:sldMkLst>
          <pc:docMk/>
          <pc:sldMk cId="1757054553" sldId="386"/>
        </pc:sldMkLst>
        <pc:spChg chg="add mod">
          <ac:chgData name="Francesco Fransesini" userId="f4b06c69-b125-4814-a67d-adf8dc91bd7e" providerId="ADAL" clId="{B8644438-C21F-4C71-9F56-AD71E80890B3}" dt="2023-02-08T16:33:00.752" v="639" actId="207"/>
          <ac:spMkLst>
            <pc:docMk/>
            <pc:sldMk cId="1757054553" sldId="386"/>
            <ac:spMk id="3" creationId="{0D36FE9B-0408-364F-B501-73B1088B0A36}"/>
          </ac:spMkLst>
        </pc:spChg>
        <pc:spChg chg="mod">
          <ac:chgData name="Francesco Fransesini" userId="f4b06c69-b125-4814-a67d-adf8dc91bd7e" providerId="ADAL" clId="{B8644438-C21F-4C71-9F56-AD71E80890B3}" dt="2023-02-08T16:31:42.670" v="597" actId="1076"/>
          <ac:spMkLst>
            <pc:docMk/>
            <pc:sldMk cId="1757054553" sldId="386"/>
            <ac:spMk id="40" creationId="{ECD2343D-B540-F0D3-A29E-1FB66D8F2CD2}"/>
          </ac:spMkLst>
        </pc:spChg>
        <pc:graphicFrameChg chg="mod">
          <ac:chgData name="Francesco Fransesini" userId="f4b06c69-b125-4814-a67d-adf8dc91bd7e" providerId="ADAL" clId="{B8644438-C21F-4C71-9F56-AD71E80890B3}" dt="2023-02-08T16:31:24.369" v="595"/>
          <ac:graphicFrameMkLst>
            <pc:docMk/>
            <pc:sldMk cId="1757054553" sldId="386"/>
            <ac:graphicFrameMk id="6" creationId="{7D3F7BA2-4D6E-CA81-DB62-0997A22ECF6D}"/>
          </ac:graphicFrameMkLst>
        </pc:graphicFrameChg>
      </pc:sldChg>
      <pc:sldChg chg="modSp add mod">
        <pc:chgData name="Francesco Fransesini" userId="f4b06c69-b125-4814-a67d-adf8dc91bd7e" providerId="ADAL" clId="{B8644438-C21F-4C71-9F56-AD71E80890B3}" dt="2023-02-08T14:23:15.361" v="425" actId="1076"/>
        <pc:sldMkLst>
          <pc:docMk/>
          <pc:sldMk cId="1639436591" sldId="387"/>
        </pc:sldMkLst>
        <pc:spChg chg="mod">
          <ac:chgData name="Francesco Fransesini" userId="f4b06c69-b125-4814-a67d-adf8dc91bd7e" providerId="ADAL" clId="{B8644438-C21F-4C71-9F56-AD71E80890B3}" dt="2023-02-08T14:00:19.961" v="40" actId="313"/>
          <ac:spMkLst>
            <pc:docMk/>
            <pc:sldMk cId="1639436591" sldId="387"/>
            <ac:spMk id="3" creationId="{E6722106-92AB-7263-1DB6-C3689F9138BA}"/>
          </ac:spMkLst>
        </pc:spChg>
        <pc:spChg chg="mod">
          <ac:chgData name="Francesco Fransesini" userId="f4b06c69-b125-4814-a67d-adf8dc91bd7e" providerId="ADAL" clId="{B8644438-C21F-4C71-9F56-AD71E80890B3}" dt="2023-02-08T13:59:57.816" v="8" actId="403"/>
          <ac:spMkLst>
            <pc:docMk/>
            <pc:sldMk cId="1639436591" sldId="387"/>
            <ac:spMk id="5" creationId="{526D54C5-2744-F4F0-E256-10F151495A33}"/>
          </ac:spMkLst>
        </pc:spChg>
        <pc:spChg chg="mod">
          <ac:chgData name="Francesco Fransesini" userId="f4b06c69-b125-4814-a67d-adf8dc91bd7e" providerId="ADAL" clId="{B8644438-C21F-4C71-9F56-AD71E80890B3}" dt="2023-02-08T14:23:15.361" v="425" actId="1076"/>
          <ac:spMkLst>
            <pc:docMk/>
            <pc:sldMk cId="1639436591" sldId="387"/>
            <ac:spMk id="6" creationId="{A2818D75-6CA5-03DC-41E6-7EAE82452F6C}"/>
          </ac:spMkLst>
        </pc:spChg>
      </pc:sldChg>
      <pc:sldChg chg="addSp delSp new del mod">
        <pc:chgData name="Francesco Fransesini" userId="f4b06c69-b125-4814-a67d-adf8dc91bd7e" providerId="ADAL" clId="{B8644438-C21F-4C71-9F56-AD71E80890B3}" dt="2023-02-08T14:17:57.214" v="365" actId="680"/>
        <pc:sldMkLst>
          <pc:docMk/>
          <pc:sldMk cId="2303790266" sldId="388"/>
        </pc:sldMkLst>
        <pc:spChg chg="add del">
          <ac:chgData name="Francesco Fransesini" userId="f4b06c69-b125-4814-a67d-adf8dc91bd7e" providerId="ADAL" clId="{B8644438-C21F-4C71-9F56-AD71E80890B3}" dt="2023-02-08T14:17:56.079" v="363" actId="478"/>
          <ac:spMkLst>
            <pc:docMk/>
            <pc:sldMk cId="2303790266" sldId="388"/>
            <ac:spMk id="3" creationId="{F0529306-089B-5436-2CF0-6C65C9A57B92}"/>
          </ac:spMkLst>
        </pc:spChg>
        <pc:spChg chg="add del">
          <ac:chgData name="Francesco Fransesini" userId="f4b06c69-b125-4814-a67d-adf8dc91bd7e" providerId="ADAL" clId="{B8644438-C21F-4C71-9F56-AD71E80890B3}" dt="2023-02-08T14:17:55.231" v="362" actId="478"/>
          <ac:spMkLst>
            <pc:docMk/>
            <pc:sldMk cId="2303790266" sldId="388"/>
            <ac:spMk id="4" creationId="{376D7A8D-B1B7-E1DA-D227-80CBE90CBAE8}"/>
          </ac:spMkLst>
        </pc:spChg>
        <pc:spChg chg="add del">
          <ac:chgData name="Francesco Fransesini" userId="f4b06c69-b125-4814-a67d-adf8dc91bd7e" providerId="ADAL" clId="{B8644438-C21F-4C71-9F56-AD71E80890B3}" dt="2023-02-08T14:17:56.740" v="364" actId="478"/>
          <ac:spMkLst>
            <pc:docMk/>
            <pc:sldMk cId="2303790266" sldId="388"/>
            <ac:spMk id="5" creationId="{C4677DFD-30C4-DB16-FAAE-2FE522DBC13B}"/>
          </ac:spMkLst>
        </pc:spChg>
      </pc:sldChg>
      <pc:sldChg chg="addSp modSp add mod">
        <pc:chgData name="Francesco Fransesini" userId="f4b06c69-b125-4814-a67d-adf8dc91bd7e" providerId="ADAL" clId="{B8644438-C21F-4C71-9F56-AD71E80890B3}" dt="2023-02-08T14:20:51.425" v="417" actId="1076"/>
        <pc:sldMkLst>
          <pc:docMk/>
          <pc:sldMk cId="3124959573" sldId="388"/>
        </pc:sldMkLst>
        <pc:spChg chg="mod">
          <ac:chgData name="Francesco Fransesini" userId="f4b06c69-b125-4814-a67d-adf8dc91bd7e" providerId="ADAL" clId="{B8644438-C21F-4C71-9F56-AD71E80890B3}" dt="2023-02-08T14:18:07.862" v="368" actId="1076"/>
          <ac:spMkLst>
            <pc:docMk/>
            <pc:sldMk cId="3124959573" sldId="388"/>
            <ac:spMk id="3" creationId="{E6722106-92AB-7263-1DB6-C3689F9138BA}"/>
          </ac:spMkLst>
        </pc:spChg>
        <pc:spChg chg="mod">
          <ac:chgData name="Francesco Fransesini" userId="f4b06c69-b125-4814-a67d-adf8dc91bd7e" providerId="ADAL" clId="{B8644438-C21F-4C71-9F56-AD71E80890B3}" dt="2023-02-08T14:20:51.425" v="417" actId="1076"/>
          <ac:spMkLst>
            <pc:docMk/>
            <pc:sldMk cId="3124959573" sldId="388"/>
            <ac:spMk id="4" creationId="{7BFF9438-D3E1-0611-C6F9-052706509182}"/>
          </ac:spMkLst>
        </pc:spChg>
        <pc:spChg chg="add mod">
          <ac:chgData name="Francesco Fransesini" userId="f4b06c69-b125-4814-a67d-adf8dc91bd7e" providerId="ADAL" clId="{B8644438-C21F-4C71-9F56-AD71E80890B3}" dt="2023-02-08T14:20:30.400" v="412" actId="1076"/>
          <ac:spMkLst>
            <pc:docMk/>
            <pc:sldMk cId="3124959573" sldId="388"/>
            <ac:spMk id="8" creationId="{EE2CD739-E1A4-890C-7078-CFDB1BF11324}"/>
          </ac:spMkLst>
        </pc:spChg>
        <pc:spChg chg="add mod">
          <ac:chgData name="Francesco Fransesini" userId="f4b06c69-b125-4814-a67d-adf8dc91bd7e" providerId="ADAL" clId="{B8644438-C21F-4C71-9F56-AD71E80890B3}" dt="2023-02-08T14:19:31.218" v="397" actId="1076"/>
          <ac:spMkLst>
            <pc:docMk/>
            <pc:sldMk cId="3124959573" sldId="388"/>
            <ac:spMk id="9" creationId="{A3B8F6C0-6E21-9B50-4AC1-B5104F175B62}"/>
          </ac:spMkLst>
        </pc:spChg>
        <pc:spChg chg="add mod">
          <ac:chgData name="Francesco Fransesini" userId="f4b06c69-b125-4814-a67d-adf8dc91bd7e" providerId="ADAL" clId="{B8644438-C21F-4C71-9F56-AD71E80890B3}" dt="2023-02-08T14:19:28.384" v="396" actId="1076"/>
          <ac:spMkLst>
            <pc:docMk/>
            <pc:sldMk cId="3124959573" sldId="388"/>
            <ac:spMk id="10" creationId="{D396BEF3-4A82-8B56-3001-BE606B91C94B}"/>
          </ac:spMkLst>
        </pc:spChg>
        <pc:spChg chg="add mod">
          <ac:chgData name="Francesco Fransesini" userId="f4b06c69-b125-4814-a67d-adf8dc91bd7e" providerId="ADAL" clId="{B8644438-C21F-4C71-9F56-AD71E80890B3}" dt="2023-02-08T14:20:33.470" v="413" actId="1076"/>
          <ac:spMkLst>
            <pc:docMk/>
            <pc:sldMk cId="3124959573" sldId="388"/>
            <ac:spMk id="11" creationId="{E7208813-F970-ED7A-71AC-E49F99576D50}"/>
          </ac:spMkLst>
        </pc:spChg>
        <pc:spChg chg="add mod">
          <ac:chgData name="Francesco Fransesini" userId="f4b06c69-b125-4814-a67d-adf8dc91bd7e" providerId="ADAL" clId="{B8644438-C21F-4C71-9F56-AD71E80890B3}" dt="2023-02-08T14:19:58.767" v="405" actId="1076"/>
          <ac:spMkLst>
            <pc:docMk/>
            <pc:sldMk cId="3124959573" sldId="388"/>
            <ac:spMk id="12" creationId="{96003CBC-E3BF-E5FA-CAB1-C3F024FAB44D}"/>
          </ac:spMkLst>
        </pc:spChg>
        <pc:spChg chg="mod">
          <ac:chgData name="Francesco Fransesini" userId="f4b06c69-b125-4814-a67d-adf8dc91bd7e" providerId="ADAL" clId="{B8644438-C21F-4C71-9F56-AD71E80890B3}" dt="2023-02-08T14:20:41.870" v="414" actId="404"/>
          <ac:spMkLst>
            <pc:docMk/>
            <pc:sldMk cId="3124959573" sldId="388"/>
            <ac:spMk id="24" creationId="{A3F27B88-C1A5-BF34-2B38-633025291D32}"/>
          </ac:spMkLst>
        </pc:spChg>
        <pc:spChg chg="mod">
          <ac:chgData name="Francesco Fransesini" userId="f4b06c69-b125-4814-a67d-adf8dc91bd7e" providerId="ADAL" clId="{B8644438-C21F-4C71-9F56-AD71E80890B3}" dt="2023-02-08T14:20:44.609" v="415" actId="404"/>
          <ac:spMkLst>
            <pc:docMk/>
            <pc:sldMk cId="3124959573" sldId="388"/>
            <ac:spMk id="26" creationId="{E8477FB3-BE56-CF73-6619-CE2593734B47}"/>
          </ac:spMkLst>
        </pc:spChg>
        <pc:spChg chg="mod">
          <ac:chgData name="Francesco Fransesini" userId="f4b06c69-b125-4814-a67d-adf8dc91bd7e" providerId="ADAL" clId="{B8644438-C21F-4C71-9F56-AD71E80890B3}" dt="2023-02-08T14:18:35.739" v="377" actId="1076"/>
          <ac:spMkLst>
            <pc:docMk/>
            <pc:sldMk cId="3124959573" sldId="388"/>
            <ac:spMk id="27" creationId="{A45F095E-C55D-C3AA-6220-AB07B2963B34}"/>
          </ac:spMkLst>
        </pc:spChg>
        <pc:picChg chg="add mod">
          <ac:chgData name="Francesco Fransesini" userId="f4b06c69-b125-4814-a67d-adf8dc91bd7e" providerId="ADAL" clId="{B8644438-C21F-4C71-9F56-AD71E80890B3}" dt="2023-02-08T14:19:54.785" v="404" actId="1076"/>
          <ac:picMkLst>
            <pc:docMk/>
            <pc:sldMk cId="3124959573" sldId="388"/>
            <ac:picMk id="5" creationId="{B8CA0137-2738-9093-6D92-F2D755738D98}"/>
          </ac:picMkLst>
        </pc:picChg>
        <pc:picChg chg="add mod">
          <ac:chgData name="Francesco Fransesini" userId="f4b06c69-b125-4814-a67d-adf8dc91bd7e" providerId="ADAL" clId="{B8644438-C21F-4C71-9F56-AD71E80890B3}" dt="2023-02-08T14:19:50.495" v="403" actId="1076"/>
          <ac:picMkLst>
            <pc:docMk/>
            <pc:sldMk cId="3124959573" sldId="388"/>
            <ac:picMk id="6" creationId="{22051C7B-BE0A-004D-B91D-A656DD334725}"/>
          </ac:picMkLst>
        </pc:picChg>
        <pc:picChg chg="add mod ord">
          <ac:chgData name="Francesco Fransesini" userId="f4b06c69-b125-4814-a67d-adf8dc91bd7e" providerId="ADAL" clId="{B8644438-C21F-4C71-9F56-AD71E80890B3}" dt="2023-02-08T14:20:25.886" v="410" actId="1076"/>
          <ac:picMkLst>
            <pc:docMk/>
            <pc:sldMk cId="3124959573" sldId="388"/>
            <ac:picMk id="7" creationId="{8252E8E0-0970-39C1-7E01-07EAE6B32FEA}"/>
          </ac:picMkLst>
        </pc:picChg>
        <pc:picChg chg="mod ord modCrop">
          <ac:chgData name="Francesco Fransesini" userId="f4b06c69-b125-4814-a67d-adf8dc91bd7e" providerId="ADAL" clId="{B8644438-C21F-4C71-9F56-AD71E80890B3}" dt="2023-02-08T14:18:30.806" v="375" actId="1076"/>
          <ac:picMkLst>
            <pc:docMk/>
            <pc:sldMk cId="3124959573" sldId="388"/>
            <ac:picMk id="16" creationId="{4F7D2D12-7FB1-5BDB-F74F-8A93C655E74D}"/>
          </ac:picMkLst>
        </pc:picChg>
        <pc:picChg chg="mod">
          <ac:chgData name="Francesco Fransesini" userId="f4b06c69-b125-4814-a67d-adf8dc91bd7e" providerId="ADAL" clId="{B8644438-C21F-4C71-9F56-AD71E80890B3}" dt="2023-02-08T14:20:48.711" v="416" actId="1076"/>
          <ac:picMkLst>
            <pc:docMk/>
            <pc:sldMk cId="3124959573" sldId="388"/>
            <ac:picMk id="18" creationId="{AF7009D5-3747-3DFA-2A7B-D5AB8162AF61}"/>
          </ac:picMkLst>
        </pc:picChg>
        <pc:picChg chg="mod">
          <ac:chgData name="Francesco Fransesini" userId="f4b06c69-b125-4814-a67d-adf8dc91bd7e" providerId="ADAL" clId="{B8644438-C21F-4C71-9F56-AD71E80890B3}" dt="2023-02-08T14:18:33.203" v="376" actId="1076"/>
          <ac:picMkLst>
            <pc:docMk/>
            <pc:sldMk cId="3124959573" sldId="388"/>
            <ac:picMk id="21" creationId="{AE1CE1D9-F709-8D83-EA9C-9128EFE3A0B1}"/>
          </ac:picMkLst>
        </pc:picChg>
      </pc:sldChg>
      <pc:sldChg chg="add del">
        <pc:chgData name="Francesco Fransesini" userId="f4b06c69-b125-4814-a67d-adf8dc91bd7e" providerId="ADAL" clId="{B8644438-C21F-4C71-9F56-AD71E80890B3}" dt="2023-02-08T14:17:54.398" v="361"/>
        <pc:sldMkLst>
          <pc:docMk/>
          <pc:sldMk cId="983394133" sldId="389"/>
        </pc:sldMkLst>
      </pc:sldChg>
      <pc:sldChg chg="add del">
        <pc:chgData name="Francesco Fransesini" userId="f4b06c69-b125-4814-a67d-adf8dc91bd7e" providerId="ADAL" clId="{B8644438-C21F-4C71-9F56-AD71E80890B3}" dt="2023-02-08T14:21:36.802" v="418" actId="47"/>
        <pc:sldMkLst>
          <pc:docMk/>
          <pc:sldMk cId="2237317491" sldId="389"/>
        </pc:sldMkLst>
      </pc:sldChg>
      <pc:sldChg chg="add del">
        <pc:chgData name="Francesco Fransesini" userId="f4b06c69-b125-4814-a67d-adf8dc91bd7e" providerId="ADAL" clId="{B8644438-C21F-4C71-9F56-AD71E80890B3}" dt="2023-02-08T14:17:54.398" v="361"/>
        <pc:sldMkLst>
          <pc:docMk/>
          <pc:sldMk cId="3910497222" sldId="390"/>
        </pc:sldMkLst>
      </pc:sldChg>
      <pc:sldMasterChg chg="addSp delSp modSp mod">
        <pc:chgData name="Francesco Fransesini" userId="f4b06c69-b125-4814-a67d-adf8dc91bd7e" providerId="ADAL" clId="{B8644438-C21F-4C71-9F56-AD71E80890B3}" dt="2023-02-08T14:15:30.622" v="355" actId="1076"/>
        <pc:sldMasterMkLst>
          <pc:docMk/>
          <pc:sldMasterMk cId="3684260606" sldId="2147483650"/>
        </pc:sldMasterMkLst>
        <pc:picChg chg="del">
          <ac:chgData name="Francesco Fransesini" userId="f4b06c69-b125-4814-a67d-adf8dc91bd7e" providerId="ADAL" clId="{B8644438-C21F-4C71-9F56-AD71E80890B3}" dt="2023-02-08T14:10:30.276" v="350" actId="478"/>
          <ac:picMkLst>
            <pc:docMk/>
            <pc:sldMasterMk cId="3684260606" sldId="2147483650"/>
            <ac:picMk id="11" creationId="{BAE42108-61A7-275B-6CF1-39CEE318A490}"/>
          </ac:picMkLst>
        </pc:picChg>
        <pc:picChg chg="add mod">
          <ac:chgData name="Francesco Fransesini" userId="f4b06c69-b125-4814-a67d-adf8dc91bd7e" providerId="ADAL" clId="{B8644438-C21F-4C71-9F56-AD71E80890B3}" dt="2023-02-08T14:15:30.622" v="355" actId="1076"/>
          <ac:picMkLst>
            <pc:docMk/>
            <pc:sldMasterMk cId="3684260606" sldId="2147483650"/>
            <ac:picMk id="1026" creationId="{D0837A96-28BE-C8E6-4E72-3F1DBCAD78DF}"/>
          </ac:picMkLst>
        </pc:picChg>
      </pc:sldMasterChg>
    </pc:docChg>
  </pc:docChgLst>
  <pc:docChgLst>
    <pc:chgData name="Stefano Lauciani" userId="cd68949f-4422-4a83-8146-f63e62069e37" providerId="ADAL" clId="{2FEF2EFC-8585-4EF0-BBD6-5782E7D0858E}"/>
    <pc:docChg chg="undo custSel addSld delSld modSld">
      <pc:chgData name="Stefano Lauciani" userId="cd68949f-4422-4a83-8146-f63e62069e37" providerId="ADAL" clId="{2FEF2EFC-8585-4EF0-BBD6-5782E7D0858E}" dt="2022-07-11T13:49:47.155" v="2201" actId="20577"/>
      <pc:docMkLst>
        <pc:docMk/>
      </pc:docMkLst>
      <pc:sldChg chg="addSp delSp modSp mod">
        <pc:chgData name="Stefano Lauciani" userId="cd68949f-4422-4a83-8146-f63e62069e37" providerId="ADAL" clId="{2FEF2EFC-8585-4EF0-BBD6-5782E7D0858E}" dt="2022-07-11T11:18:28.453" v="746" actId="478"/>
        <pc:sldMkLst>
          <pc:docMk/>
          <pc:sldMk cId="1645952745" sldId="324"/>
        </pc:sldMkLst>
        <pc:spChg chg="add mod">
          <ac:chgData name="Stefano Lauciani" userId="cd68949f-4422-4a83-8146-f63e62069e37" providerId="ADAL" clId="{2FEF2EFC-8585-4EF0-BBD6-5782E7D0858E}" dt="2022-07-11T11:17:58.653" v="744" actId="20577"/>
          <ac:spMkLst>
            <pc:docMk/>
            <pc:sldMk cId="1645952745" sldId="324"/>
            <ac:spMk id="11" creationId="{5F06D633-208A-0F49-4813-8A47F191827F}"/>
          </ac:spMkLst>
        </pc:spChg>
        <pc:spChg chg="mod">
          <ac:chgData name="Stefano Lauciani" userId="cd68949f-4422-4a83-8146-f63e62069e37" providerId="ADAL" clId="{2FEF2EFC-8585-4EF0-BBD6-5782E7D0858E}" dt="2022-07-11T09:20:57.405" v="21" actId="20577"/>
          <ac:spMkLst>
            <pc:docMk/>
            <pc:sldMk cId="1645952745" sldId="324"/>
            <ac:spMk id="49" creationId="{9C0437E8-F3C7-49BE-85BF-948370FA1007}"/>
          </ac:spMkLst>
        </pc:spChg>
        <pc:picChg chg="add mod modCrop">
          <ac:chgData name="Stefano Lauciani" userId="cd68949f-4422-4a83-8146-f63e62069e37" providerId="ADAL" clId="{2FEF2EFC-8585-4EF0-BBD6-5782E7D0858E}" dt="2022-07-11T09:52:03.720" v="406" actId="1076"/>
          <ac:picMkLst>
            <pc:docMk/>
            <pc:sldMk cId="1645952745" sldId="324"/>
            <ac:picMk id="4" creationId="{DA98CCBE-5803-AFAE-D133-87EDC910E878}"/>
          </ac:picMkLst>
        </pc:picChg>
        <pc:picChg chg="add del mod">
          <ac:chgData name="Stefano Lauciani" userId="cd68949f-4422-4a83-8146-f63e62069e37" providerId="ADAL" clId="{2FEF2EFC-8585-4EF0-BBD6-5782E7D0858E}" dt="2022-07-11T09:56:23.292" v="408" actId="478"/>
          <ac:picMkLst>
            <pc:docMk/>
            <pc:sldMk cId="1645952745" sldId="324"/>
            <ac:picMk id="6" creationId="{DF5FE4CB-7C89-5576-FE66-9D719538A334}"/>
          </ac:picMkLst>
        </pc:picChg>
        <pc:picChg chg="add mod modCrop">
          <ac:chgData name="Stefano Lauciani" userId="cd68949f-4422-4a83-8146-f63e62069e37" providerId="ADAL" clId="{2FEF2EFC-8585-4EF0-BBD6-5782E7D0858E}" dt="2022-07-11T09:57:03.827" v="420" actId="1076"/>
          <ac:picMkLst>
            <pc:docMk/>
            <pc:sldMk cId="1645952745" sldId="324"/>
            <ac:picMk id="8" creationId="{C6F66009-2795-C4E4-3E46-14CE34DEC38C}"/>
          </ac:picMkLst>
        </pc:picChg>
        <pc:cxnChg chg="add del">
          <ac:chgData name="Stefano Lauciani" userId="cd68949f-4422-4a83-8146-f63e62069e37" providerId="ADAL" clId="{2FEF2EFC-8585-4EF0-BBD6-5782E7D0858E}" dt="2022-07-11T09:57:23.109" v="422" actId="478"/>
          <ac:cxnSpMkLst>
            <pc:docMk/>
            <pc:sldMk cId="1645952745" sldId="324"/>
            <ac:cxnSpMk id="12" creationId="{F1BFC429-F1DC-8946-71AD-1BF31F4BEE25}"/>
          </ac:cxnSpMkLst>
        </pc:cxnChg>
        <pc:cxnChg chg="add del">
          <ac:chgData name="Stefano Lauciani" userId="cd68949f-4422-4a83-8146-f63e62069e37" providerId="ADAL" clId="{2FEF2EFC-8585-4EF0-BBD6-5782E7D0858E}" dt="2022-07-11T11:18:28.453" v="746" actId="478"/>
          <ac:cxnSpMkLst>
            <pc:docMk/>
            <pc:sldMk cId="1645952745" sldId="324"/>
            <ac:cxnSpMk id="16" creationId="{628A2E31-C0AC-4247-F2CC-EEAFCCE492A4}"/>
          </ac:cxnSpMkLst>
        </pc:cxnChg>
      </pc:sldChg>
      <pc:sldChg chg="addSp delSp modSp add mod">
        <pc:chgData name="Stefano Lauciani" userId="cd68949f-4422-4a83-8146-f63e62069e37" providerId="ADAL" clId="{2FEF2EFC-8585-4EF0-BBD6-5782E7D0858E}" dt="2022-07-11T11:43:50.382" v="1228" actId="14100"/>
        <pc:sldMkLst>
          <pc:docMk/>
          <pc:sldMk cId="601455540" sldId="327"/>
        </pc:sldMkLst>
        <pc:spChg chg="mod">
          <ac:chgData name="Stefano Lauciani" userId="cd68949f-4422-4a83-8146-f63e62069e37" providerId="ADAL" clId="{2FEF2EFC-8585-4EF0-BBD6-5782E7D0858E}" dt="2022-07-11T11:43:39.173" v="1227" actId="20577"/>
          <ac:spMkLst>
            <pc:docMk/>
            <pc:sldMk cId="601455540" sldId="327"/>
            <ac:spMk id="11" creationId="{5F06D633-208A-0F49-4813-8A47F191827F}"/>
          </ac:spMkLst>
        </pc:spChg>
        <pc:spChg chg="add mod">
          <ac:chgData name="Stefano Lauciani" userId="cd68949f-4422-4a83-8146-f63e62069e37" providerId="ADAL" clId="{2FEF2EFC-8585-4EF0-BBD6-5782E7D0858E}" dt="2022-07-11T11:43:23.494" v="1203" actId="20577"/>
          <ac:spMkLst>
            <pc:docMk/>
            <pc:sldMk cId="601455540" sldId="327"/>
            <ac:spMk id="21" creationId="{867DBB52-EC0D-3CCD-337C-6C4CB2F5B523}"/>
          </ac:spMkLst>
        </pc:spChg>
        <pc:spChg chg="add mod">
          <ac:chgData name="Stefano Lauciani" userId="cd68949f-4422-4a83-8146-f63e62069e37" providerId="ADAL" clId="{2FEF2EFC-8585-4EF0-BBD6-5782E7D0858E}" dt="2022-07-11T11:43:26.803" v="1204" actId="20577"/>
          <ac:spMkLst>
            <pc:docMk/>
            <pc:sldMk cId="601455540" sldId="327"/>
            <ac:spMk id="27" creationId="{7670FBDF-9910-B8D7-68B3-07A7FC747B25}"/>
          </ac:spMkLst>
        </pc:spChg>
        <pc:picChg chg="mod">
          <ac:chgData name="Stefano Lauciani" userId="cd68949f-4422-4a83-8146-f63e62069e37" providerId="ADAL" clId="{2FEF2EFC-8585-4EF0-BBD6-5782E7D0858E}" dt="2022-07-11T11:35:29.975" v="1060" actId="1076"/>
          <ac:picMkLst>
            <pc:docMk/>
            <pc:sldMk cId="601455540" sldId="327"/>
            <ac:picMk id="4" creationId="{DA98CCBE-5803-AFAE-D133-87EDC910E878}"/>
          </ac:picMkLst>
        </pc:picChg>
        <pc:picChg chg="del">
          <ac:chgData name="Stefano Lauciani" userId="cd68949f-4422-4a83-8146-f63e62069e37" providerId="ADAL" clId="{2FEF2EFC-8585-4EF0-BBD6-5782E7D0858E}" dt="2022-07-11T09:59:38.753" v="432" actId="478"/>
          <ac:picMkLst>
            <pc:docMk/>
            <pc:sldMk cId="601455540" sldId="327"/>
            <ac:picMk id="8" creationId="{C6F66009-2795-C4E4-3E46-14CE34DEC38C}"/>
          </ac:picMkLst>
        </pc:picChg>
        <pc:picChg chg="add mod">
          <ac:chgData name="Stefano Lauciani" userId="cd68949f-4422-4a83-8146-f63e62069e37" providerId="ADAL" clId="{2FEF2EFC-8585-4EF0-BBD6-5782E7D0858E}" dt="2022-07-11T11:41:35.480" v="1181" actId="962"/>
          <ac:picMkLst>
            <pc:docMk/>
            <pc:sldMk cId="601455540" sldId="327"/>
            <ac:picMk id="1026" creationId="{AE5A1169-0BCD-925D-14DB-99AA4AE2E9CF}"/>
          </ac:picMkLst>
        </pc:picChg>
        <pc:picChg chg="add del mod">
          <ac:chgData name="Stefano Lauciani" userId="cd68949f-4422-4a83-8146-f63e62069e37" providerId="ADAL" clId="{2FEF2EFC-8585-4EF0-BBD6-5782E7D0858E}" dt="2022-07-11T11:33:54.926" v="1003" actId="478"/>
          <ac:picMkLst>
            <pc:docMk/>
            <pc:sldMk cId="601455540" sldId="327"/>
            <ac:picMk id="1028" creationId="{E17F8192-2890-1BEA-A7A8-0EC5C2B3B53B}"/>
          </ac:picMkLst>
        </pc:picChg>
        <pc:picChg chg="add del mod">
          <ac:chgData name="Stefano Lauciani" userId="cd68949f-4422-4a83-8146-f63e62069e37" providerId="ADAL" clId="{2FEF2EFC-8585-4EF0-BBD6-5782E7D0858E}" dt="2022-07-11T11:33:52.647" v="1002" actId="478"/>
          <ac:picMkLst>
            <pc:docMk/>
            <pc:sldMk cId="601455540" sldId="327"/>
            <ac:picMk id="1030" creationId="{7369244E-398A-8EA4-68FC-C2B6BF87DDFC}"/>
          </ac:picMkLst>
        </pc:picChg>
        <pc:picChg chg="add mod">
          <ac:chgData name="Stefano Lauciani" userId="cd68949f-4422-4a83-8146-f63e62069e37" providerId="ADAL" clId="{2FEF2EFC-8585-4EF0-BBD6-5782E7D0858E}" dt="2022-07-11T11:40:32.661" v="1175" actId="1076"/>
          <ac:picMkLst>
            <pc:docMk/>
            <pc:sldMk cId="601455540" sldId="327"/>
            <ac:picMk id="1032" creationId="{A74021E0-63AE-A25C-B976-66C94FD7FFDF}"/>
          </ac:picMkLst>
        </pc:picChg>
        <pc:cxnChg chg="add mod">
          <ac:chgData name="Stefano Lauciani" userId="cd68949f-4422-4a83-8146-f63e62069e37" providerId="ADAL" clId="{2FEF2EFC-8585-4EF0-BBD6-5782E7D0858E}" dt="2022-07-11T11:40:29.131" v="1173" actId="14100"/>
          <ac:cxnSpMkLst>
            <pc:docMk/>
            <pc:sldMk cId="601455540" sldId="327"/>
            <ac:cxnSpMk id="5" creationId="{44B1F5F5-57DA-36EA-2131-7C927B63BE34}"/>
          </ac:cxnSpMkLst>
        </pc:cxnChg>
        <pc:cxnChg chg="add mod">
          <ac:chgData name="Stefano Lauciani" userId="cd68949f-4422-4a83-8146-f63e62069e37" providerId="ADAL" clId="{2FEF2EFC-8585-4EF0-BBD6-5782E7D0858E}" dt="2022-07-11T11:43:50.382" v="1228" actId="14100"/>
          <ac:cxnSpMkLst>
            <pc:docMk/>
            <pc:sldMk cId="601455540" sldId="327"/>
            <ac:cxnSpMk id="20" creationId="{6D083E90-3F53-9DD7-977E-53F1BEA3ECE9}"/>
          </ac:cxnSpMkLst>
        </pc:cxnChg>
      </pc:sldChg>
      <pc:sldChg chg="new del">
        <pc:chgData name="Stefano Lauciani" userId="cd68949f-4422-4a83-8146-f63e62069e37" providerId="ADAL" clId="{2FEF2EFC-8585-4EF0-BBD6-5782E7D0858E}" dt="2022-07-11T09:59:06.552" v="430" actId="2696"/>
        <pc:sldMkLst>
          <pc:docMk/>
          <pc:sldMk cId="4267331187" sldId="327"/>
        </pc:sldMkLst>
      </pc:sldChg>
      <pc:sldChg chg="addSp delSp modSp add mod modAnim">
        <pc:chgData name="Stefano Lauciani" userId="cd68949f-4422-4a83-8146-f63e62069e37" providerId="ADAL" clId="{2FEF2EFC-8585-4EF0-BBD6-5782E7D0858E}" dt="2022-07-11T13:19:15.065" v="2162"/>
        <pc:sldMkLst>
          <pc:docMk/>
          <pc:sldMk cId="340539807" sldId="328"/>
        </pc:sldMkLst>
        <pc:spChg chg="add mod">
          <ac:chgData name="Stefano Lauciani" userId="cd68949f-4422-4a83-8146-f63e62069e37" providerId="ADAL" clId="{2FEF2EFC-8585-4EF0-BBD6-5782E7D0858E}" dt="2022-07-11T12:51:11.809" v="2155" actId="1076"/>
          <ac:spMkLst>
            <pc:docMk/>
            <pc:sldMk cId="340539807" sldId="328"/>
            <ac:spMk id="3" creationId="{B917029F-5545-CFF1-2A00-BD6C37D8E5AD}"/>
          </ac:spMkLst>
        </pc:spChg>
        <pc:spChg chg="mod">
          <ac:chgData name="Stefano Lauciani" userId="cd68949f-4422-4a83-8146-f63e62069e37" providerId="ADAL" clId="{2FEF2EFC-8585-4EF0-BBD6-5782E7D0858E}" dt="2022-07-11T11:54:08.468" v="1405" actId="1076"/>
          <ac:spMkLst>
            <pc:docMk/>
            <pc:sldMk cId="340539807" sldId="328"/>
            <ac:spMk id="11" creationId="{5F06D633-208A-0F49-4813-8A47F191827F}"/>
          </ac:spMkLst>
        </pc:spChg>
        <pc:spChg chg="add mod">
          <ac:chgData name="Stefano Lauciani" userId="cd68949f-4422-4a83-8146-f63e62069e37" providerId="ADAL" clId="{2FEF2EFC-8585-4EF0-BBD6-5782E7D0858E}" dt="2022-07-11T11:56:02.806" v="1463" actId="1076"/>
          <ac:spMkLst>
            <pc:docMk/>
            <pc:sldMk cId="340539807" sldId="328"/>
            <ac:spMk id="30" creationId="{A02D9E6D-5002-C229-030E-F1232540B391}"/>
          </ac:spMkLst>
        </pc:spChg>
        <pc:picChg chg="del">
          <ac:chgData name="Stefano Lauciani" userId="cd68949f-4422-4a83-8146-f63e62069e37" providerId="ADAL" clId="{2FEF2EFC-8585-4EF0-BBD6-5782E7D0858E}" dt="2022-07-11T11:43:58.443" v="1229" actId="478"/>
          <ac:picMkLst>
            <pc:docMk/>
            <pc:sldMk cId="340539807" sldId="328"/>
            <ac:picMk id="4" creationId="{DA98CCBE-5803-AFAE-D133-87EDC910E878}"/>
          </ac:picMkLst>
        </pc:picChg>
        <pc:picChg chg="add mod">
          <ac:chgData name="Stefano Lauciani" userId="cd68949f-4422-4a83-8146-f63e62069e37" providerId="ADAL" clId="{2FEF2EFC-8585-4EF0-BBD6-5782E7D0858E}" dt="2022-07-11T11:57:20.671" v="1464" actId="692"/>
          <ac:picMkLst>
            <pc:docMk/>
            <pc:sldMk cId="340539807" sldId="328"/>
            <ac:picMk id="23" creationId="{B048C9BE-7FD1-0A1D-00CF-8DBA60BBCB2E}"/>
          </ac:picMkLst>
        </pc:picChg>
        <pc:picChg chg="add mod">
          <ac:chgData name="Stefano Lauciani" userId="cd68949f-4422-4a83-8146-f63e62069e37" providerId="ADAL" clId="{2FEF2EFC-8585-4EF0-BBD6-5782E7D0858E}" dt="2022-07-11T13:19:15.065" v="2162"/>
          <ac:picMkLst>
            <pc:docMk/>
            <pc:sldMk cId="340539807" sldId="328"/>
            <ac:picMk id="25" creationId="{3401B58A-3FF4-87EB-BAF4-0843AAA5B44B}"/>
          </ac:picMkLst>
        </pc:picChg>
        <pc:picChg chg="add del">
          <ac:chgData name="Stefano Lauciani" userId="cd68949f-4422-4a83-8146-f63e62069e37" providerId="ADAL" clId="{2FEF2EFC-8585-4EF0-BBD6-5782E7D0858E}" dt="2022-07-11T11:44:08.811" v="1238" actId="478"/>
          <ac:picMkLst>
            <pc:docMk/>
            <pc:sldMk cId="340539807" sldId="328"/>
            <ac:picMk id="1026" creationId="{AE5A1169-0BCD-925D-14DB-99AA4AE2E9CF}"/>
          </ac:picMkLst>
        </pc:picChg>
        <pc:picChg chg="add del mod">
          <ac:chgData name="Stefano Lauciani" userId="cd68949f-4422-4a83-8146-f63e62069e37" providerId="ADAL" clId="{2FEF2EFC-8585-4EF0-BBD6-5782E7D0858E}" dt="2022-07-11T13:16:20.143" v="2156" actId="478"/>
          <ac:picMkLst>
            <pc:docMk/>
            <pc:sldMk cId="340539807" sldId="328"/>
            <ac:picMk id="1028" creationId="{E17F8192-2890-1BEA-A7A8-0EC5C2B3B53B}"/>
          </ac:picMkLst>
        </pc:picChg>
        <pc:picChg chg="del mod">
          <ac:chgData name="Stefano Lauciani" userId="cd68949f-4422-4a83-8146-f63e62069e37" providerId="ADAL" clId="{2FEF2EFC-8585-4EF0-BBD6-5782E7D0858E}" dt="2022-07-11T11:53:15.414" v="1392" actId="478"/>
          <ac:picMkLst>
            <pc:docMk/>
            <pc:sldMk cId="340539807" sldId="328"/>
            <ac:picMk id="1030" creationId="{7369244E-398A-8EA4-68FC-C2B6BF87DDFC}"/>
          </ac:picMkLst>
        </pc:picChg>
        <pc:picChg chg="add mod">
          <ac:chgData name="Stefano Lauciani" userId="cd68949f-4422-4a83-8146-f63e62069e37" providerId="ADAL" clId="{2FEF2EFC-8585-4EF0-BBD6-5782E7D0858E}" dt="2022-07-11T12:51:03.023" v="2152" actId="1076"/>
          <ac:picMkLst>
            <pc:docMk/>
            <pc:sldMk cId="340539807" sldId="328"/>
            <ac:picMk id="2050" creationId="{DDE540CA-59EE-BEAD-CCB1-1938DC9D72AF}"/>
          </ac:picMkLst>
        </pc:picChg>
        <pc:cxnChg chg="add del">
          <ac:chgData name="Stefano Lauciani" userId="cd68949f-4422-4a83-8146-f63e62069e37" providerId="ADAL" clId="{2FEF2EFC-8585-4EF0-BBD6-5782E7D0858E}" dt="2022-07-11T11:44:11.636" v="1240" actId="478"/>
          <ac:cxnSpMkLst>
            <pc:docMk/>
            <pc:sldMk cId="340539807" sldId="328"/>
            <ac:cxnSpMk id="5" creationId="{44B1F5F5-57DA-36EA-2131-7C927B63BE34}"/>
          </ac:cxnSpMkLst>
        </pc:cxnChg>
        <pc:cxnChg chg="add mod">
          <ac:chgData name="Stefano Lauciani" userId="cd68949f-4422-4a83-8146-f63e62069e37" providerId="ADAL" clId="{2FEF2EFC-8585-4EF0-BBD6-5782E7D0858E}" dt="2022-07-11T12:51:06.002" v="2153" actId="1076"/>
          <ac:cxnSpMkLst>
            <pc:docMk/>
            <pc:sldMk cId="340539807" sldId="328"/>
            <ac:cxnSpMk id="7" creationId="{68AB0D13-13FF-8A09-E876-4B4685658E56}"/>
          </ac:cxnSpMkLst>
        </pc:cxnChg>
        <pc:cxnChg chg="add mod">
          <ac:chgData name="Stefano Lauciani" userId="cd68949f-4422-4a83-8146-f63e62069e37" providerId="ADAL" clId="{2FEF2EFC-8585-4EF0-BBD6-5782E7D0858E}" dt="2022-07-11T12:51:09.367" v="2154" actId="1076"/>
          <ac:cxnSpMkLst>
            <pc:docMk/>
            <pc:sldMk cId="340539807" sldId="328"/>
            <ac:cxnSpMk id="16" creationId="{B44AC8A3-E0E6-BA6C-D734-369AAB548AC2}"/>
          </ac:cxnSpMkLst>
        </pc:cxnChg>
      </pc:sldChg>
      <pc:sldChg chg="addSp delSp modSp add del mod">
        <pc:chgData name="Stefano Lauciani" userId="cd68949f-4422-4a83-8146-f63e62069e37" providerId="ADAL" clId="{2FEF2EFC-8585-4EF0-BBD6-5782E7D0858E}" dt="2022-07-11T13:49:47.155" v="2201" actId="20577"/>
        <pc:sldMkLst>
          <pc:docMk/>
          <pc:sldMk cId="3702044487" sldId="329"/>
        </pc:sldMkLst>
        <pc:spChg chg="del mod">
          <ac:chgData name="Stefano Lauciani" userId="cd68949f-4422-4a83-8146-f63e62069e37" providerId="ADAL" clId="{2FEF2EFC-8585-4EF0-BBD6-5782E7D0858E}" dt="2022-07-11T11:58:51.335" v="1475" actId="478"/>
          <ac:spMkLst>
            <pc:docMk/>
            <pc:sldMk cId="3702044487" sldId="329"/>
            <ac:spMk id="3" creationId="{B917029F-5545-CFF1-2A00-BD6C37D8E5AD}"/>
          </ac:spMkLst>
        </pc:spChg>
        <pc:spChg chg="mod">
          <ac:chgData name="Stefano Lauciani" userId="cd68949f-4422-4a83-8146-f63e62069e37" providerId="ADAL" clId="{2FEF2EFC-8585-4EF0-BBD6-5782E7D0858E}" dt="2022-07-11T13:49:47.155" v="2201" actId="20577"/>
          <ac:spMkLst>
            <pc:docMk/>
            <pc:sldMk cId="3702044487" sldId="329"/>
            <ac:spMk id="11" creationId="{5F06D633-208A-0F49-4813-8A47F191827F}"/>
          </ac:spMkLst>
        </pc:spChg>
        <pc:spChg chg="del">
          <ac:chgData name="Stefano Lauciani" userId="cd68949f-4422-4a83-8146-f63e62069e37" providerId="ADAL" clId="{2FEF2EFC-8585-4EF0-BBD6-5782E7D0858E}" dt="2022-07-11T11:58:46.198" v="1470" actId="478"/>
          <ac:spMkLst>
            <pc:docMk/>
            <pc:sldMk cId="3702044487" sldId="329"/>
            <ac:spMk id="30" creationId="{A02D9E6D-5002-C229-030E-F1232540B391}"/>
          </ac:spMkLst>
        </pc:spChg>
        <pc:spChg chg="mod">
          <ac:chgData name="Stefano Lauciani" userId="cd68949f-4422-4a83-8146-f63e62069e37" providerId="ADAL" clId="{2FEF2EFC-8585-4EF0-BBD6-5782E7D0858E}" dt="2022-07-11T12:00:27.304" v="1518" actId="20577"/>
          <ac:spMkLst>
            <pc:docMk/>
            <pc:sldMk cId="3702044487" sldId="329"/>
            <ac:spMk id="49" creationId="{9C0437E8-F3C7-49BE-85BF-948370FA1007}"/>
          </ac:spMkLst>
        </pc:spChg>
        <pc:picChg chg="add mod modCrop">
          <ac:chgData name="Stefano Lauciani" userId="cd68949f-4422-4a83-8146-f63e62069e37" providerId="ADAL" clId="{2FEF2EFC-8585-4EF0-BBD6-5782E7D0858E}" dt="2022-07-11T11:59:47.852" v="1485" actId="1076"/>
          <ac:picMkLst>
            <pc:docMk/>
            <pc:sldMk cId="3702044487" sldId="329"/>
            <ac:picMk id="5" creationId="{18191AB9-E658-3A64-A804-4429A753696E}"/>
          </ac:picMkLst>
        </pc:picChg>
        <pc:picChg chg="del">
          <ac:chgData name="Stefano Lauciani" userId="cd68949f-4422-4a83-8146-f63e62069e37" providerId="ADAL" clId="{2FEF2EFC-8585-4EF0-BBD6-5782E7D0858E}" dt="2022-07-11T11:58:43.430" v="1468" actId="478"/>
          <ac:picMkLst>
            <pc:docMk/>
            <pc:sldMk cId="3702044487" sldId="329"/>
            <ac:picMk id="23" creationId="{B048C9BE-7FD1-0A1D-00CF-8DBA60BBCB2E}"/>
          </ac:picMkLst>
        </pc:picChg>
        <pc:picChg chg="del">
          <ac:chgData name="Stefano Lauciani" userId="cd68949f-4422-4a83-8146-f63e62069e37" providerId="ADAL" clId="{2FEF2EFC-8585-4EF0-BBD6-5782E7D0858E}" dt="2022-07-11T11:58:47.355" v="1471" actId="478"/>
          <ac:picMkLst>
            <pc:docMk/>
            <pc:sldMk cId="3702044487" sldId="329"/>
            <ac:picMk id="1028" creationId="{E17F8192-2890-1BEA-A7A8-0EC5C2B3B53B}"/>
          </ac:picMkLst>
        </pc:picChg>
        <pc:picChg chg="del">
          <ac:chgData name="Stefano Lauciani" userId="cd68949f-4422-4a83-8146-f63e62069e37" providerId="ADAL" clId="{2FEF2EFC-8585-4EF0-BBD6-5782E7D0858E}" dt="2022-07-11T11:58:44.509" v="1469" actId="478"/>
          <ac:picMkLst>
            <pc:docMk/>
            <pc:sldMk cId="3702044487" sldId="329"/>
            <ac:picMk id="2050" creationId="{DDE540CA-59EE-BEAD-CCB1-1938DC9D72AF}"/>
          </ac:picMkLst>
        </pc:picChg>
        <pc:cxnChg chg="del mod">
          <ac:chgData name="Stefano Lauciani" userId="cd68949f-4422-4a83-8146-f63e62069e37" providerId="ADAL" clId="{2FEF2EFC-8585-4EF0-BBD6-5782E7D0858E}" dt="2022-07-11T11:58:49.608" v="1474" actId="478"/>
          <ac:cxnSpMkLst>
            <pc:docMk/>
            <pc:sldMk cId="3702044487" sldId="329"/>
            <ac:cxnSpMk id="7" creationId="{68AB0D13-13FF-8A09-E876-4B4685658E56}"/>
          </ac:cxnSpMkLst>
        </pc:cxnChg>
        <pc:cxnChg chg="del mod">
          <ac:chgData name="Stefano Lauciani" userId="cd68949f-4422-4a83-8146-f63e62069e37" providerId="ADAL" clId="{2FEF2EFC-8585-4EF0-BBD6-5782E7D0858E}" dt="2022-07-11T11:58:52.078" v="1476" actId="478"/>
          <ac:cxnSpMkLst>
            <pc:docMk/>
            <pc:sldMk cId="3702044487" sldId="329"/>
            <ac:cxnSpMk id="16" creationId="{B44AC8A3-E0E6-BA6C-D734-369AAB548AC2}"/>
          </ac:cxnSpMkLst>
        </pc:cxnChg>
      </pc:sldChg>
    </pc:docChg>
  </pc:docChgLst>
  <pc:docChgLst>
    <pc:chgData name="Francesco Fransesini" userId="f4b06c69-b125-4814-a67d-adf8dc91bd7e" providerId="ADAL" clId="{CF4ED1EA-5BCA-4290-9E56-B905D8B3EFF4}"/>
    <pc:docChg chg="undo custSel addSld delSld modSld sldOrd">
      <pc:chgData name="Francesco Fransesini" userId="f4b06c69-b125-4814-a67d-adf8dc91bd7e" providerId="ADAL" clId="{CF4ED1EA-5BCA-4290-9E56-B905D8B3EFF4}" dt="2022-07-08T12:24:25.040" v="786"/>
      <pc:docMkLst>
        <pc:docMk/>
      </pc:docMkLst>
      <pc:sldChg chg="modSp mod">
        <pc:chgData name="Francesco Fransesini" userId="f4b06c69-b125-4814-a67d-adf8dc91bd7e" providerId="ADAL" clId="{CF4ED1EA-5BCA-4290-9E56-B905D8B3EFF4}" dt="2022-07-08T11:38:28.697" v="298" actId="403"/>
        <pc:sldMkLst>
          <pc:docMk/>
          <pc:sldMk cId="3110927197" sldId="283"/>
        </pc:sldMkLst>
        <pc:spChg chg="mod">
          <ac:chgData name="Francesco Fransesini" userId="f4b06c69-b125-4814-a67d-adf8dc91bd7e" providerId="ADAL" clId="{CF4ED1EA-5BCA-4290-9E56-B905D8B3EFF4}" dt="2022-07-08T11:34:30.851" v="34"/>
          <ac:spMkLst>
            <pc:docMk/>
            <pc:sldMk cId="3110927197" sldId="283"/>
            <ac:spMk id="10" creationId="{4F769AF9-9998-4535-A0B8-F7AC06DA6FDC}"/>
          </ac:spMkLst>
        </pc:spChg>
        <pc:spChg chg="mod">
          <ac:chgData name="Francesco Fransesini" userId="f4b06c69-b125-4814-a67d-adf8dc91bd7e" providerId="ADAL" clId="{CF4ED1EA-5BCA-4290-9E56-B905D8B3EFF4}" dt="2022-07-08T11:38:28.697" v="298" actId="403"/>
          <ac:spMkLst>
            <pc:docMk/>
            <pc:sldMk cId="3110927197" sldId="283"/>
            <ac:spMk id="48" creationId="{EA777D94-B97F-4FEC-8873-BB959D9332F5}"/>
          </ac:spMkLst>
        </pc:spChg>
      </pc:sldChg>
      <pc:sldChg chg="modSp mod">
        <pc:chgData name="Francesco Fransesini" userId="f4b06c69-b125-4814-a67d-adf8dc91bd7e" providerId="ADAL" clId="{CF4ED1EA-5BCA-4290-9E56-B905D8B3EFF4}" dt="2022-07-08T11:34:19.454" v="31"/>
        <pc:sldMkLst>
          <pc:docMk/>
          <pc:sldMk cId="3660757301" sldId="289"/>
        </pc:sldMkLst>
        <pc:spChg chg="mod">
          <ac:chgData name="Francesco Fransesini" userId="f4b06c69-b125-4814-a67d-adf8dc91bd7e" providerId="ADAL" clId="{CF4ED1EA-5BCA-4290-9E56-B905D8B3EFF4}" dt="2022-07-08T11:34:19.454" v="31"/>
          <ac:spMkLst>
            <pc:docMk/>
            <pc:sldMk cId="3660757301" sldId="289"/>
            <ac:spMk id="2" creationId="{B75C5EC8-F6BE-4EDD-8A1F-E7C4E339CEBA}"/>
          </ac:spMkLst>
        </pc:spChg>
        <pc:spChg chg="mod">
          <ac:chgData name="Francesco Fransesini" userId="f4b06c69-b125-4814-a67d-adf8dc91bd7e" providerId="ADAL" clId="{CF4ED1EA-5BCA-4290-9E56-B905D8B3EFF4}" dt="2022-07-08T11:33:59.991" v="28" actId="6549"/>
          <ac:spMkLst>
            <pc:docMk/>
            <pc:sldMk cId="3660757301" sldId="289"/>
            <ac:spMk id="10" creationId="{36A41B5E-E69E-470C-8DC9-31497BD77849}"/>
          </ac:spMkLst>
        </pc:spChg>
        <pc:spChg chg="mod">
          <ac:chgData name="Francesco Fransesini" userId="f4b06c69-b125-4814-a67d-adf8dc91bd7e" providerId="ADAL" clId="{CF4ED1EA-5BCA-4290-9E56-B905D8B3EFF4}" dt="2022-07-08T11:33:48.612" v="2"/>
          <ac:spMkLst>
            <pc:docMk/>
            <pc:sldMk cId="3660757301" sldId="289"/>
            <ac:spMk id="13" creationId="{01305270-6C47-4C0D-89C7-82B919DE8B1E}"/>
          </ac:spMkLst>
        </pc:spChg>
      </pc:sldChg>
      <pc:sldChg chg="modSp mod">
        <pc:chgData name="Francesco Fransesini" userId="f4b06c69-b125-4814-a67d-adf8dc91bd7e" providerId="ADAL" clId="{CF4ED1EA-5BCA-4290-9E56-B905D8B3EFF4}" dt="2022-07-08T11:35:07.295" v="39"/>
        <pc:sldMkLst>
          <pc:docMk/>
          <pc:sldMk cId="2300865899" sldId="291"/>
        </pc:sldMkLst>
        <pc:spChg chg="mod">
          <ac:chgData name="Francesco Fransesini" userId="f4b06c69-b125-4814-a67d-adf8dc91bd7e" providerId="ADAL" clId="{CF4ED1EA-5BCA-4290-9E56-B905D8B3EFF4}" dt="2022-07-08T11:35:07.295" v="39"/>
          <ac:spMkLst>
            <pc:docMk/>
            <pc:sldMk cId="2300865899" sldId="291"/>
            <ac:spMk id="10" creationId="{D497722C-2CA5-43DE-B506-D1190A6DD4D5}"/>
          </ac:spMkLst>
        </pc:spChg>
      </pc:sldChg>
      <pc:sldChg chg="del">
        <pc:chgData name="Francesco Fransesini" userId="f4b06c69-b125-4814-a67d-adf8dc91bd7e" providerId="ADAL" clId="{CF4ED1EA-5BCA-4290-9E56-B905D8B3EFF4}" dt="2022-07-08T11:34:41.614" v="35" actId="47"/>
        <pc:sldMkLst>
          <pc:docMk/>
          <pc:sldMk cId="96135280" sldId="316"/>
        </pc:sldMkLst>
      </pc:sldChg>
      <pc:sldChg chg="del">
        <pc:chgData name="Francesco Fransesini" userId="f4b06c69-b125-4814-a67d-adf8dc91bd7e" providerId="ADAL" clId="{CF4ED1EA-5BCA-4290-9E56-B905D8B3EFF4}" dt="2022-07-08T11:34:44.764" v="36" actId="47"/>
        <pc:sldMkLst>
          <pc:docMk/>
          <pc:sldMk cId="2830877239" sldId="317"/>
        </pc:sldMkLst>
      </pc:sldChg>
      <pc:sldChg chg="del">
        <pc:chgData name="Francesco Fransesini" userId="f4b06c69-b125-4814-a67d-adf8dc91bd7e" providerId="ADAL" clId="{CF4ED1EA-5BCA-4290-9E56-B905D8B3EFF4}" dt="2022-07-08T11:34:45.834" v="37" actId="47"/>
        <pc:sldMkLst>
          <pc:docMk/>
          <pc:sldMk cId="3853440222" sldId="318"/>
        </pc:sldMkLst>
      </pc:sldChg>
      <pc:sldChg chg="del">
        <pc:chgData name="Francesco Fransesini" userId="f4b06c69-b125-4814-a67d-adf8dc91bd7e" providerId="ADAL" clId="{CF4ED1EA-5BCA-4290-9E56-B905D8B3EFF4}" dt="2022-07-08T11:34:48.835" v="38" actId="47"/>
        <pc:sldMkLst>
          <pc:docMk/>
          <pc:sldMk cId="3343353491" sldId="319"/>
        </pc:sldMkLst>
      </pc:sldChg>
      <pc:sldChg chg="addSp delSp modSp mod ord">
        <pc:chgData name="Francesco Fransesini" userId="f4b06c69-b125-4814-a67d-adf8dc91bd7e" providerId="ADAL" clId="{CF4ED1EA-5BCA-4290-9E56-B905D8B3EFF4}" dt="2022-07-08T11:55:38.371" v="772" actId="1582"/>
        <pc:sldMkLst>
          <pc:docMk/>
          <pc:sldMk cId="1794152004" sldId="320"/>
        </pc:sldMkLst>
        <pc:spChg chg="add mod">
          <ac:chgData name="Francesco Fransesini" userId="f4b06c69-b125-4814-a67d-adf8dc91bd7e" providerId="ADAL" clId="{CF4ED1EA-5BCA-4290-9E56-B905D8B3EFF4}" dt="2022-07-08T11:55:38.371" v="772" actId="1582"/>
          <ac:spMkLst>
            <pc:docMk/>
            <pc:sldMk cId="1794152004" sldId="320"/>
            <ac:spMk id="8" creationId="{D4F93F32-0B55-47BE-AA33-BF317F047039}"/>
          </ac:spMkLst>
        </pc:spChg>
        <pc:spChg chg="mod">
          <ac:chgData name="Francesco Fransesini" userId="f4b06c69-b125-4814-a67d-adf8dc91bd7e" providerId="ADAL" clId="{CF4ED1EA-5BCA-4290-9E56-B905D8B3EFF4}" dt="2022-07-08T11:46:27.464" v="337"/>
          <ac:spMkLst>
            <pc:docMk/>
            <pc:sldMk cId="1794152004" sldId="320"/>
            <ac:spMk id="23" creationId="{4DABF008-A671-45B8-8B3D-C75CD367BF36}"/>
          </ac:spMkLst>
        </pc:spChg>
        <pc:spChg chg="mod">
          <ac:chgData name="Francesco Fransesini" userId="f4b06c69-b125-4814-a67d-adf8dc91bd7e" providerId="ADAL" clId="{CF4ED1EA-5BCA-4290-9E56-B905D8B3EFF4}" dt="2022-07-08T11:46:17.006" v="336" actId="1076"/>
          <ac:spMkLst>
            <pc:docMk/>
            <pc:sldMk cId="1794152004" sldId="320"/>
            <ac:spMk id="24" creationId="{5D55A796-05D2-216D-A4C5-BC139EB8E415}"/>
          </ac:spMkLst>
        </pc:spChg>
        <pc:spChg chg="mod">
          <ac:chgData name="Francesco Fransesini" userId="f4b06c69-b125-4814-a67d-adf8dc91bd7e" providerId="ADAL" clId="{CF4ED1EA-5BCA-4290-9E56-B905D8B3EFF4}" dt="2022-07-08T11:46:02.591" v="335" actId="1076"/>
          <ac:spMkLst>
            <pc:docMk/>
            <pc:sldMk cId="1794152004" sldId="320"/>
            <ac:spMk id="58" creationId="{6CB85012-BFF4-E8C0-1C06-171A50DCE443}"/>
          </ac:spMkLst>
        </pc:spChg>
        <pc:spChg chg="mod">
          <ac:chgData name="Francesco Fransesini" userId="f4b06c69-b125-4814-a67d-adf8dc91bd7e" providerId="ADAL" clId="{CF4ED1EA-5BCA-4290-9E56-B905D8B3EFF4}" dt="2022-07-08T11:45:56.183" v="333" actId="1076"/>
          <ac:spMkLst>
            <pc:docMk/>
            <pc:sldMk cId="1794152004" sldId="320"/>
            <ac:spMk id="67" creationId="{CF3B4B87-8597-2660-2462-67185309827A}"/>
          </ac:spMkLst>
        </pc:spChg>
        <pc:spChg chg="mod">
          <ac:chgData name="Francesco Fransesini" userId="f4b06c69-b125-4814-a67d-adf8dc91bd7e" providerId="ADAL" clId="{CF4ED1EA-5BCA-4290-9E56-B905D8B3EFF4}" dt="2022-07-08T11:45:43.038" v="329" actId="1076"/>
          <ac:spMkLst>
            <pc:docMk/>
            <pc:sldMk cId="1794152004" sldId="320"/>
            <ac:spMk id="74" creationId="{6E432E32-B9C3-9130-ABFE-F18C03E3A7D2}"/>
          </ac:spMkLst>
        </pc:spChg>
        <pc:picChg chg="del">
          <ac:chgData name="Francesco Fransesini" userId="f4b06c69-b125-4814-a67d-adf8dc91bd7e" providerId="ADAL" clId="{CF4ED1EA-5BCA-4290-9E56-B905D8B3EFF4}" dt="2022-07-08T11:44:37.775" v="318" actId="478"/>
          <ac:picMkLst>
            <pc:docMk/>
            <pc:sldMk cId="1794152004" sldId="320"/>
            <ac:picMk id="4" creationId="{80D48AB8-FA0C-ABE1-EBBB-DBA9FC7C1032}"/>
          </ac:picMkLst>
        </pc:picChg>
        <pc:picChg chg="add mod ord modCrop">
          <ac:chgData name="Francesco Fransesini" userId="f4b06c69-b125-4814-a67d-adf8dc91bd7e" providerId="ADAL" clId="{CF4ED1EA-5BCA-4290-9E56-B905D8B3EFF4}" dt="2022-07-08T11:45:51.806" v="332" actId="1076"/>
          <ac:picMkLst>
            <pc:docMk/>
            <pc:sldMk cId="1794152004" sldId="320"/>
            <ac:picMk id="5" creationId="{1098F8A1-E743-FFB0-2ADE-1D9A02537BB7}"/>
          </ac:picMkLst>
        </pc:picChg>
        <pc:cxnChg chg="mod">
          <ac:chgData name="Francesco Fransesini" userId="f4b06c69-b125-4814-a67d-adf8dc91bd7e" providerId="ADAL" clId="{CF4ED1EA-5BCA-4290-9E56-B905D8B3EFF4}" dt="2022-07-08T11:45:10.479" v="323" actId="1076"/>
          <ac:cxnSpMkLst>
            <pc:docMk/>
            <pc:sldMk cId="1794152004" sldId="320"/>
            <ac:cxnSpMk id="31" creationId="{4F139664-F5DD-4A64-841E-A777B89DE36E}"/>
          </ac:cxnSpMkLst>
        </pc:cxnChg>
        <pc:cxnChg chg="mod">
          <ac:chgData name="Francesco Fransesini" userId="f4b06c69-b125-4814-a67d-adf8dc91bd7e" providerId="ADAL" clId="{CF4ED1EA-5BCA-4290-9E56-B905D8B3EFF4}" dt="2022-07-08T11:46:00.007" v="334" actId="14100"/>
          <ac:cxnSpMkLst>
            <pc:docMk/>
            <pc:sldMk cId="1794152004" sldId="320"/>
            <ac:cxnSpMk id="60" creationId="{E5AF6579-F179-357C-9163-D7DEF729176C}"/>
          </ac:cxnSpMkLst>
        </pc:cxnChg>
        <pc:cxnChg chg="mod">
          <ac:chgData name="Francesco Fransesini" userId="f4b06c69-b125-4814-a67d-adf8dc91bd7e" providerId="ADAL" clId="{CF4ED1EA-5BCA-4290-9E56-B905D8B3EFF4}" dt="2022-07-08T11:45:32.415" v="326" actId="1076"/>
          <ac:cxnSpMkLst>
            <pc:docMk/>
            <pc:sldMk cId="1794152004" sldId="320"/>
            <ac:cxnSpMk id="65" creationId="{E17157D9-CF2D-3D21-3577-A4D5E96641EB}"/>
          </ac:cxnSpMkLst>
        </pc:cxnChg>
        <pc:cxnChg chg="mod">
          <ac:chgData name="Francesco Fransesini" userId="f4b06c69-b125-4814-a67d-adf8dc91bd7e" providerId="ADAL" clId="{CF4ED1EA-5BCA-4290-9E56-B905D8B3EFF4}" dt="2022-07-08T11:45:34.359" v="327" actId="1076"/>
          <ac:cxnSpMkLst>
            <pc:docMk/>
            <pc:sldMk cId="1794152004" sldId="320"/>
            <ac:cxnSpMk id="66" creationId="{79CF959C-4E98-15F1-E1DD-56D18048FA52}"/>
          </ac:cxnSpMkLst>
        </pc:cxnChg>
      </pc:sldChg>
      <pc:sldChg chg="addSp delSp modSp add mod">
        <pc:chgData name="Francesco Fransesini" userId="f4b06c69-b125-4814-a67d-adf8dc91bd7e" providerId="ADAL" clId="{CF4ED1EA-5BCA-4290-9E56-B905D8B3EFF4}" dt="2022-07-08T11:54:25.502" v="701" actId="313"/>
        <pc:sldMkLst>
          <pc:docMk/>
          <pc:sldMk cId="4162778142" sldId="321"/>
        </pc:sldMkLst>
        <pc:spChg chg="add mod">
          <ac:chgData name="Francesco Fransesini" userId="f4b06c69-b125-4814-a67d-adf8dc91bd7e" providerId="ADAL" clId="{CF4ED1EA-5BCA-4290-9E56-B905D8B3EFF4}" dt="2022-07-08T11:52:14.075" v="530" actId="20577"/>
          <ac:spMkLst>
            <pc:docMk/>
            <pc:sldMk cId="4162778142" sldId="321"/>
            <ac:spMk id="3" creationId="{C465BAE5-AA83-9369-11C3-BC9B7A69E87E}"/>
          </ac:spMkLst>
        </pc:spChg>
        <pc:spChg chg="add mod">
          <ac:chgData name="Francesco Fransesini" userId="f4b06c69-b125-4814-a67d-adf8dc91bd7e" providerId="ADAL" clId="{CF4ED1EA-5BCA-4290-9E56-B905D8B3EFF4}" dt="2022-07-08T11:51:58.229" v="519" actId="164"/>
          <ac:spMkLst>
            <pc:docMk/>
            <pc:sldMk cId="4162778142" sldId="321"/>
            <ac:spMk id="5" creationId="{E47821DB-E814-0295-9AE4-CEA9E6C0401C}"/>
          </ac:spMkLst>
        </pc:spChg>
        <pc:spChg chg="add mod">
          <ac:chgData name="Francesco Fransesini" userId="f4b06c69-b125-4814-a67d-adf8dc91bd7e" providerId="ADAL" clId="{CF4ED1EA-5BCA-4290-9E56-B905D8B3EFF4}" dt="2022-07-08T11:51:58.229" v="519" actId="164"/>
          <ac:spMkLst>
            <pc:docMk/>
            <pc:sldMk cId="4162778142" sldId="321"/>
            <ac:spMk id="6" creationId="{C4C7F651-8B4A-7985-A069-F01D1107AA81}"/>
          </ac:spMkLst>
        </pc:spChg>
        <pc:spChg chg="add mod">
          <ac:chgData name="Francesco Fransesini" userId="f4b06c69-b125-4814-a67d-adf8dc91bd7e" providerId="ADAL" clId="{CF4ED1EA-5BCA-4290-9E56-B905D8B3EFF4}" dt="2022-07-08T11:51:58.229" v="519" actId="164"/>
          <ac:spMkLst>
            <pc:docMk/>
            <pc:sldMk cId="4162778142" sldId="321"/>
            <ac:spMk id="15" creationId="{C3E022BD-6A4F-A905-74B3-923DF037D65C}"/>
          </ac:spMkLst>
        </pc:spChg>
        <pc:spChg chg="add mod">
          <ac:chgData name="Francesco Fransesini" userId="f4b06c69-b125-4814-a67d-adf8dc91bd7e" providerId="ADAL" clId="{CF4ED1EA-5BCA-4290-9E56-B905D8B3EFF4}" dt="2022-07-08T11:51:58.229" v="519" actId="164"/>
          <ac:spMkLst>
            <pc:docMk/>
            <pc:sldMk cId="4162778142" sldId="321"/>
            <ac:spMk id="19" creationId="{63D5DCA1-5C77-E061-46DD-0F7FAAF697DB}"/>
          </ac:spMkLst>
        </pc:spChg>
        <pc:spChg chg="add mod">
          <ac:chgData name="Francesco Fransesini" userId="f4b06c69-b125-4814-a67d-adf8dc91bd7e" providerId="ADAL" clId="{CF4ED1EA-5BCA-4290-9E56-B905D8B3EFF4}" dt="2022-07-08T11:51:58.229" v="519" actId="164"/>
          <ac:spMkLst>
            <pc:docMk/>
            <pc:sldMk cId="4162778142" sldId="321"/>
            <ac:spMk id="20" creationId="{E7E887BC-DE1F-B5DC-D9B6-F1791745F4B6}"/>
          </ac:spMkLst>
        </pc:spChg>
        <pc:spChg chg="add mod">
          <ac:chgData name="Francesco Fransesini" userId="f4b06c69-b125-4814-a67d-adf8dc91bd7e" providerId="ADAL" clId="{CF4ED1EA-5BCA-4290-9E56-B905D8B3EFF4}" dt="2022-07-08T11:54:25.502" v="701" actId="313"/>
          <ac:spMkLst>
            <pc:docMk/>
            <pc:sldMk cId="4162778142" sldId="321"/>
            <ac:spMk id="22" creationId="{2140E1AB-6F53-24BA-1762-8BCBA11B14F8}"/>
          </ac:spMkLst>
        </pc:spChg>
        <pc:spChg chg="del">
          <ac:chgData name="Francesco Fransesini" userId="f4b06c69-b125-4814-a67d-adf8dc91bd7e" providerId="ADAL" clId="{CF4ED1EA-5BCA-4290-9E56-B905D8B3EFF4}" dt="2022-07-08T11:38:39.065" v="300" actId="478"/>
          <ac:spMkLst>
            <pc:docMk/>
            <pc:sldMk cId="4162778142" sldId="321"/>
            <ac:spMk id="48" creationId="{EA777D94-B97F-4FEC-8873-BB959D9332F5}"/>
          </ac:spMkLst>
        </pc:spChg>
        <pc:spChg chg="mod">
          <ac:chgData name="Francesco Fransesini" userId="f4b06c69-b125-4814-a67d-adf8dc91bd7e" providerId="ADAL" clId="{CF4ED1EA-5BCA-4290-9E56-B905D8B3EFF4}" dt="2022-07-08T11:38:47.426" v="303"/>
          <ac:spMkLst>
            <pc:docMk/>
            <pc:sldMk cId="4162778142" sldId="321"/>
            <ac:spMk id="49" creationId="{9C0437E8-F3C7-49BE-85BF-948370FA1007}"/>
          </ac:spMkLst>
        </pc:spChg>
        <pc:grpChg chg="add mod">
          <ac:chgData name="Francesco Fransesini" userId="f4b06c69-b125-4814-a67d-adf8dc91bd7e" providerId="ADAL" clId="{CF4ED1EA-5BCA-4290-9E56-B905D8B3EFF4}" dt="2022-07-08T11:52:04.321" v="520" actId="1076"/>
          <ac:grpSpMkLst>
            <pc:docMk/>
            <pc:sldMk cId="4162778142" sldId="321"/>
            <ac:grpSpMk id="7" creationId="{533BA7CA-39C3-F3B8-7B71-11AE3AD87B3B}"/>
          </ac:grpSpMkLst>
        </pc:grpChg>
        <pc:picChg chg="add mod">
          <ac:chgData name="Francesco Fransesini" userId="f4b06c69-b125-4814-a67d-adf8dc91bd7e" providerId="ADAL" clId="{CF4ED1EA-5BCA-4290-9E56-B905D8B3EFF4}" dt="2022-07-08T11:51:58.229" v="519" actId="164"/>
          <ac:picMkLst>
            <pc:docMk/>
            <pc:sldMk cId="4162778142" sldId="321"/>
            <ac:picMk id="11" creationId="{D31FFD4C-5A50-5C14-2A1E-247096B919BF}"/>
          </ac:picMkLst>
        </pc:picChg>
        <pc:picChg chg="add mod">
          <ac:chgData name="Francesco Fransesini" userId="f4b06c69-b125-4814-a67d-adf8dc91bd7e" providerId="ADAL" clId="{CF4ED1EA-5BCA-4290-9E56-B905D8B3EFF4}" dt="2022-07-08T11:51:58.229" v="519" actId="164"/>
          <ac:picMkLst>
            <pc:docMk/>
            <pc:sldMk cId="4162778142" sldId="321"/>
            <ac:picMk id="12" creationId="{1DD306C2-E0E2-256D-ECE2-560261015498}"/>
          </ac:picMkLst>
        </pc:picChg>
        <pc:cxnChg chg="add mod">
          <ac:chgData name="Francesco Fransesini" userId="f4b06c69-b125-4814-a67d-adf8dc91bd7e" providerId="ADAL" clId="{CF4ED1EA-5BCA-4290-9E56-B905D8B3EFF4}" dt="2022-07-08T11:52:32.734" v="534" actId="1582"/>
          <ac:cxnSpMkLst>
            <pc:docMk/>
            <pc:sldMk cId="4162778142" sldId="321"/>
            <ac:cxnSpMk id="9" creationId="{91DBC5C6-EB63-33B8-A7BE-97D0D6DA13F1}"/>
          </ac:cxnSpMkLst>
        </pc:cxnChg>
        <pc:cxnChg chg="add mod">
          <ac:chgData name="Francesco Fransesini" userId="f4b06c69-b125-4814-a67d-adf8dc91bd7e" providerId="ADAL" clId="{CF4ED1EA-5BCA-4290-9E56-B905D8B3EFF4}" dt="2022-07-08T11:51:58.229" v="519" actId="164"/>
          <ac:cxnSpMkLst>
            <pc:docMk/>
            <pc:sldMk cId="4162778142" sldId="321"/>
            <ac:cxnSpMk id="16" creationId="{CB5BFACE-E518-26F6-4436-E8FAEF6228A1}"/>
          </ac:cxnSpMkLst>
        </pc:cxnChg>
        <pc:cxnChg chg="add mod">
          <ac:chgData name="Francesco Fransesini" userId="f4b06c69-b125-4814-a67d-adf8dc91bd7e" providerId="ADAL" clId="{CF4ED1EA-5BCA-4290-9E56-B905D8B3EFF4}" dt="2022-07-08T11:51:58.229" v="519" actId="164"/>
          <ac:cxnSpMkLst>
            <pc:docMk/>
            <pc:sldMk cId="4162778142" sldId="321"/>
            <ac:cxnSpMk id="18" creationId="{9C1F3A2A-5A78-CF91-71A2-E3199E5EA3F5}"/>
          </ac:cxnSpMkLst>
        </pc:cxnChg>
        <pc:cxnChg chg="add mod">
          <ac:chgData name="Francesco Fransesini" userId="f4b06c69-b125-4814-a67d-adf8dc91bd7e" providerId="ADAL" clId="{CF4ED1EA-5BCA-4290-9E56-B905D8B3EFF4}" dt="2022-07-08T11:51:58.229" v="519" actId="164"/>
          <ac:cxnSpMkLst>
            <pc:docMk/>
            <pc:sldMk cId="4162778142" sldId="321"/>
            <ac:cxnSpMk id="21" creationId="{8B4B4737-C781-8092-47FE-7049033C9F28}"/>
          </ac:cxnSpMkLst>
        </pc:cxnChg>
      </pc:sldChg>
      <pc:sldChg chg="modSp add mod">
        <pc:chgData name="Francesco Fransesini" userId="f4b06c69-b125-4814-a67d-adf8dc91bd7e" providerId="ADAL" clId="{CF4ED1EA-5BCA-4290-9E56-B905D8B3EFF4}" dt="2022-07-08T11:39:03.253" v="309"/>
        <pc:sldMkLst>
          <pc:docMk/>
          <pc:sldMk cId="3443271767" sldId="322"/>
        </pc:sldMkLst>
        <pc:spChg chg="mod">
          <ac:chgData name="Francesco Fransesini" userId="f4b06c69-b125-4814-a67d-adf8dc91bd7e" providerId="ADAL" clId="{CF4ED1EA-5BCA-4290-9E56-B905D8B3EFF4}" dt="2022-07-08T11:39:03.253" v="309"/>
          <ac:spMkLst>
            <pc:docMk/>
            <pc:sldMk cId="3443271767" sldId="322"/>
            <ac:spMk id="49" creationId="{9C0437E8-F3C7-49BE-85BF-948370FA1007}"/>
          </ac:spMkLst>
        </pc:spChg>
      </pc:sldChg>
      <pc:sldChg chg="modSp add mod">
        <pc:chgData name="Francesco Fransesini" userId="f4b06c69-b125-4814-a67d-adf8dc91bd7e" providerId="ADAL" clId="{CF4ED1EA-5BCA-4290-9E56-B905D8B3EFF4}" dt="2022-07-08T11:39:18.440" v="314" actId="14100"/>
        <pc:sldMkLst>
          <pc:docMk/>
          <pc:sldMk cId="4018901915" sldId="323"/>
        </pc:sldMkLst>
        <pc:spChg chg="mod">
          <ac:chgData name="Francesco Fransesini" userId="f4b06c69-b125-4814-a67d-adf8dc91bd7e" providerId="ADAL" clId="{CF4ED1EA-5BCA-4290-9E56-B905D8B3EFF4}" dt="2022-07-08T11:39:18.440" v="314" actId="14100"/>
          <ac:spMkLst>
            <pc:docMk/>
            <pc:sldMk cId="4018901915" sldId="323"/>
            <ac:spMk id="49" creationId="{9C0437E8-F3C7-49BE-85BF-948370FA1007}"/>
          </ac:spMkLst>
        </pc:spChg>
      </pc:sldChg>
      <pc:sldChg chg="addSp delSp modSp add mod">
        <pc:chgData name="Francesco Fransesini" userId="f4b06c69-b125-4814-a67d-adf8dc91bd7e" providerId="ADAL" clId="{CF4ED1EA-5BCA-4290-9E56-B905D8B3EFF4}" dt="2022-07-08T12:24:25.040" v="786"/>
        <pc:sldMkLst>
          <pc:docMk/>
          <pc:sldMk cId="1645952745" sldId="324"/>
        </pc:sldMkLst>
        <pc:spChg chg="add del mod">
          <ac:chgData name="Francesco Fransesini" userId="f4b06c69-b125-4814-a67d-adf8dc91bd7e" providerId="ADAL" clId="{CF4ED1EA-5BCA-4290-9E56-B905D8B3EFF4}" dt="2022-07-08T12:24:25.040" v="786"/>
          <ac:spMkLst>
            <pc:docMk/>
            <pc:sldMk cId="1645952745" sldId="324"/>
            <ac:spMk id="3" creationId="{F550F713-7201-C15D-7F5F-7E97B720C9A6}"/>
          </ac:spMkLst>
        </pc:spChg>
        <pc:spChg chg="mod">
          <ac:chgData name="Francesco Fransesini" userId="f4b06c69-b125-4814-a67d-adf8dc91bd7e" providerId="ADAL" clId="{CF4ED1EA-5BCA-4290-9E56-B905D8B3EFF4}" dt="2022-07-08T11:39:27.440" v="317"/>
          <ac:spMkLst>
            <pc:docMk/>
            <pc:sldMk cId="1645952745" sldId="324"/>
            <ac:spMk id="49" creationId="{9C0437E8-F3C7-49BE-85BF-948370FA1007}"/>
          </ac:spMkLst>
        </pc:spChg>
      </pc:sldChg>
      <pc:sldChg chg="addSp modSp add mod">
        <pc:chgData name="Francesco Fransesini" userId="f4b06c69-b125-4814-a67d-adf8dc91bd7e" providerId="ADAL" clId="{CF4ED1EA-5BCA-4290-9E56-B905D8B3EFF4}" dt="2022-07-08T12:09:08.379" v="783" actId="1076"/>
        <pc:sldMkLst>
          <pc:docMk/>
          <pc:sldMk cId="4131138683" sldId="325"/>
        </pc:sldMkLst>
        <pc:spChg chg="mod">
          <ac:chgData name="Francesco Fransesini" userId="f4b06c69-b125-4814-a67d-adf8dc91bd7e" providerId="ADAL" clId="{CF4ED1EA-5BCA-4290-9E56-B905D8B3EFF4}" dt="2022-07-08T11:55:49.315" v="780" actId="20577"/>
          <ac:spMkLst>
            <pc:docMk/>
            <pc:sldMk cId="4131138683" sldId="325"/>
            <ac:spMk id="49" creationId="{9C0437E8-F3C7-49BE-85BF-948370FA1007}"/>
          </ac:spMkLst>
        </pc:spChg>
        <pc:picChg chg="add mod">
          <ac:chgData name="Francesco Fransesini" userId="f4b06c69-b125-4814-a67d-adf8dc91bd7e" providerId="ADAL" clId="{CF4ED1EA-5BCA-4290-9E56-B905D8B3EFF4}" dt="2022-07-08T12:09:08.379" v="783" actId="1076"/>
          <ac:picMkLst>
            <pc:docMk/>
            <pc:sldMk cId="4131138683" sldId="325"/>
            <ac:picMk id="4" creationId="{B66D589A-6F73-E9A2-514B-692F86674E0F}"/>
          </ac:picMkLst>
        </pc:picChg>
      </pc:sldChg>
    </pc:docChg>
  </pc:docChgLst>
  <pc:docChgLst>
    <pc:chgData name="Francesco Fransesini" userId="f4b06c69-b125-4814-a67d-adf8dc91bd7e" providerId="ADAL" clId="{8941AE2B-18FC-49BF-9934-FA7B944ECC24}"/>
    <pc:docChg chg="undo redo custSel addSld delSld modSld sldOrd">
      <pc:chgData name="Francesco Fransesini" userId="f4b06c69-b125-4814-a67d-adf8dc91bd7e" providerId="ADAL" clId="{8941AE2B-18FC-49BF-9934-FA7B944ECC24}" dt="2022-10-26T09:21:36.500" v="6877" actId="1076"/>
      <pc:docMkLst>
        <pc:docMk/>
      </pc:docMkLst>
      <pc:sldChg chg="del">
        <pc:chgData name="Francesco Fransesini" userId="f4b06c69-b125-4814-a67d-adf8dc91bd7e" providerId="ADAL" clId="{8941AE2B-18FC-49BF-9934-FA7B944ECC24}" dt="2022-10-20T15:18:57.290" v="202" actId="47"/>
        <pc:sldMkLst>
          <pc:docMk/>
          <pc:sldMk cId="2231268605" sldId="280"/>
        </pc:sldMkLst>
      </pc:sldChg>
      <pc:sldChg chg="modSp mod">
        <pc:chgData name="Francesco Fransesini" userId="f4b06c69-b125-4814-a67d-adf8dc91bd7e" providerId="ADAL" clId="{8941AE2B-18FC-49BF-9934-FA7B944ECC24}" dt="2022-10-24T14:07:20.523" v="4942" actId="1076"/>
        <pc:sldMkLst>
          <pc:docMk/>
          <pc:sldMk cId="3110927197" sldId="283"/>
        </pc:sldMkLst>
        <pc:spChg chg="mod">
          <ac:chgData name="Francesco Fransesini" userId="f4b06c69-b125-4814-a67d-adf8dc91bd7e" providerId="ADAL" clId="{8941AE2B-18FC-49BF-9934-FA7B944ECC24}" dt="2022-10-24T14:07:20.523" v="4942" actId="1076"/>
          <ac:spMkLst>
            <pc:docMk/>
            <pc:sldMk cId="3110927197" sldId="283"/>
            <ac:spMk id="3" creationId="{20271FAA-5105-38B3-1350-A5E1238A1CED}"/>
          </ac:spMkLst>
        </pc:spChg>
        <pc:spChg chg="mod">
          <ac:chgData name="Francesco Fransesini" userId="f4b06c69-b125-4814-a67d-adf8dc91bd7e" providerId="ADAL" clId="{8941AE2B-18FC-49BF-9934-FA7B944ECC24}" dt="2022-10-24T14:07:18.883" v="4941" actId="1076"/>
          <ac:spMkLst>
            <pc:docMk/>
            <pc:sldMk cId="3110927197" sldId="283"/>
            <ac:spMk id="48" creationId="{EA777D94-B97F-4FEC-8873-BB959D9332F5}"/>
          </ac:spMkLst>
        </pc:spChg>
        <pc:spChg chg="mod">
          <ac:chgData name="Francesco Fransesini" userId="f4b06c69-b125-4814-a67d-adf8dc91bd7e" providerId="ADAL" clId="{8941AE2B-18FC-49BF-9934-FA7B944ECC24}" dt="2022-10-24T14:07:16.571" v="4940" actId="1076"/>
          <ac:spMkLst>
            <pc:docMk/>
            <pc:sldMk cId="3110927197" sldId="283"/>
            <ac:spMk id="49" creationId="{9C0437E8-F3C7-49BE-85BF-948370FA1007}"/>
          </ac:spMkLst>
        </pc:spChg>
      </pc:sldChg>
      <pc:sldChg chg="addSp delSp modSp add mod">
        <pc:chgData name="Francesco Fransesini" userId="f4b06c69-b125-4814-a67d-adf8dc91bd7e" providerId="ADAL" clId="{8941AE2B-18FC-49BF-9934-FA7B944ECC24}" dt="2022-10-20T15:43:07.977" v="244"/>
        <pc:sldMkLst>
          <pc:docMk/>
          <pc:sldMk cId="2228359365" sldId="284"/>
        </pc:sldMkLst>
        <pc:spChg chg="add mod">
          <ac:chgData name="Francesco Fransesini" userId="f4b06c69-b125-4814-a67d-adf8dc91bd7e" providerId="ADAL" clId="{8941AE2B-18FC-49BF-9934-FA7B944ECC24}" dt="2022-10-20T15:43:07.977" v="244"/>
          <ac:spMkLst>
            <pc:docMk/>
            <pc:sldMk cId="2228359365" sldId="284"/>
            <ac:spMk id="4" creationId="{C1A2A8DC-3C3E-2E6F-DE76-EC2A28B4B89E}"/>
          </ac:spMkLst>
        </pc:spChg>
        <pc:spChg chg="add mod">
          <ac:chgData name="Francesco Fransesini" userId="f4b06c69-b125-4814-a67d-adf8dc91bd7e" providerId="ADAL" clId="{8941AE2B-18FC-49BF-9934-FA7B944ECC24}" dt="2022-10-20T15:43:07.977" v="244"/>
          <ac:spMkLst>
            <pc:docMk/>
            <pc:sldMk cId="2228359365" sldId="284"/>
            <ac:spMk id="5" creationId="{36E6AEA9-9D22-13BC-04AE-1C2EFC634089}"/>
          </ac:spMkLst>
        </pc:spChg>
        <pc:spChg chg="del mod">
          <ac:chgData name="Francesco Fransesini" userId="f4b06c69-b125-4814-a67d-adf8dc91bd7e" providerId="ADAL" clId="{8941AE2B-18FC-49BF-9934-FA7B944ECC24}" dt="2022-10-20T15:42:53.627" v="236" actId="478"/>
          <ac:spMkLst>
            <pc:docMk/>
            <pc:sldMk cId="2228359365" sldId="284"/>
            <ac:spMk id="16" creationId="{C8C369C3-15F5-1A4D-8B97-D661AEEC91C1}"/>
          </ac:spMkLst>
        </pc:spChg>
        <pc:spChg chg="del">
          <ac:chgData name="Francesco Fransesini" userId="f4b06c69-b125-4814-a67d-adf8dc91bd7e" providerId="ADAL" clId="{8941AE2B-18FC-49BF-9934-FA7B944ECC24}" dt="2022-10-20T15:42:50.834" v="233" actId="478"/>
          <ac:spMkLst>
            <pc:docMk/>
            <pc:sldMk cId="2228359365" sldId="284"/>
            <ac:spMk id="34" creationId="{60371E02-62DA-CF70-DD58-4795E41D9640}"/>
          </ac:spMkLst>
        </pc:spChg>
        <pc:picChg chg="add mod">
          <ac:chgData name="Francesco Fransesini" userId="f4b06c69-b125-4814-a67d-adf8dc91bd7e" providerId="ADAL" clId="{8941AE2B-18FC-49BF-9934-FA7B944ECC24}" dt="2022-10-20T15:43:07.977" v="244"/>
          <ac:picMkLst>
            <pc:docMk/>
            <pc:sldMk cId="2228359365" sldId="284"/>
            <ac:picMk id="2" creationId="{3F57BB10-4955-41C6-89C1-7A452F68FAC2}"/>
          </ac:picMkLst>
        </pc:picChg>
        <pc:picChg chg="add mod">
          <ac:chgData name="Francesco Fransesini" userId="f4b06c69-b125-4814-a67d-adf8dc91bd7e" providerId="ADAL" clId="{8941AE2B-18FC-49BF-9934-FA7B944ECC24}" dt="2022-10-20T15:43:07.977" v="244"/>
          <ac:picMkLst>
            <pc:docMk/>
            <pc:sldMk cId="2228359365" sldId="284"/>
            <ac:picMk id="3" creationId="{DBECC49B-01C2-4998-C311-94D5A9B0D762}"/>
          </ac:picMkLst>
        </pc:picChg>
        <pc:picChg chg="del">
          <ac:chgData name="Francesco Fransesini" userId="f4b06c69-b125-4814-a67d-adf8dc91bd7e" providerId="ADAL" clId="{8941AE2B-18FC-49BF-9934-FA7B944ECC24}" dt="2022-10-20T15:42:54.267" v="237" actId="478"/>
          <ac:picMkLst>
            <pc:docMk/>
            <pc:sldMk cId="2228359365" sldId="284"/>
            <ac:picMk id="14" creationId="{B844C1E5-8253-EF40-9F2D-72122BDD2622}"/>
          </ac:picMkLst>
        </pc:picChg>
        <pc:picChg chg="del">
          <ac:chgData name="Francesco Fransesini" userId="f4b06c69-b125-4814-a67d-adf8dc91bd7e" providerId="ADAL" clId="{8941AE2B-18FC-49BF-9934-FA7B944ECC24}" dt="2022-10-20T15:42:53.002" v="235" actId="478"/>
          <ac:picMkLst>
            <pc:docMk/>
            <pc:sldMk cId="2228359365" sldId="284"/>
            <ac:picMk id="18" creationId="{4D18B48D-2653-8185-E671-80A4A8E3EAD3}"/>
          </ac:picMkLst>
        </pc:picChg>
      </pc:sldChg>
      <pc:sldChg chg="addSp delSp modSp add mod">
        <pc:chgData name="Francesco Fransesini" userId="f4b06c69-b125-4814-a67d-adf8dc91bd7e" providerId="ADAL" clId="{8941AE2B-18FC-49BF-9934-FA7B944ECC24}" dt="2022-10-26T09:00:35.966" v="5967" actId="20577"/>
        <pc:sldMkLst>
          <pc:docMk/>
          <pc:sldMk cId="3097175895" sldId="285"/>
        </pc:sldMkLst>
        <pc:spChg chg="add mod">
          <ac:chgData name="Francesco Fransesini" userId="f4b06c69-b125-4814-a67d-adf8dc91bd7e" providerId="ADAL" clId="{8941AE2B-18FC-49BF-9934-FA7B944ECC24}" dt="2022-10-20T15:43:06.460" v="243"/>
          <ac:spMkLst>
            <pc:docMk/>
            <pc:sldMk cId="3097175895" sldId="285"/>
            <ac:spMk id="5" creationId="{58C21755-7A93-6FD3-3C29-12B5C07325CF}"/>
          </ac:spMkLst>
        </pc:spChg>
        <pc:spChg chg="add mod">
          <ac:chgData name="Francesco Fransesini" userId="f4b06c69-b125-4814-a67d-adf8dc91bd7e" providerId="ADAL" clId="{8941AE2B-18FC-49BF-9934-FA7B944ECC24}" dt="2022-10-20T15:43:06.460" v="243"/>
          <ac:spMkLst>
            <pc:docMk/>
            <pc:sldMk cId="3097175895" sldId="285"/>
            <ac:spMk id="6" creationId="{EB75A502-7DDC-6C40-6BCF-FAF57F591F7F}"/>
          </ac:spMkLst>
        </pc:spChg>
        <pc:spChg chg="del">
          <ac:chgData name="Francesco Fransesini" userId="f4b06c69-b125-4814-a67d-adf8dc91bd7e" providerId="ADAL" clId="{8941AE2B-18FC-49BF-9934-FA7B944ECC24}" dt="2022-10-20T15:42:56.347" v="238" actId="478"/>
          <ac:spMkLst>
            <pc:docMk/>
            <pc:sldMk cId="3097175895" sldId="285"/>
            <ac:spMk id="12" creationId="{6FF60713-D96F-8080-08EC-6F490A418205}"/>
          </ac:spMkLst>
        </pc:spChg>
        <pc:spChg chg="del mod">
          <ac:chgData name="Francesco Fransesini" userId="f4b06c69-b125-4814-a67d-adf8dc91bd7e" providerId="ADAL" clId="{8941AE2B-18FC-49BF-9934-FA7B944ECC24}" dt="2022-10-20T15:42:57.593" v="240" actId="478"/>
          <ac:spMkLst>
            <pc:docMk/>
            <pc:sldMk cId="3097175895" sldId="285"/>
            <ac:spMk id="16" creationId="{C8C369C3-15F5-1A4D-8B97-D661AEEC91C1}"/>
          </ac:spMkLst>
        </pc:spChg>
        <pc:graphicFrameChg chg="modGraphic">
          <ac:chgData name="Francesco Fransesini" userId="f4b06c69-b125-4814-a67d-adf8dc91bd7e" providerId="ADAL" clId="{8941AE2B-18FC-49BF-9934-FA7B944ECC24}" dt="2022-10-26T09:00:35.966" v="5967" actId="20577"/>
          <ac:graphicFrameMkLst>
            <pc:docMk/>
            <pc:sldMk cId="3097175895" sldId="285"/>
            <ac:graphicFrameMk id="82" creationId="{951A8997-B8CF-D919-3654-C9E1E90E1EB9}"/>
          </ac:graphicFrameMkLst>
        </pc:graphicFrameChg>
        <pc:picChg chg="add mod">
          <ac:chgData name="Francesco Fransesini" userId="f4b06c69-b125-4814-a67d-adf8dc91bd7e" providerId="ADAL" clId="{8941AE2B-18FC-49BF-9934-FA7B944ECC24}" dt="2022-10-20T15:43:06.460" v="243"/>
          <ac:picMkLst>
            <pc:docMk/>
            <pc:sldMk cId="3097175895" sldId="285"/>
            <ac:picMk id="2" creationId="{8BEC5665-ACA8-3CB1-6F30-14500E644E60}"/>
          </ac:picMkLst>
        </pc:picChg>
        <pc:picChg chg="add mod">
          <ac:chgData name="Francesco Fransesini" userId="f4b06c69-b125-4814-a67d-adf8dc91bd7e" providerId="ADAL" clId="{8941AE2B-18FC-49BF-9934-FA7B944ECC24}" dt="2022-10-20T15:43:06.460" v="243"/>
          <ac:picMkLst>
            <pc:docMk/>
            <pc:sldMk cId="3097175895" sldId="285"/>
            <ac:picMk id="3" creationId="{BE47E0D3-B83B-5908-9A2B-555A29DF14CA}"/>
          </ac:picMkLst>
        </pc:picChg>
        <pc:picChg chg="del">
          <ac:chgData name="Francesco Fransesini" userId="f4b06c69-b125-4814-a67d-adf8dc91bd7e" providerId="ADAL" clId="{8941AE2B-18FC-49BF-9934-FA7B944ECC24}" dt="2022-10-20T15:42:58.672" v="242" actId="478"/>
          <ac:picMkLst>
            <pc:docMk/>
            <pc:sldMk cId="3097175895" sldId="285"/>
            <ac:picMk id="14" creationId="{B844C1E5-8253-EF40-9F2D-72122BDD2622}"/>
          </ac:picMkLst>
        </pc:picChg>
        <pc:picChg chg="del">
          <ac:chgData name="Francesco Fransesini" userId="f4b06c69-b125-4814-a67d-adf8dc91bd7e" providerId="ADAL" clId="{8941AE2B-18FC-49BF-9934-FA7B944ECC24}" dt="2022-10-20T15:42:58.146" v="241" actId="478"/>
          <ac:picMkLst>
            <pc:docMk/>
            <pc:sldMk cId="3097175895" sldId="285"/>
            <ac:picMk id="18" creationId="{4D18B48D-2653-8185-E671-80A4A8E3EAD3}"/>
          </ac:picMkLst>
        </pc:picChg>
      </pc:sldChg>
      <pc:sldChg chg="addSp modSp mod">
        <pc:chgData name="Francesco Fransesini" userId="f4b06c69-b125-4814-a67d-adf8dc91bd7e" providerId="ADAL" clId="{8941AE2B-18FC-49BF-9934-FA7B944ECC24}" dt="2022-10-26T09:21:36.500" v="6877" actId="1076"/>
        <pc:sldMkLst>
          <pc:docMk/>
          <pc:sldMk cId="3660757301" sldId="289"/>
        </pc:sldMkLst>
        <pc:spChg chg="add mod">
          <ac:chgData name="Francesco Fransesini" userId="f4b06c69-b125-4814-a67d-adf8dc91bd7e" providerId="ADAL" clId="{8941AE2B-18FC-49BF-9934-FA7B944ECC24}" dt="2022-10-24T14:06:40.203" v="4935" actId="1076"/>
          <ac:spMkLst>
            <pc:docMk/>
            <pc:sldMk cId="3660757301" sldId="289"/>
            <ac:spMk id="4" creationId="{8C5779C0-2A3D-E1B2-9F11-9994CD366F57}"/>
          </ac:spMkLst>
        </pc:spChg>
        <pc:spChg chg="add mod">
          <ac:chgData name="Francesco Fransesini" userId="f4b06c69-b125-4814-a67d-adf8dc91bd7e" providerId="ADAL" clId="{8941AE2B-18FC-49BF-9934-FA7B944ECC24}" dt="2022-10-24T14:06:37.787" v="4934" actId="1076"/>
          <ac:spMkLst>
            <pc:docMk/>
            <pc:sldMk cId="3660757301" sldId="289"/>
            <ac:spMk id="6" creationId="{4C22ABB2-2B24-022A-14D8-A3F7DC32272F}"/>
          </ac:spMkLst>
        </pc:spChg>
        <pc:spChg chg="mod">
          <ac:chgData name="Francesco Fransesini" userId="f4b06c69-b125-4814-a67d-adf8dc91bd7e" providerId="ADAL" clId="{8941AE2B-18FC-49BF-9934-FA7B944ECC24}" dt="2022-10-26T09:21:36.500" v="6877" actId="1076"/>
          <ac:spMkLst>
            <pc:docMk/>
            <pc:sldMk cId="3660757301" sldId="289"/>
            <ac:spMk id="13" creationId="{01305270-6C47-4C0D-89C7-82B919DE8B1E}"/>
          </ac:spMkLst>
        </pc:spChg>
      </pc:sldChg>
      <pc:sldChg chg="addSp delSp modSp add del mod">
        <pc:chgData name="Francesco Fransesini" userId="f4b06c69-b125-4814-a67d-adf8dc91bd7e" providerId="ADAL" clId="{8941AE2B-18FC-49BF-9934-FA7B944ECC24}" dt="2022-10-24T10:22:49.475" v="2235"/>
        <pc:sldMkLst>
          <pc:docMk/>
          <pc:sldMk cId="1794152004" sldId="320"/>
        </pc:sldMkLst>
        <pc:spChg chg="del">
          <ac:chgData name="Francesco Fransesini" userId="f4b06c69-b125-4814-a67d-adf8dc91bd7e" providerId="ADAL" clId="{8941AE2B-18FC-49BF-9934-FA7B944ECC24}" dt="2022-10-24T10:22:40.159" v="2232" actId="478"/>
          <ac:spMkLst>
            <pc:docMk/>
            <pc:sldMk cId="1794152004" sldId="320"/>
            <ac:spMk id="4" creationId="{B7342049-B690-58B8-1611-9361123EC727}"/>
          </ac:spMkLst>
        </pc:spChg>
        <pc:spChg chg="add mod">
          <ac:chgData name="Francesco Fransesini" userId="f4b06c69-b125-4814-a67d-adf8dc91bd7e" providerId="ADAL" clId="{8941AE2B-18FC-49BF-9934-FA7B944ECC24}" dt="2022-10-24T10:22:49.475" v="2235"/>
          <ac:spMkLst>
            <pc:docMk/>
            <pc:sldMk cId="1794152004" sldId="320"/>
            <ac:spMk id="10" creationId="{85A6097F-694C-343D-DA25-8ED2F58183FC}"/>
          </ac:spMkLst>
        </pc:spChg>
        <pc:spChg chg="add mod">
          <ac:chgData name="Francesco Fransesini" userId="f4b06c69-b125-4814-a67d-adf8dc91bd7e" providerId="ADAL" clId="{8941AE2B-18FC-49BF-9934-FA7B944ECC24}" dt="2022-10-24T10:22:49.475" v="2235"/>
          <ac:spMkLst>
            <pc:docMk/>
            <pc:sldMk cId="1794152004" sldId="320"/>
            <ac:spMk id="12" creationId="{A34C17E6-5ED5-AFB8-358F-144D6F47E4D8}"/>
          </ac:spMkLst>
        </pc:spChg>
        <pc:picChg chg="add mod">
          <ac:chgData name="Francesco Fransesini" userId="f4b06c69-b125-4814-a67d-adf8dc91bd7e" providerId="ADAL" clId="{8941AE2B-18FC-49BF-9934-FA7B944ECC24}" dt="2022-10-24T10:22:49.475" v="2235"/>
          <ac:picMkLst>
            <pc:docMk/>
            <pc:sldMk cId="1794152004" sldId="320"/>
            <ac:picMk id="3" creationId="{C7082A8C-9586-D070-CC62-102494FB7028}"/>
          </ac:picMkLst>
        </pc:picChg>
        <pc:picChg chg="add mod">
          <ac:chgData name="Francesco Fransesini" userId="f4b06c69-b125-4814-a67d-adf8dc91bd7e" providerId="ADAL" clId="{8941AE2B-18FC-49BF-9934-FA7B944ECC24}" dt="2022-10-24T10:22:49.475" v="2235"/>
          <ac:picMkLst>
            <pc:docMk/>
            <pc:sldMk cId="1794152004" sldId="320"/>
            <ac:picMk id="6" creationId="{6B08A277-BB34-84FB-C380-9FC351B4ED67}"/>
          </ac:picMkLst>
        </pc:picChg>
        <pc:picChg chg="del">
          <ac:chgData name="Francesco Fransesini" userId="f4b06c69-b125-4814-a67d-adf8dc91bd7e" providerId="ADAL" clId="{8941AE2B-18FC-49BF-9934-FA7B944ECC24}" dt="2022-10-24T10:22:40.811" v="2233" actId="478"/>
          <ac:picMkLst>
            <pc:docMk/>
            <pc:sldMk cId="1794152004" sldId="320"/>
            <ac:picMk id="11" creationId="{675CD60B-FE2C-4967-BB2A-B66F59ACB7BE}"/>
          </ac:picMkLst>
        </pc:picChg>
        <pc:picChg chg="del">
          <ac:chgData name="Francesco Fransesini" userId="f4b06c69-b125-4814-a67d-adf8dc91bd7e" providerId="ADAL" clId="{8941AE2B-18FC-49BF-9934-FA7B944ECC24}" dt="2022-10-24T10:22:41.387" v="2234" actId="478"/>
          <ac:picMkLst>
            <pc:docMk/>
            <pc:sldMk cId="1794152004" sldId="320"/>
            <ac:picMk id="14" creationId="{F1A22F1C-EDDA-4E9F-919B-67715B6A2B41}"/>
          </ac:picMkLst>
        </pc:picChg>
      </pc:sldChg>
      <pc:sldChg chg="addSp delSp modSp add mod">
        <pc:chgData name="Francesco Fransesini" userId="f4b06c69-b125-4814-a67d-adf8dc91bd7e" providerId="ADAL" clId="{8941AE2B-18FC-49BF-9934-FA7B944ECC24}" dt="2022-10-24T15:43:02.509" v="5039" actId="1076"/>
        <pc:sldMkLst>
          <pc:docMk/>
          <pc:sldMk cId="4018901915" sldId="323"/>
        </pc:sldMkLst>
        <pc:spChg chg="add mod">
          <ac:chgData name="Francesco Fransesini" userId="f4b06c69-b125-4814-a67d-adf8dc91bd7e" providerId="ADAL" clId="{8941AE2B-18FC-49BF-9934-FA7B944ECC24}" dt="2022-10-20T15:43:11.857" v="245"/>
          <ac:spMkLst>
            <pc:docMk/>
            <pc:sldMk cId="4018901915" sldId="323"/>
            <ac:spMk id="6" creationId="{0CB97E32-A263-AE01-142D-D1A86A8993DA}"/>
          </ac:spMkLst>
        </pc:spChg>
        <pc:spChg chg="add mod">
          <ac:chgData name="Francesco Fransesini" userId="f4b06c69-b125-4814-a67d-adf8dc91bd7e" providerId="ADAL" clId="{8941AE2B-18FC-49BF-9934-FA7B944ECC24}" dt="2022-10-20T15:43:11.857" v="245"/>
          <ac:spMkLst>
            <pc:docMk/>
            <pc:sldMk cId="4018901915" sldId="323"/>
            <ac:spMk id="7" creationId="{2A383F15-E2E1-7F5B-ED0C-75259F3CD25D}"/>
          </ac:spMkLst>
        </pc:spChg>
        <pc:spChg chg="del">
          <ac:chgData name="Francesco Fransesini" userId="f4b06c69-b125-4814-a67d-adf8dc91bd7e" providerId="ADAL" clId="{8941AE2B-18FC-49BF-9934-FA7B944ECC24}" dt="2022-10-20T15:42:43.109" v="229" actId="478"/>
          <ac:spMkLst>
            <pc:docMk/>
            <pc:sldMk cId="4018901915" sldId="323"/>
            <ac:spMk id="10" creationId="{4F769AF9-9998-4535-A0B8-F7AC06DA6FDC}"/>
          </ac:spMkLst>
        </pc:spChg>
        <pc:spChg chg="del">
          <ac:chgData name="Francesco Fransesini" userId="f4b06c69-b125-4814-a67d-adf8dc91bd7e" providerId="ADAL" clId="{8941AE2B-18FC-49BF-9934-FA7B944ECC24}" dt="2022-10-20T15:42:44.259" v="230" actId="478"/>
          <ac:spMkLst>
            <pc:docMk/>
            <pc:sldMk cId="4018901915" sldId="323"/>
            <ac:spMk id="13" creationId="{E06DF78F-9D72-66E3-B39F-B5D8171B5E1E}"/>
          </ac:spMkLst>
        </pc:spChg>
        <pc:spChg chg="mod">
          <ac:chgData name="Francesco Fransesini" userId="f4b06c69-b125-4814-a67d-adf8dc91bd7e" providerId="ADAL" clId="{8941AE2B-18FC-49BF-9934-FA7B944ECC24}" dt="2022-10-24T08:16:25.163" v="439" actId="20577"/>
          <ac:spMkLst>
            <pc:docMk/>
            <pc:sldMk cId="4018901915" sldId="323"/>
            <ac:spMk id="49" creationId="{9C0437E8-F3C7-49BE-85BF-948370FA1007}"/>
          </ac:spMkLst>
        </pc:spChg>
        <pc:grpChg chg="mod">
          <ac:chgData name="Francesco Fransesini" userId="f4b06c69-b125-4814-a67d-adf8dc91bd7e" providerId="ADAL" clId="{8941AE2B-18FC-49BF-9934-FA7B944ECC24}" dt="2022-10-24T15:43:02.509" v="5039" actId="1076"/>
          <ac:grpSpMkLst>
            <pc:docMk/>
            <pc:sldMk cId="4018901915" sldId="323"/>
            <ac:grpSpMk id="3" creationId="{D4297915-83F8-3B66-47FE-853ECD3EF8B7}"/>
          </ac:grpSpMkLst>
        </pc:grpChg>
        <pc:picChg chg="add mod">
          <ac:chgData name="Francesco Fransesini" userId="f4b06c69-b125-4814-a67d-adf8dc91bd7e" providerId="ADAL" clId="{8941AE2B-18FC-49BF-9934-FA7B944ECC24}" dt="2022-10-20T15:43:11.857" v="245"/>
          <ac:picMkLst>
            <pc:docMk/>
            <pc:sldMk cId="4018901915" sldId="323"/>
            <ac:picMk id="4" creationId="{1BF6E4D0-BA4A-E5F7-1781-630E6946B709}"/>
          </ac:picMkLst>
        </pc:picChg>
        <pc:picChg chg="add mod">
          <ac:chgData name="Francesco Fransesini" userId="f4b06c69-b125-4814-a67d-adf8dc91bd7e" providerId="ADAL" clId="{8941AE2B-18FC-49BF-9934-FA7B944ECC24}" dt="2022-10-20T15:43:11.857" v="245"/>
          <ac:picMkLst>
            <pc:docMk/>
            <pc:sldMk cId="4018901915" sldId="323"/>
            <ac:picMk id="5" creationId="{7E620817-4192-ADDB-94EC-363BD69392DA}"/>
          </ac:picMkLst>
        </pc:picChg>
        <pc:picChg chg="del">
          <ac:chgData name="Francesco Fransesini" userId="f4b06c69-b125-4814-a67d-adf8dc91bd7e" providerId="ADAL" clId="{8941AE2B-18FC-49BF-9934-FA7B944ECC24}" dt="2022-10-20T15:42:45.250" v="232" actId="478"/>
          <ac:picMkLst>
            <pc:docMk/>
            <pc:sldMk cId="4018901915" sldId="323"/>
            <ac:picMk id="14" creationId="{F1A22F1C-EDDA-4E9F-919B-67715B6A2B41}"/>
          </ac:picMkLst>
        </pc:picChg>
        <pc:picChg chg="del">
          <ac:chgData name="Francesco Fransesini" userId="f4b06c69-b125-4814-a67d-adf8dc91bd7e" providerId="ADAL" clId="{8941AE2B-18FC-49BF-9934-FA7B944ECC24}" dt="2022-10-20T15:42:44.843" v="231" actId="478"/>
          <ac:picMkLst>
            <pc:docMk/>
            <pc:sldMk cId="4018901915" sldId="323"/>
            <ac:picMk id="17" creationId="{B0E04706-7174-46D3-AF9A-00DC7EBFFA67}"/>
          </ac:picMkLst>
        </pc:picChg>
      </pc:sldChg>
      <pc:sldChg chg="addSp delSp modSp add mod ord">
        <pc:chgData name="Francesco Fransesini" userId="f4b06c69-b125-4814-a67d-adf8dc91bd7e" providerId="ADAL" clId="{8941AE2B-18FC-49BF-9934-FA7B944ECC24}" dt="2022-10-24T14:57:46.275" v="5036" actId="1076"/>
        <pc:sldMkLst>
          <pc:docMk/>
          <pc:sldMk cId="3322540196" sldId="325"/>
        </pc:sldMkLst>
        <pc:spChg chg="add mod">
          <ac:chgData name="Francesco Fransesini" userId="f4b06c69-b125-4814-a67d-adf8dc91bd7e" providerId="ADAL" clId="{8941AE2B-18FC-49BF-9934-FA7B944ECC24}" dt="2022-10-20T15:41:08.742" v="224"/>
          <ac:spMkLst>
            <pc:docMk/>
            <pc:sldMk cId="3322540196" sldId="325"/>
            <ac:spMk id="5" creationId="{C82415EE-29DC-EBEE-51C2-58414785C758}"/>
          </ac:spMkLst>
        </pc:spChg>
        <pc:spChg chg="add mod">
          <ac:chgData name="Francesco Fransesini" userId="f4b06c69-b125-4814-a67d-adf8dc91bd7e" providerId="ADAL" clId="{8941AE2B-18FC-49BF-9934-FA7B944ECC24}" dt="2022-10-20T15:41:08.742" v="224"/>
          <ac:spMkLst>
            <pc:docMk/>
            <pc:sldMk cId="3322540196" sldId="325"/>
            <ac:spMk id="6" creationId="{8C1BDCB1-09EE-33A0-ADBC-30EEC4571761}"/>
          </ac:spMkLst>
        </pc:spChg>
        <pc:spChg chg="del">
          <ac:chgData name="Francesco Fransesini" userId="f4b06c69-b125-4814-a67d-adf8dc91bd7e" providerId="ADAL" clId="{8941AE2B-18FC-49BF-9934-FA7B944ECC24}" dt="2022-10-20T15:40:37.517" v="206" actId="478"/>
          <ac:spMkLst>
            <pc:docMk/>
            <pc:sldMk cId="3322540196" sldId="325"/>
            <ac:spMk id="10" creationId="{4F769AF9-9998-4535-A0B8-F7AC06DA6FDC}"/>
          </ac:spMkLst>
        </pc:spChg>
        <pc:spChg chg="del">
          <ac:chgData name="Francesco Fransesini" userId="f4b06c69-b125-4814-a67d-adf8dc91bd7e" providerId="ADAL" clId="{8941AE2B-18FC-49BF-9934-FA7B944ECC24}" dt="2022-10-20T15:40:38.883" v="207" actId="478"/>
          <ac:spMkLst>
            <pc:docMk/>
            <pc:sldMk cId="3322540196" sldId="325"/>
            <ac:spMk id="13" creationId="{E06DF78F-9D72-66E3-B39F-B5D8171B5E1E}"/>
          </ac:spMkLst>
        </pc:spChg>
        <pc:spChg chg="del mod">
          <ac:chgData name="Francesco Fransesini" userId="f4b06c69-b125-4814-a67d-adf8dc91bd7e" providerId="ADAL" clId="{8941AE2B-18FC-49BF-9934-FA7B944ECC24}" dt="2022-10-24T14:09:05.741" v="4951" actId="478"/>
          <ac:spMkLst>
            <pc:docMk/>
            <pc:sldMk cId="3322540196" sldId="325"/>
            <ac:spMk id="16" creationId="{0FDCF5B6-8AA7-73C2-5111-BC7B45D9AE9F}"/>
          </ac:spMkLst>
        </pc:spChg>
        <pc:spChg chg="del mod">
          <ac:chgData name="Francesco Fransesini" userId="f4b06c69-b125-4814-a67d-adf8dc91bd7e" providerId="ADAL" clId="{8941AE2B-18FC-49BF-9934-FA7B944ECC24}" dt="2022-10-24T14:09:06.890" v="4953" actId="478"/>
          <ac:spMkLst>
            <pc:docMk/>
            <pc:sldMk cId="3322540196" sldId="325"/>
            <ac:spMk id="18" creationId="{DA131A23-3FDF-78DD-D155-B4A52F8E12B4}"/>
          </ac:spMkLst>
        </pc:spChg>
        <pc:graphicFrameChg chg="add del mod modGraphic">
          <ac:chgData name="Francesco Fransesini" userId="f4b06c69-b125-4814-a67d-adf8dc91bd7e" providerId="ADAL" clId="{8941AE2B-18FC-49BF-9934-FA7B944ECC24}" dt="2022-10-24T14:57:19.271" v="5031" actId="478"/>
          <ac:graphicFrameMkLst>
            <pc:docMk/>
            <pc:sldMk cId="3322540196" sldId="325"/>
            <ac:graphicFrameMk id="7" creationId="{C48E0BC3-7558-942E-EF29-3877D056C912}"/>
          </ac:graphicFrameMkLst>
        </pc:graphicFrameChg>
        <pc:graphicFrameChg chg="mod modGraphic">
          <ac:chgData name="Francesco Fransesini" userId="f4b06c69-b125-4814-a67d-adf8dc91bd7e" providerId="ADAL" clId="{8941AE2B-18FC-49BF-9934-FA7B944ECC24}" dt="2022-10-24T14:57:46.275" v="5036" actId="1076"/>
          <ac:graphicFrameMkLst>
            <pc:docMk/>
            <pc:sldMk cId="3322540196" sldId="325"/>
            <ac:graphicFrameMk id="11" creationId="{59636BA8-0BA6-3A9D-CEB1-2D236218C89F}"/>
          </ac:graphicFrameMkLst>
        </pc:graphicFrameChg>
        <pc:picChg chg="add mod">
          <ac:chgData name="Francesco Fransesini" userId="f4b06c69-b125-4814-a67d-adf8dc91bd7e" providerId="ADAL" clId="{8941AE2B-18FC-49BF-9934-FA7B944ECC24}" dt="2022-10-20T15:41:08.742" v="224"/>
          <ac:picMkLst>
            <pc:docMk/>
            <pc:sldMk cId="3322540196" sldId="325"/>
            <ac:picMk id="3" creationId="{1A72E052-6EF0-E6EC-12DE-F890D9A0CA1C}"/>
          </ac:picMkLst>
        </pc:picChg>
        <pc:picChg chg="add mod">
          <ac:chgData name="Francesco Fransesini" userId="f4b06c69-b125-4814-a67d-adf8dc91bd7e" providerId="ADAL" clId="{8941AE2B-18FC-49BF-9934-FA7B944ECC24}" dt="2022-10-20T15:41:08.742" v="224"/>
          <ac:picMkLst>
            <pc:docMk/>
            <pc:sldMk cId="3322540196" sldId="325"/>
            <ac:picMk id="4" creationId="{0866721A-6513-E200-A247-67C41EB692BA}"/>
          </ac:picMkLst>
        </pc:picChg>
        <pc:picChg chg="del">
          <ac:chgData name="Francesco Fransesini" userId="f4b06c69-b125-4814-a67d-adf8dc91bd7e" providerId="ADAL" clId="{8941AE2B-18FC-49BF-9934-FA7B944ECC24}" dt="2022-10-20T15:40:40.010" v="209" actId="478"/>
          <ac:picMkLst>
            <pc:docMk/>
            <pc:sldMk cId="3322540196" sldId="325"/>
            <ac:picMk id="14" creationId="{F1A22F1C-EDDA-4E9F-919B-67715B6A2B41}"/>
          </ac:picMkLst>
        </pc:picChg>
        <pc:picChg chg="del mod">
          <ac:chgData name="Francesco Fransesini" userId="f4b06c69-b125-4814-a67d-adf8dc91bd7e" providerId="ADAL" clId="{8941AE2B-18FC-49BF-9934-FA7B944ECC24}" dt="2022-10-24T14:09:04.380" v="4949" actId="478"/>
          <ac:picMkLst>
            <pc:docMk/>
            <pc:sldMk cId="3322540196" sldId="325"/>
            <ac:picMk id="15" creationId="{55F737D5-1FF9-15D9-6B92-16FDCBE48A24}"/>
          </ac:picMkLst>
        </pc:picChg>
        <pc:picChg chg="del">
          <ac:chgData name="Francesco Fransesini" userId="f4b06c69-b125-4814-a67d-adf8dc91bd7e" providerId="ADAL" clId="{8941AE2B-18FC-49BF-9934-FA7B944ECC24}" dt="2022-10-20T15:40:39.506" v="208" actId="478"/>
          <ac:picMkLst>
            <pc:docMk/>
            <pc:sldMk cId="3322540196" sldId="325"/>
            <ac:picMk id="17" creationId="{B0E04706-7174-46D3-AF9A-00DC7EBFFA67}"/>
          </ac:picMkLst>
        </pc:picChg>
        <pc:cxnChg chg="del">
          <ac:chgData name="Francesco Fransesini" userId="f4b06c69-b125-4814-a67d-adf8dc91bd7e" providerId="ADAL" clId="{8941AE2B-18FC-49BF-9934-FA7B944ECC24}" dt="2022-10-24T14:09:07.586" v="4954" actId="478"/>
          <ac:cxnSpMkLst>
            <pc:docMk/>
            <pc:sldMk cId="3322540196" sldId="325"/>
            <ac:cxnSpMk id="20" creationId="{38B039C1-C5EE-BE99-458A-21608F8CC3B9}"/>
          </ac:cxnSpMkLst>
        </pc:cxnChg>
        <pc:cxnChg chg="del">
          <ac:chgData name="Francesco Fransesini" userId="f4b06c69-b125-4814-a67d-adf8dc91bd7e" providerId="ADAL" clId="{8941AE2B-18FC-49BF-9934-FA7B944ECC24}" dt="2022-10-24T14:09:08.388" v="4955" actId="478"/>
          <ac:cxnSpMkLst>
            <pc:docMk/>
            <pc:sldMk cId="3322540196" sldId="325"/>
            <ac:cxnSpMk id="21" creationId="{23AF9F78-5E04-62D9-4CF4-A04219F0441E}"/>
          </ac:cxnSpMkLst>
        </pc:cxnChg>
      </pc:sldChg>
      <pc:sldChg chg="del">
        <pc:chgData name="Francesco Fransesini" userId="f4b06c69-b125-4814-a67d-adf8dc91bd7e" providerId="ADAL" clId="{8941AE2B-18FC-49BF-9934-FA7B944ECC24}" dt="2022-10-20T15:19:08.016" v="204" actId="47"/>
        <pc:sldMkLst>
          <pc:docMk/>
          <pc:sldMk cId="4131138683" sldId="325"/>
        </pc:sldMkLst>
      </pc:sldChg>
      <pc:sldChg chg="ord">
        <pc:chgData name="Francesco Fransesini" userId="f4b06c69-b125-4814-a67d-adf8dc91bd7e" providerId="ADAL" clId="{8941AE2B-18FC-49BF-9934-FA7B944ECC24}" dt="2022-10-24T11:47:25.160" v="2334"/>
        <pc:sldMkLst>
          <pc:docMk/>
          <pc:sldMk cId="611459877" sldId="326"/>
        </pc:sldMkLst>
      </pc:sldChg>
      <pc:sldChg chg="addSp delSp modSp add del mod ord">
        <pc:chgData name="Francesco Fransesini" userId="f4b06c69-b125-4814-a67d-adf8dc91bd7e" providerId="ADAL" clId="{8941AE2B-18FC-49BF-9934-FA7B944ECC24}" dt="2022-10-24T14:58:53.165" v="5037" actId="47"/>
        <pc:sldMkLst>
          <pc:docMk/>
          <pc:sldMk cId="4209555991" sldId="327"/>
        </pc:sldMkLst>
        <pc:spChg chg="del">
          <ac:chgData name="Francesco Fransesini" userId="f4b06c69-b125-4814-a67d-adf8dc91bd7e" providerId="ADAL" clId="{8941AE2B-18FC-49BF-9934-FA7B944ECC24}" dt="2022-10-20T15:40:42.692" v="210" actId="478"/>
          <ac:spMkLst>
            <pc:docMk/>
            <pc:sldMk cId="4209555991" sldId="327"/>
            <ac:spMk id="10" creationId="{4F769AF9-9998-4535-A0B8-F7AC06DA6FDC}"/>
          </ac:spMkLst>
        </pc:spChg>
        <pc:spChg chg="add mod">
          <ac:chgData name="Francesco Fransesini" userId="f4b06c69-b125-4814-a67d-adf8dc91bd7e" providerId="ADAL" clId="{8941AE2B-18FC-49BF-9934-FA7B944ECC24}" dt="2022-10-20T15:41:09.864" v="225"/>
          <ac:spMkLst>
            <pc:docMk/>
            <pc:sldMk cId="4209555991" sldId="327"/>
            <ac:spMk id="11" creationId="{F02DC66E-AEBB-37D3-18B7-030ED0AC349D}"/>
          </ac:spMkLst>
        </pc:spChg>
        <pc:spChg chg="add mod">
          <ac:chgData name="Francesco Fransesini" userId="f4b06c69-b125-4814-a67d-adf8dc91bd7e" providerId="ADAL" clId="{8941AE2B-18FC-49BF-9934-FA7B944ECC24}" dt="2022-10-24T14:49:07.138" v="4979" actId="1076"/>
          <ac:spMkLst>
            <pc:docMk/>
            <pc:sldMk cId="4209555991" sldId="327"/>
            <ac:spMk id="12" creationId="{218BD173-685C-68C3-838B-043B1315F399}"/>
          </ac:spMkLst>
        </pc:spChg>
        <pc:spChg chg="del mod">
          <ac:chgData name="Francesco Fransesini" userId="f4b06c69-b125-4814-a67d-adf8dc91bd7e" providerId="ADAL" clId="{8941AE2B-18FC-49BF-9934-FA7B944ECC24}" dt="2022-10-20T15:40:44.483" v="212" actId="478"/>
          <ac:spMkLst>
            <pc:docMk/>
            <pc:sldMk cId="4209555991" sldId="327"/>
            <ac:spMk id="13" creationId="{E06DF78F-9D72-66E3-B39F-B5D8171B5E1E}"/>
          </ac:spMkLst>
        </pc:spChg>
        <pc:picChg chg="add mod">
          <ac:chgData name="Francesco Fransesini" userId="f4b06c69-b125-4814-a67d-adf8dc91bd7e" providerId="ADAL" clId="{8941AE2B-18FC-49BF-9934-FA7B944ECC24}" dt="2022-10-20T15:41:09.864" v="225"/>
          <ac:picMkLst>
            <pc:docMk/>
            <pc:sldMk cId="4209555991" sldId="327"/>
            <ac:picMk id="4" creationId="{BC1871A6-42D0-BAA7-E059-920F3077804C}"/>
          </ac:picMkLst>
        </pc:picChg>
        <pc:picChg chg="add mod">
          <ac:chgData name="Francesco Fransesini" userId="f4b06c69-b125-4814-a67d-adf8dc91bd7e" providerId="ADAL" clId="{8941AE2B-18FC-49BF-9934-FA7B944ECC24}" dt="2022-10-20T15:41:09.864" v="225"/>
          <ac:picMkLst>
            <pc:docMk/>
            <pc:sldMk cId="4209555991" sldId="327"/>
            <ac:picMk id="6" creationId="{AE8AF669-A167-6406-48FB-653E96894D35}"/>
          </ac:picMkLst>
        </pc:picChg>
        <pc:picChg chg="del">
          <ac:chgData name="Francesco Fransesini" userId="f4b06c69-b125-4814-a67d-adf8dc91bd7e" providerId="ADAL" clId="{8941AE2B-18FC-49BF-9934-FA7B944ECC24}" dt="2022-10-20T15:40:45.434" v="214" actId="478"/>
          <ac:picMkLst>
            <pc:docMk/>
            <pc:sldMk cId="4209555991" sldId="327"/>
            <ac:picMk id="14" creationId="{F1A22F1C-EDDA-4E9F-919B-67715B6A2B41}"/>
          </ac:picMkLst>
        </pc:picChg>
        <pc:picChg chg="del">
          <ac:chgData name="Francesco Fransesini" userId="f4b06c69-b125-4814-a67d-adf8dc91bd7e" providerId="ADAL" clId="{8941AE2B-18FC-49BF-9934-FA7B944ECC24}" dt="2022-10-20T15:40:44.994" v="213" actId="478"/>
          <ac:picMkLst>
            <pc:docMk/>
            <pc:sldMk cId="4209555991" sldId="327"/>
            <ac:picMk id="17" creationId="{B0E04706-7174-46D3-AF9A-00DC7EBFFA67}"/>
          </ac:picMkLst>
        </pc:picChg>
      </pc:sldChg>
      <pc:sldChg chg="del">
        <pc:chgData name="Francesco Fransesini" userId="f4b06c69-b125-4814-a67d-adf8dc91bd7e" providerId="ADAL" clId="{8941AE2B-18FC-49BF-9934-FA7B944ECC24}" dt="2022-10-20T15:18:55.064" v="201" actId="47"/>
        <pc:sldMkLst>
          <pc:docMk/>
          <pc:sldMk cId="1915174116" sldId="328"/>
        </pc:sldMkLst>
      </pc:sldChg>
      <pc:sldChg chg="addSp delSp modSp add mod ord">
        <pc:chgData name="Francesco Fransesini" userId="f4b06c69-b125-4814-a67d-adf8dc91bd7e" providerId="ADAL" clId="{8941AE2B-18FC-49BF-9934-FA7B944ECC24}" dt="2022-10-25T17:15:19.252" v="5289" actId="207"/>
        <pc:sldMkLst>
          <pc:docMk/>
          <pc:sldMk cId="1099312648" sldId="330"/>
        </pc:sldMkLst>
        <pc:spChg chg="add mod">
          <ac:chgData name="Francesco Fransesini" userId="f4b06c69-b125-4814-a67d-adf8dc91bd7e" providerId="ADAL" clId="{8941AE2B-18FC-49BF-9934-FA7B944ECC24}" dt="2022-10-20T15:41:10.926" v="226"/>
          <ac:spMkLst>
            <pc:docMk/>
            <pc:sldMk cId="1099312648" sldId="330"/>
            <ac:spMk id="5" creationId="{CCF5BA18-EE92-8157-04C0-F89EFFAC8DC5}"/>
          </ac:spMkLst>
        </pc:spChg>
        <pc:spChg chg="add mod">
          <ac:chgData name="Francesco Fransesini" userId="f4b06c69-b125-4814-a67d-adf8dc91bd7e" providerId="ADAL" clId="{8941AE2B-18FC-49BF-9934-FA7B944ECC24}" dt="2022-10-20T15:41:10.926" v="226"/>
          <ac:spMkLst>
            <pc:docMk/>
            <pc:sldMk cId="1099312648" sldId="330"/>
            <ac:spMk id="6" creationId="{63F56519-6E1F-014C-26C8-681D47116003}"/>
          </ac:spMkLst>
        </pc:spChg>
        <pc:spChg chg="add mod">
          <ac:chgData name="Francesco Fransesini" userId="f4b06c69-b125-4814-a67d-adf8dc91bd7e" providerId="ADAL" clId="{8941AE2B-18FC-49BF-9934-FA7B944ECC24}" dt="2022-10-25T17:15:01.980" v="5284" actId="1076"/>
          <ac:spMkLst>
            <pc:docMk/>
            <pc:sldMk cId="1099312648" sldId="330"/>
            <ac:spMk id="9" creationId="{CEF7B6E1-3BE8-4ED3-0292-BB4C7444E7FB}"/>
          </ac:spMkLst>
        </pc:spChg>
        <pc:spChg chg="add mod">
          <ac:chgData name="Francesco Fransesini" userId="f4b06c69-b125-4814-a67d-adf8dc91bd7e" providerId="ADAL" clId="{8941AE2B-18FC-49BF-9934-FA7B944ECC24}" dt="2022-10-25T17:15:13.044" v="5288" actId="207"/>
          <ac:spMkLst>
            <pc:docMk/>
            <pc:sldMk cId="1099312648" sldId="330"/>
            <ac:spMk id="10" creationId="{4A71EF6D-B7FD-7A0B-B4FE-A7286DBA8963}"/>
          </ac:spMkLst>
        </pc:spChg>
        <pc:spChg chg="del">
          <ac:chgData name="Francesco Fransesini" userId="f4b06c69-b125-4814-a67d-adf8dc91bd7e" providerId="ADAL" clId="{8941AE2B-18FC-49BF-9934-FA7B944ECC24}" dt="2022-10-20T15:40:50.524" v="215" actId="478"/>
          <ac:spMkLst>
            <pc:docMk/>
            <pc:sldMk cId="1099312648" sldId="330"/>
            <ac:spMk id="10" creationId="{4F769AF9-9998-4535-A0B8-F7AC06DA6FDC}"/>
          </ac:spMkLst>
        </pc:spChg>
        <pc:spChg chg="add mod">
          <ac:chgData name="Francesco Fransesini" userId="f4b06c69-b125-4814-a67d-adf8dc91bd7e" providerId="ADAL" clId="{8941AE2B-18FC-49BF-9934-FA7B944ECC24}" dt="2022-10-25T17:15:19.252" v="5289" actId="207"/>
          <ac:spMkLst>
            <pc:docMk/>
            <pc:sldMk cId="1099312648" sldId="330"/>
            <ac:spMk id="11" creationId="{5481591C-E2BF-1710-7D9E-2D5FB15D2E91}"/>
          </ac:spMkLst>
        </pc:spChg>
        <pc:spChg chg="del">
          <ac:chgData name="Francesco Fransesini" userId="f4b06c69-b125-4814-a67d-adf8dc91bd7e" providerId="ADAL" clId="{8941AE2B-18FC-49BF-9934-FA7B944ECC24}" dt="2022-10-20T15:40:51.378" v="216" actId="478"/>
          <ac:spMkLst>
            <pc:docMk/>
            <pc:sldMk cId="1099312648" sldId="330"/>
            <ac:spMk id="13" creationId="{E06DF78F-9D72-66E3-B39F-B5D8171B5E1E}"/>
          </ac:spMkLst>
        </pc:spChg>
        <pc:spChg chg="mod">
          <ac:chgData name="Francesco Fransesini" userId="f4b06c69-b125-4814-a67d-adf8dc91bd7e" providerId="ADAL" clId="{8941AE2B-18FC-49BF-9934-FA7B944ECC24}" dt="2022-10-25T17:15:05.358" v="5286" actId="1076"/>
          <ac:spMkLst>
            <pc:docMk/>
            <pc:sldMk cId="1099312648" sldId="330"/>
            <ac:spMk id="25" creationId="{E8718D81-13BA-BF95-CA39-3F4062FAE51D}"/>
          </ac:spMkLst>
        </pc:spChg>
        <pc:spChg chg="mod">
          <ac:chgData name="Francesco Fransesini" userId="f4b06c69-b125-4814-a67d-adf8dc91bd7e" providerId="ADAL" clId="{8941AE2B-18FC-49BF-9934-FA7B944ECC24}" dt="2022-10-25T17:11:17.818" v="5257" actId="20577"/>
          <ac:spMkLst>
            <pc:docMk/>
            <pc:sldMk cId="1099312648" sldId="330"/>
            <ac:spMk id="49" creationId="{9C0437E8-F3C7-49BE-85BF-948370FA1007}"/>
          </ac:spMkLst>
        </pc:spChg>
        <pc:picChg chg="add mod">
          <ac:chgData name="Francesco Fransesini" userId="f4b06c69-b125-4814-a67d-adf8dc91bd7e" providerId="ADAL" clId="{8941AE2B-18FC-49BF-9934-FA7B944ECC24}" dt="2022-10-20T15:41:10.926" v="226"/>
          <ac:picMkLst>
            <pc:docMk/>
            <pc:sldMk cId="1099312648" sldId="330"/>
            <ac:picMk id="3" creationId="{B561D073-ED13-E59C-BAFD-71DC05C1DFB9}"/>
          </ac:picMkLst>
        </pc:picChg>
        <pc:picChg chg="add mod">
          <ac:chgData name="Francesco Fransesini" userId="f4b06c69-b125-4814-a67d-adf8dc91bd7e" providerId="ADAL" clId="{8941AE2B-18FC-49BF-9934-FA7B944ECC24}" dt="2022-10-20T15:41:10.926" v="226"/>
          <ac:picMkLst>
            <pc:docMk/>
            <pc:sldMk cId="1099312648" sldId="330"/>
            <ac:picMk id="4" creationId="{FD794A30-74FB-FDE8-AA36-83A80F35EF7A}"/>
          </ac:picMkLst>
        </pc:picChg>
        <pc:picChg chg="mod">
          <ac:chgData name="Francesco Fransesini" userId="f4b06c69-b125-4814-a67d-adf8dc91bd7e" providerId="ADAL" clId="{8941AE2B-18FC-49BF-9934-FA7B944ECC24}" dt="2022-10-25T17:12:48.522" v="5259" actId="1076"/>
          <ac:picMkLst>
            <pc:docMk/>
            <pc:sldMk cId="1099312648" sldId="330"/>
            <ac:picMk id="12" creationId="{2A95F0F2-33D1-5D93-E10F-BCB0EA9DF852}"/>
          </ac:picMkLst>
        </pc:picChg>
        <pc:picChg chg="del">
          <ac:chgData name="Francesco Fransesini" userId="f4b06c69-b125-4814-a67d-adf8dc91bd7e" providerId="ADAL" clId="{8941AE2B-18FC-49BF-9934-FA7B944ECC24}" dt="2022-10-20T15:40:52.562" v="218" actId="478"/>
          <ac:picMkLst>
            <pc:docMk/>
            <pc:sldMk cId="1099312648" sldId="330"/>
            <ac:picMk id="14" creationId="{F1A22F1C-EDDA-4E9F-919B-67715B6A2B41}"/>
          </ac:picMkLst>
        </pc:picChg>
        <pc:picChg chg="del">
          <ac:chgData name="Francesco Fransesini" userId="f4b06c69-b125-4814-a67d-adf8dc91bd7e" providerId="ADAL" clId="{8941AE2B-18FC-49BF-9934-FA7B944ECC24}" dt="2022-10-20T15:40:52.115" v="217" actId="478"/>
          <ac:picMkLst>
            <pc:docMk/>
            <pc:sldMk cId="1099312648" sldId="330"/>
            <ac:picMk id="17" creationId="{B0E04706-7174-46D3-AF9A-00DC7EBFFA67}"/>
          </ac:picMkLst>
        </pc:picChg>
        <pc:picChg chg="mod">
          <ac:chgData name="Francesco Fransesini" userId="f4b06c69-b125-4814-a67d-adf8dc91bd7e" providerId="ADAL" clId="{8941AE2B-18FC-49BF-9934-FA7B944ECC24}" dt="2022-10-25T17:12:45.264" v="5258" actId="1076"/>
          <ac:picMkLst>
            <pc:docMk/>
            <pc:sldMk cId="1099312648" sldId="330"/>
            <ac:picMk id="18" creationId="{1B75AA0D-AB78-8145-2B82-C30612414D4D}"/>
          </ac:picMkLst>
        </pc:picChg>
        <pc:cxnChg chg="mod">
          <ac:chgData name="Francesco Fransesini" userId="f4b06c69-b125-4814-a67d-adf8dc91bd7e" providerId="ADAL" clId="{8941AE2B-18FC-49BF-9934-FA7B944ECC24}" dt="2022-10-25T17:12:55.339" v="5261" actId="14100"/>
          <ac:cxnSpMkLst>
            <pc:docMk/>
            <pc:sldMk cId="1099312648" sldId="330"/>
            <ac:cxnSpMk id="53" creationId="{FEAFE29E-B392-1A66-53D1-CDADA451C241}"/>
          </ac:cxnSpMkLst>
        </pc:cxnChg>
        <pc:cxnChg chg="mod">
          <ac:chgData name="Francesco Fransesini" userId="f4b06c69-b125-4814-a67d-adf8dc91bd7e" providerId="ADAL" clId="{8941AE2B-18FC-49BF-9934-FA7B944ECC24}" dt="2022-10-25T17:12:51.533" v="5260" actId="14100"/>
          <ac:cxnSpMkLst>
            <pc:docMk/>
            <pc:sldMk cId="1099312648" sldId="330"/>
            <ac:cxnSpMk id="57" creationId="{0706E2D1-A15D-DEA5-5A7D-4799BBA1C624}"/>
          </ac:cxnSpMkLst>
        </pc:cxnChg>
      </pc:sldChg>
      <pc:sldChg chg="addSp delSp modSp add mod ord">
        <pc:chgData name="Francesco Fransesini" userId="f4b06c69-b125-4814-a67d-adf8dc91bd7e" providerId="ADAL" clId="{8941AE2B-18FC-49BF-9934-FA7B944ECC24}" dt="2022-10-26T08:07:41.112" v="5410" actId="20577"/>
        <pc:sldMkLst>
          <pc:docMk/>
          <pc:sldMk cId="2546905976" sldId="331"/>
        </pc:sldMkLst>
        <pc:spChg chg="mod">
          <ac:chgData name="Francesco Fransesini" userId="f4b06c69-b125-4814-a67d-adf8dc91bd7e" providerId="ADAL" clId="{8941AE2B-18FC-49BF-9934-FA7B944ECC24}" dt="2022-10-25T17:16:47.890" v="5292" actId="1076"/>
          <ac:spMkLst>
            <pc:docMk/>
            <pc:sldMk cId="2546905976" sldId="331"/>
            <ac:spMk id="5" creationId="{E4E0E561-6B6C-EC72-63D5-C44D87CF921F}"/>
          </ac:spMkLst>
        </pc:spChg>
        <pc:spChg chg="mod">
          <ac:chgData name="Francesco Fransesini" userId="f4b06c69-b125-4814-a67d-adf8dc91bd7e" providerId="ADAL" clId="{8941AE2B-18FC-49BF-9934-FA7B944ECC24}" dt="2022-10-26T07:59:55.362" v="5392" actId="1076"/>
          <ac:spMkLst>
            <pc:docMk/>
            <pc:sldMk cId="2546905976" sldId="331"/>
            <ac:spMk id="9" creationId="{066DC8A5-2441-6BDA-68B9-7587726ED2A8}"/>
          </ac:spMkLst>
        </pc:spChg>
        <pc:spChg chg="del">
          <ac:chgData name="Francesco Fransesini" userId="f4b06c69-b125-4814-a67d-adf8dc91bd7e" providerId="ADAL" clId="{8941AE2B-18FC-49BF-9934-FA7B944ECC24}" dt="2022-10-20T15:40:56.395" v="219" actId="478"/>
          <ac:spMkLst>
            <pc:docMk/>
            <pc:sldMk cId="2546905976" sldId="331"/>
            <ac:spMk id="10" creationId="{4F769AF9-9998-4535-A0B8-F7AC06DA6FDC}"/>
          </ac:spMkLst>
        </pc:spChg>
        <pc:spChg chg="add mod">
          <ac:chgData name="Francesco Fransesini" userId="f4b06c69-b125-4814-a67d-adf8dc91bd7e" providerId="ADAL" clId="{8941AE2B-18FC-49BF-9934-FA7B944ECC24}" dt="2022-10-20T15:41:12.043" v="227"/>
          <ac:spMkLst>
            <pc:docMk/>
            <pc:sldMk cId="2546905976" sldId="331"/>
            <ac:spMk id="12" creationId="{9EBCF599-D691-B098-DBC8-039726E80D42}"/>
          </ac:spMkLst>
        </pc:spChg>
        <pc:spChg chg="add del">
          <ac:chgData name="Francesco Fransesini" userId="f4b06c69-b125-4814-a67d-adf8dc91bd7e" providerId="ADAL" clId="{8941AE2B-18FC-49BF-9934-FA7B944ECC24}" dt="2022-10-25T15:35:48.314" v="5192" actId="22"/>
          <ac:spMkLst>
            <pc:docMk/>
            <pc:sldMk cId="2546905976" sldId="331"/>
            <ac:spMk id="13" creationId="{32F7BD28-E997-4A56-F0EF-F719BD18124F}"/>
          </ac:spMkLst>
        </pc:spChg>
        <pc:spChg chg="del mod">
          <ac:chgData name="Francesco Fransesini" userId="f4b06c69-b125-4814-a67d-adf8dc91bd7e" providerId="ADAL" clId="{8941AE2B-18FC-49BF-9934-FA7B944ECC24}" dt="2022-10-20T15:40:57.924" v="221" actId="478"/>
          <ac:spMkLst>
            <pc:docMk/>
            <pc:sldMk cId="2546905976" sldId="331"/>
            <ac:spMk id="13" creationId="{E06DF78F-9D72-66E3-B39F-B5D8171B5E1E}"/>
          </ac:spMkLst>
        </pc:spChg>
        <pc:spChg chg="add mod">
          <ac:chgData name="Francesco Fransesini" userId="f4b06c69-b125-4814-a67d-adf8dc91bd7e" providerId="ADAL" clId="{8941AE2B-18FC-49BF-9934-FA7B944ECC24}" dt="2022-10-20T15:41:12.043" v="227"/>
          <ac:spMkLst>
            <pc:docMk/>
            <pc:sldMk cId="2546905976" sldId="331"/>
            <ac:spMk id="15" creationId="{A6AFE17B-150F-1CFF-2627-6D27ADDA6CD8}"/>
          </ac:spMkLst>
        </pc:spChg>
        <pc:spChg chg="mod ord">
          <ac:chgData name="Francesco Fransesini" userId="f4b06c69-b125-4814-a67d-adf8dc91bd7e" providerId="ADAL" clId="{8941AE2B-18FC-49BF-9934-FA7B944ECC24}" dt="2022-10-26T07:44:17.315" v="5353" actId="1076"/>
          <ac:spMkLst>
            <pc:docMk/>
            <pc:sldMk cId="2546905976" sldId="331"/>
            <ac:spMk id="16" creationId="{60C67DAA-0A12-6694-71F0-459067753709}"/>
          </ac:spMkLst>
        </pc:spChg>
        <pc:spChg chg="mod">
          <ac:chgData name="Francesco Fransesini" userId="f4b06c69-b125-4814-a67d-adf8dc91bd7e" providerId="ADAL" clId="{8941AE2B-18FC-49BF-9934-FA7B944ECC24}" dt="2022-10-25T17:18:51.375" v="5297" actId="1076"/>
          <ac:spMkLst>
            <pc:docMk/>
            <pc:sldMk cId="2546905976" sldId="331"/>
            <ac:spMk id="25" creationId="{E8718D81-13BA-BF95-CA39-3F4062FAE51D}"/>
          </ac:spMkLst>
        </pc:spChg>
        <pc:graphicFrameChg chg="mod modGraphic">
          <ac:chgData name="Francesco Fransesini" userId="f4b06c69-b125-4814-a67d-adf8dc91bd7e" providerId="ADAL" clId="{8941AE2B-18FC-49BF-9934-FA7B944ECC24}" dt="2022-10-26T08:07:41.112" v="5410" actId="20577"/>
          <ac:graphicFrameMkLst>
            <pc:docMk/>
            <pc:sldMk cId="2546905976" sldId="331"/>
            <ac:graphicFrameMk id="3" creationId="{FB2A9861-1B19-BA4C-5D67-061A2F6D81F6}"/>
          </ac:graphicFrameMkLst>
        </pc:graphicFrameChg>
        <pc:picChg chg="add mod">
          <ac:chgData name="Francesco Fransesini" userId="f4b06c69-b125-4814-a67d-adf8dc91bd7e" providerId="ADAL" clId="{8941AE2B-18FC-49BF-9934-FA7B944ECC24}" dt="2022-10-20T15:41:12.043" v="227"/>
          <ac:picMkLst>
            <pc:docMk/>
            <pc:sldMk cId="2546905976" sldId="331"/>
            <ac:picMk id="4" creationId="{9F32066F-DEF9-6799-F676-8A02E9E9624A}"/>
          </ac:picMkLst>
        </pc:picChg>
        <pc:picChg chg="del mod">
          <ac:chgData name="Francesco Fransesini" userId="f4b06c69-b125-4814-a67d-adf8dc91bd7e" providerId="ADAL" clId="{8941AE2B-18FC-49BF-9934-FA7B944ECC24}" dt="2022-10-25T15:37:53.471" v="5196" actId="478"/>
          <ac:picMkLst>
            <pc:docMk/>
            <pc:sldMk cId="2546905976" sldId="331"/>
            <ac:picMk id="6" creationId="{77545463-B98D-F81F-2156-B4EEE13D8D70}"/>
          </ac:picMkLst>
        </pc:picChg>
        <pc:picChg chg="add mod">
          <ac:chgData name="Francesco Fransesini" userId="f4b06c69-b125-4814-a67d-adf8dc91bd7e" providerId="ADAL" clId="{8941AE2B-18FC-49BF-9934-FA7B944ECC24}" dt="2022-10-20T15:41:12.043" v="227"/>
          <ac:picMkLst>
            <pc:docMk/>
            <pc:sldMk cId="2546905976" sldId="331"/>
            <ac:picMk id="7" creationId="{8709C50E-ED13-EDF9-75B6-A736384CC8E3}"/>
          </ac:picMkLst>
        </pc:picChg>
        <pc:picChg chg="del mod">
          <ac:chgData name="Francesco Fransesini" userId="f4b06c69-b125-4814-a67d-adf8dc91bd7e" providerId="ADAL" clId="{8941AE2B-18FC-49BF-9934-FA7B944ECC24}" dt="2022-10-26T07:58:44.862" v="5382" actId="478"/>
          <ac:picMkLst>
            <pc:docMk/>
            <pc:sldMk cId="2546905976" sldId="331"/>
            <ac:picMk id="8" creationId="{75DEBF6A-4EB0-06EB-55C7-48C126C4A8E4}"/>
          </ac:picMkLst>
        </pc:picChg>
        <pc:picChg chg="add del mod ord modCrop">
          <ac:chgData name="Francesco Fransesini" userId="f4b06c69-b125-4814-a67d-adf8dc91bd7e" providerId="ADAL" clId="{8941AE2B-18FC-49BF-9934-FA7B944ECC24}" dt="2022-10-26T07:55:37.237" v="5357" actId="478"/>
          <ac:picMkLst>
            <pc:docMk/>
            <pc:sldMk cId="2546905976" sldId="331"/>
            <ac:picMk id="10" creationId="{C2AE2D23-3A79-6263-419E-5772E1E34A27}"/>
          </ac:picMkLst>
        </pc:picChg>
        <pc:picChg chg="del mod">
          <ac:chgData name="Francesco Fransesini" userId="f4b06c69-b125-4814-a67d-adf8dc91bd7e" providerId="ADAL" clId="{8941AE2B-18FC-49BF-9934-FA7B944ECC24}" dt="2022-10-25T15:45:32.743" v="5209" actId="478"/>
          <ac:picMkLst>
            <pc:docMk/>
            <pc:sldMk cId="2546905976" sldId="331"/>
            <ac:picMk id="11" creationId="{23221E56-8BDE-1557-40B1-38601C0E1A5C}"/>
          </ac:picMkLst>
        </pc:picChg>
        <pc:picChg chg="add mod ord">
          <ac:chgData name="Francesco Fransesini" userId="f4b06c69-b125-4814-a67d-adf8dc91bd7e" providerId="ADAL" clId="{8941AE2B-18FC-49BF-9934-FA7B944ECC24}" dt="2022-10-26T07:43:51.454" v="5349" actId="1076"/>
          <ac:picMkLst>
            <pc:docMk/>
            <pc:sldMk cId="2546905976" sldId="331"/>
            <ac:picMk id="13" creationId="{A2657181-4155-313A-952D-81A7C1DB0C15}"/>
          </ac:picMkLst>
        </pc:picChg>
        <pc:picChg chg="del">
          <ac:chgData name="Francesco Fransesini" userId="f4b06c69-b125-4814-a67d-adf8dc91bd7e" providerId="ADAL" clId="{8941AE2B-18FC-49BF-9934-FA7B944ECC24}" dt="2022-10-20T15:40:59.054" v="223" actId="478"/>
          <ac:picMkLst>
            <pc:docMk/>
            <pc:sldMk cId="2546905976" sldId="331"/>
            <ac:picMk id="14" creationId="{F1A22F1C-EDDA-4E9F-919B-67715B6A2B41}"/>
          </ac:picMkLst>
        </pc:picChg>
        <pc:picChg chg="del">
          <ac:chgData name="Francesco Fransesini" userId="f4b06c69-b125-4814-a67d-adf8dc91bd7e" providerId="ADAL" clId="{8941AE2B-18FC-49BF-9934-FA7B944ECC24}" dt="2022-10-20T15:40:58.578" v="222" actId="478"/>
          <ac:picMkLst>
            <pc:docMk/>
            <pc:sldMk cId="2546905976" sldId="331"/>
            <ac:picMk id="17" creationId="{B0E04706-7174-46D3-AF9A-00DC7EBFFA67}"/>
          </ac:picMkLst>
        </pc:picChg>
        <pc:picChg chg="add del mod modCrop">
          <ac:chgData name="Francesco Fransesini" userId="f4b06c69-b125-4814-a67d-adf8dc91bd7e" providerId="ADAL" clId="{8941AE2B-18FC-49BF-9934-FA7B944ECC24}" dt="2022-10-26T07:43:12.200" v="5342" actId="478"/>
          <ac:picMkLst>
            <pc:docMk/>
            <pc:sldMk cId="2546905976" sldId="331"/>
            <ac:picMk id="17" creationId="{ED90AADE-22D4-A763-37E7-313339ADE0F7}"/>
          </ac:picMkLst>
        </pc:picChg>
        <pc:picChg chg="add mod modCrop">
          <ac:chgData name="Francesco Fransesini" userId="f4b06c69-b125-4814-a67d-adf8dc91bd7e" providerId="ADAL" clId="{8941AE2B-18FC-49BF-9934-FA7B944ECC24}" dt="2022-10-26T07:55:54.964" v="5362" actId="1076"/>
          <ac:picMkLst>
            <pc:docMk/>
            <pc:sldMk cId="2546905976" sldId="331"/>
            <ac:picMk id="18" creationId="{5A986206-CA3E-A305-8A32-04FEC14E5994}"/>
          </ac:picMkLst>
        </pc:picChg>
        <pc:picChg chg="add del mod">
          <ac:chgData name="Francesco Fransesini" userId="f4b06c69-b125-4814-a67d-adf8dc91bd7e" providerId="ADAL" clId="{8941AE2B-18FC-49BF-9934-FA7B944ECC24}" dt="2022-10-26T07:38:03.142" v="5338" actId="478"/>
          <ac:picMkLst>
            <pc:docMk/>
            <pc:sldMk cId="2546905976" sldId="331"/>
            <ac:picMk id="19" creationId="{B11F003C-0473-1BEA-C008-1C805EAE2723}"/>
          </ac:picMkLst>
        </pc:picChg>
        <pc:picChg chg="add mod">
          <ac:chgData name="Francesco Fransesini" userId="f4b06c69-b125-4814-a67d-adf8dc91bd7e" providerId="ADAL" clId="{8941AE2B-18FC-49BF-9934-FA7B944ECC24}" dt="2022-10-26T07:59:17.561" v="5388" actId="1076"/>
          <ac:picMkLst>
            <pc:docMk/>
            <pc:sldMk cId="2546905976" sldId="331"/>
            <ac:picMk id="21" creationId="{8455F8A4-A8CE-8448-3AD4-EF75564EE9BE}"/>
          </ac:picMkLst>
        </pc:picChg>
      </pc:sldChg>
      <pc:sldChg chg="addSp delSp modSp add mod">
        <pc:chgData name="Francesco Fransesini" userId="f4b06c69-b125-4814-a67d-adf8dc91bd7e" providerId="ADAL" clId="{8941AE2B-18FC-49BF-9934-FA7B944ECC24}" dt="2022-10-24T12:27:10.971" v="3498" actId="1076"/>
        <pc:sldMkLst>
          <pc:docMk/>
          <pc:sldMk cId="3248825162" sldId="332"/>
        </pc:sldMkLst>
        <pc:spChg chg="add mod">
          <ac:chgData name="Francesco Fransesini" userId="f4b06c69-b125-4814-a67d-adf8dc91bd7e" providerId="ADAL" clId="{8941AE2B-18FC-49BF-9934-FA7B944ECC24}" dt="2022-10-24T12:27:10.971" v="3498" actId="1076"/>
          <ac:spMkLst>
            <pc:docMk/>
            <pc:sldMk cId="3248825162" sldId="332"/>
            <ac:spMk id="3" creationId="{BAF8FE5C-8B3F-91EC-9FF5-AD4BF0131808}"/>
          </ac:spMkLst>
        </pc:spChg>
        <pc:spChg chg="del">
          <ac:chgData name="Francesco Fransesini" userId="f4b06c69-b125-4814-a67d-adf8dc91bd7e" providerId="ADAL" clId="{8941AE2B-18FC-49BF-9934-FA7B944ECC24}" dt="2022-10-20T15:44:40.955" v="380" actId="478"/>
          <ac:spMkLst>
            <pc:docMk/>
            <pc:sldMk cId="3248825162" sldId="332"/>
            <ac:spMk id="5" creationId="{E4E0E561-6B6C-EC72-63D5-C44D87CF921F}"/>
          </ac:spMkLst>
        </pc:spChg>
        <pc:spChg chg="del">
          <ac:chgData name="Francesco Fransesini" userId="f4b06c69-b125-4814-a67d-adf8dc91bd7e" providerId="ADAL" clId="{8941AE2B-18FC-49BF-9934-FA7B944ECC24}" dt="2022-10-20T15:44:36.626" v="377" actId="478"/>
          <ac:spMkLst>
            <pc:docMk/>
            <pc:sldMk cId="3248825162" sldId="332"/>
            <ac:spMk id="9" creationId="{066DC8A5-2441-6BDA-68B9-7587726ED2A8}"/>
          </ac:spMkLst>
        </pc:spChg>
        <pc:spChg chg="del mod">
          <ac:chgData name="Francesco Fransesini" userId="f4b06c69-b125-4814-a67d-adf8dc91bd7e" providerId="ADAL" clId="{8941AE2B-18FC-49BF-9934-FA7B944ECC24}" dt="2022-10-20T15:44:36.074" v="376" actId="478"/>
          <ac:spMkLst>
            <pc:docMk/>
            <pc:sldMk cId="3248825162" sldId="332"/>
            <ac:spMk id="16" creationId="{60C67DAA-0A12-6694-71F0-459067753709}"/>
          </ac:spMkLst>
        </pc:spChg>
        <pc:spChg chg="del mod">
          <ac:chgData name="Francesco Fransesini" userId="f4b06c69-b125-4814-a67d-adf8dc91bd7e" providerId="ADAL" clId="{8941AE2B-18FC-49BF-9934-FA7B944ECC24}" dt="2022-10-20T15:44:28.771" v="367" actId="478"/>
          <ac:spMkLst>
            <pc:docMk/>
            <pc:sldMk cId="3248825162" sldId="332"/>
            <ac:spMk id="25" creationId="{E8718D81-13BA-BF95-CA39-3F4062FAE51D}"/>
          </ac:spMkLst>
        </pc:spChg>
        <pc:spChg chg="mod">
          <ac:chgData name="Francesco Fransesini" userId="f4b06c69-b125-4814-a67d-adf8dc91bd7e" providerId="ADAL" clId="{8941AE2B-18FC-49BF-9934-FA7B944ECC24}" dt="2022-10-24T12:13:17.733" v="2873" actId="27636"/>
          <ac:spMkLst>
            <pc:docMk/>
            <pc:sldMk cId="3248825162" sldId="332"/>
            <ac:spMk id="49" creationId="{9C0437E8-F3C7-49BE-85BF-948370FA1007}"/>
          </ac:spMkLst>
        </pc:spChg>
        <pc:graphicFrameChg chg="del modGraphic">
          <ac:chgData name="Francesco Fransesini" userId="f4b06c69-b125-4814-a67d-adf8dc91bd7e" providerId="ADAL" clId="{8941AE2B-18FC-49BF-9934-FA7B944ECC24}" dt="2022-10-20T15:44:38.684" v="379" actId="478"/>
          <ac:graphicFrameMkLst>
            <pc:docMk/>
            <pc:sldMk cId="3248825162" sldId="332"/>
            <ac:graphicFrameMk id="3" creationId="{FB2A9861-1B19-BA4C-5D67-061A2F6D81F6}"/>
          </ac:graphicFrameMkLst>
        </pc:graphicFrameChg>
        <pc:picChg chg="del">
          <ac:chgData name="Francesco Fransesini" userId="f4b06c69-b125-4814-a67d-adf8dc91bd7e" providerId="ADAL" clId="{8941AE2B-18FC-49BF-9934-FA7B944ECC24}" dt="2022-10-20T15:44:34.571" v="373" actId="478"/>
          <ac:picMkLst>
            <pc:docMk/>
            <pc:sldMk cId="3248825162" sldId="332"/>
            <ac:picMk id="6" creationId="{77545463-B98D-F81F-2156-B4EEE13D8D70}"/>
          </ac:picMkLst>
        </pc:picChg>
        <pc:picChg chg="del">
          <ac:chgData name="Francesco Fransesini" userId="f4b06c69-b125-4814-a67d-adf8dc91bd7e" providerId="ADAL" clId="{8941AE2B-18FC-49BF-9934-FA7B944ECC24}" dt="2022-10-20T15:44:26.139" v="364" actId="478"/>
          <ac:picMkLst>
            <pc:docMk/>
            <pc:sldMk cId="3248825162" sldId="332"/>
            <ac:picMk id="8" creationId="{75DEBF6A-4EB0-06EB-55C7-48C126C4A8E4}"/>
          </ac:picMkLst>
        </pc:picChg>
        <pc:picChg chg="del">
          <ac:chgData name="Francesco Fransesini" userId="f4b06c69-b125-4814-a67d-adf8dc91bd7e" providerId="ADAL" clId="{8941AE2B-18FC-49BF-9934-FA7B944ECC24}" dt="2022-10-20T15:44:35.043" v="374" actId="478"/>
          <ac:picMkLst>
            <pc:docMk/>
            <pc:sldMk cId="3248825162" sldId="332"/>
            <ac:picMk id="11" creationId="{23221E56-8BDE-1557-40B1-38601C0E1A5C}"/>
          </ac:picMkLst>
        </pc:picChg>
      </pc:sldChg>
      <pc:sldChg chg="addSp delSp modSp new mod">
        <pc:chgData name="Francesco Fransesini" userId="f4b06c69-b125-4814-a67d-adf8dc91bd7e" providerId="ADAL" clId="{8941AE2B-18FC-49BF-9934-FA7B944ECC24}" dt="2022-10-24T11:49:18.468" v="2343" actId="122"/>
        <pc:sldMkLst>
          <pc:docMk/>
          <pc:sldMk cId="1652685821" sldId="333"/>
        </pc:sldMkLst>
        <pc:spChg chg="del">
          <ac:chgData name="Francesco Fransesini" userId="f4b06c69-b125-4814-a67d-adf8dc91bd7e" providerId="ADAL" clId="{8941AE2B-18FC-49BF-9934-FA7B944ECC24}" dt="2022-10-24T08:17:29.252" v="445" actId="478"/>
          <ac:spMkLst>
            <pc:docMk/>
            <pc:sldMk cId="1652685821" sldId="333"/>
            <ac:spMk id="3" creationId="{50597958-095F-3473-CC16-2F1A2DE32ECF}"/>
          </ac:spMkLst>
        </pc:spChg>
        <pc:spChg chg="del">
          <ac:chgData name="Francesco Fransesini" userId="f4b06c69-b125-4814-a67d-adf8dc91bd7e" providerId="ADAL" clId="{8941AE2B-18FC-49BF-9934-FA7B944ECC24}" dt="2022-10-24T08:17:27.691" v="443" actId="478"/>
          <ac:spMkLst>
            <pc:docMk/>
            <pc:sldMk cId="1652685821" sldId="333"/>
            <ac:spMk id="4" creationId="{A51D2D4A-8DA9-E4CC-DC97-48F47A739351}"/>
          </ac:spMkLst>
        </pc:spChg>
        <pc:spChg chg="del">
          <ac:chgData name="Francesco Fransesini" userId="f4b06c69-b125-4814-a67d-adf8dc91bd7e" providerId="ADAL" clId="{8941AE2B-18FC-49BF-9934-FA7B944ECC24}" dt="2022-10-24T08:17:28.349" v="444" actId="478"/>
          <ac:spMkLst>
            <pc:docMk/>
            <pc:sldMk cId="1652685821" sldId="333"/>
            <ac:spMk id="5" creationId="{A28D2045-C665-7C78-76FC-60DFEC6C33AE}"/>
          </ac:spMkLst>
        </pc:spChg>
        <pc:spChg chg="del">
          <ac:chgData name="Francesco Fransesini" userId="f4b06c69-b125-4814-a67d-adf8dc91bd7e" providerId="ADAL" clId="{8941AE2B-18FC-49BF-9934-FA7B944ECC24}" dt="2022-10-24T08:17:30.468" v="446" actId="478"/>
          <ac:spMkLst>
            <pc:docMk/>
            <pc:sldMk cId="1652685821" sldId="333"/>
            <ac:spMk id="6" creationId="{A7A22EAD-E84B-6C12-E09C-04430F030DC0}"/>
          </ac:spMkLst>
        </pc:spChg>
        <pc:spChg chg="del">
          <ac:chgData name="Francesco Fransesini" userId="f4b06c69-b125-4814-a67d-adf8dc91bd7e" providerId="ADAL" clId="{8941AE2B-18FC-49BF-9934-FA7B944ECC24}" dt="2022-10-24T08:17:26.615" v="442" actId="478"/>
          <ac:spMkLst>
            <pc:docMk/>
            <pc:sldMk cId="1652685821" sldId="333"/>
            <ac:spMk id="7" creationId="{A4A4ABB8-5540-D7DF-978F-359966CBCD50}"/>
          </ac:spMkLst>
        </pc:spChg>
        <pc:spChg chg="del">
          <ac:chgData name="Francesco Fransesini" userId="f4b06c69-b125-4814-a67d-adf8dc91bd7e" providerId="ADAL" clId="{8941AE2B-18FC-49BF-9934-FA7B944ECC24}" dt="2022-10-24T08:17:31.380" v="447" actId="478"/>
          <ac:spMkLst>
            <pc:docMk/>
            <pc:sldMk cId="1652685821" sldId="333"/>
            <ac:spMk id="8" creationId="{515EF1A0-BF92-4808-7C63-C98A5E0460D8}"/>
          </ac:spMkLst>
        </pc:spChg>
        <pc:spChg chg="add mod">
          <ac:chgData name="Francesco Fransesini" userId="f4b06c69-b125-4814-a67d-adf8dc91bd7e" providerId="ADAL" clId="{8941AE2B-18FC-49BF-9934-FA7B944ECC24}" dt="2022-10-24T08:17:24.155" v="441"/>
          <ac:spMkLst>
            <pc:docMk/>
            <pc:sldMk cId="1652685821" sldId="333"/>
            <ac:spMk id="11" creationId="{67B2F11A-F06A-37C0-7E75-46A9DDB9ACE5}"/>
          </ac:spMkLst>
        </pc:spChg>
        <pc:spChg chg="add mod">
          <ac:chgData name="Francesco Fransesini" userId="f4b06c69-b125-4814-a67d-adf8dc91bd7e" providerId="ADAL" clId="{8941AE2B-18FC-49BF-9934-FA7B944ECC24}" dt="2022-10-24T08:17:24.155" v="441"/>
          <ac:spMkLst>
            <pc:docMk/>
            <pc:sldMk cId="1652685821" sldId="333"/>
            <ac:spMk id="12" creationId="{E9CDBF46-B568-907A-4C64-7D1FE8DA0D24}"/>
          </ac:spMkLst>
        </pc:spChg>
        <pc:spChg chg="add mod">
          <ac:chgData name="Francesco Fransesini" userId="f4b06c69-b125-4814-a67d-adf8dc91bd7e" providerId="ADAL" clId="{8941AE2B-18FC-49BF-9934-FA7B944ECC24}" dt="2022-10-24T08:44:19.564" v="1065" actId="1076"/>
          <ac:spMkLst>
            <pc:docMk/>
            <pc:sldMk cId="1652685821" sldId="333"/>
            <ac:spMk id="14" creationId="{7F4760A3-57CC-441B-1BA6-82CFCCE130B7}"/>
          </ac:spMkLst>
        </pc:spChg>
        <pc:spChg chg="add mod">
          <ac:chgData name="Francesco Fransesini" userId="f4b06c69-b125-4814-a67d-adf8dc91bd7e" providerId="ADAL" clId="{8941AE2B-18FC-49BF-9934-FA7B944ECC24}" dt="2022-10-24T08:46:29.710" v="1220" actId="313"/>
          <ac:spMkLst>
            <pc:docMk/>
            <pc:sldMk cId="1652685821" sldId="333"/>
            <ac:spMk id="15" creationId="{39002D1A-D113-4E13-C383-F85908490332}"/>
          </ac:spMkLst>
        </pc:spChg>
        <pc:spChg chg="add del mod">
          <ac:chgData name="Francesco Fransesini" userId="f4b06c69-b125-4814-a67d-adf8dc91bd7e" providerId="ADAL" clId="{8941AE2B-18FC-49BF-9934-FA7B944ECC24}" dt="2022-10-24T08:37:03.598" v="1054" actId="478"/>
          <ac:spMkLst>
            <pc:docMk/>
            <pc:sldMk cId="1652685821" sldId="333"/>
            <ac:spMk id="29" creationId="{F1C5BB43-66E2-0683-42BA-464F25216062}"/>
          </ac:spMkLst>
        </pc:spChg>
        <pc:graphicFrameChg chg="add del mod modGraphic">
          <ac:chgData name="Francesco Fransesini" userId="f4b06c69-b125-4814-a67d-adf8dc91bd7e" providerId="ADAL" clId="{8941AE2B-18FC-49BF-9934-FA7B944ECC24}" dt="2022-10-24T11:49:18.468" v="2343" actId="122"/>
          <ac:graphicFrameMkLst>
            <pc:docMk/>
            <pc:sldMk cId="1652685821" sldId="333"/>
            <ac:graphicFrameMk id="16" creationId="{B52AA604-F922-56B4-D34E-7F345255A308}"/>
          </ac:graphicFrameMkLst>
        </pc:graphicFrameChg>
        <pc:picChg chg="add mod">
          <ac:chgData name="Francesco Fransesini" userId="f4b06c69-b125-4814-a67d-adf8dc91bd7e" providerId="ADAL" clId="{8941AE2B-18FC-49BF-9934-FA7B944ECC24}" dt="2022-10-24T08:17:24.155" v="441"/>
          <ac:picMkLst>
            <pc:docMk/>
            <pc:sldMk cId="1652685821" sldId="333"/>
            <ac:picMk id="9" creationId="{0F17EE6D-953C-7CD9-6A8E-A02B9C4C3FC4}"/>
          </ac:picMkLst>
        </pc:picChg>
        <pc:picChg chg="add mod">
          <ac:chgData name="Francesco Fransesini" userId="f4b06c69-b125-4814-a67d-adf8dc91bd7e" providerId="ADAL" clId="{8941AE2B-18FC-49BF-9934-FA7B944ECC24}" dt="2022-10-24T08:17:24.155" v="441"/>
          <ac:picMkLst>
            <pc:docMk/>
            <pc:sldMk cId="1652685821" sldId="333"/>
            <ac:picMk id="10" creationId="{2AFC464D-13D9-C200-43A0-510204A91371}"/>
          </ac:picMkLst>
        </pc:picChg>
        <pc:picChg chg="add mod">
          <ac:chgData name="Francesco Fransesini" userId="f4b06c69-b125-4814-a67d-adf8dc91bd7e" providerId="ADAL" clId="{8941AE2B-18FC-49BF-9934-FA7B944ECC24}" dt="2022-10-24T11:49:00.942" v="2341" actId="1076"/>
          <ac:picMkLst>
            <pc:docMk/>
            <pc:sldMk cId="1652685821" sldId="333"/>
            <ac:picMk id="18" creationId="{DBCD2D3A-5E32-F671-E411-035EECFD8C44}"/>
          </ac:picMkLst>
        </pc:picChg>
        <pc:picChg chg="add mod">
          <ac:chgData name="Francesco Fransesini" userId="f4b06c69-b125-4814-a67d-adf8dc91bd7e" providerId="ADAL" clId="{8941AE2B-18FC-49BF-9934-FA7B944ECC24}" dt="2022-10-24T11:49:00.942" v="2341" actId="1076"/>
          <ac:picMkLst>
            <pc:docMk/>
            <pc:sldMk cId="1652685821" sldId="333"/>
            <ac:picMk id="19" creationId="{9E8A6E5F-A5EB-D2FA-7411-B1168477D555}"/>
          </ac:picMkLst>
        </pc:picChg>
        <pc:picChg chg="add mod">
          <ac:chgData name="Francesco Fransesini" userId="f4b06c69-b125-4814-a67d-adf8dc91bd7e" providerId="ADAL" clId="{8941AE2B-18FC-49BF-9934-FA7B944ECC24}" dt="2022-10-24T11:49:00.942" v="2341" actId="1076"/>
          <ac:picMkLst>
            <pc:docMk/>
            <pc:sldMk cId="1652685821" sldId="333"/>
            <ac:picMk id="20" creationId="{CE2024E2-551B-E6FD-0C5C-966367178DF6}"/>
          </ac:picMkLst>
        </pc:picChg>
        <pc:picChg chg="add mod">
          <ac:chgData name="Francesco Fransesini" userId="f4b06c69-b125-4814-a67d-adf8dc91bd7e" providerId="ADAL" clId="{8941AE2B-18FC-49BF-9934-FA7B944ECC24}" dt="2022-10-24T11:49:00.942" v="2341" actId="1076"/>
          <ac:picMkLst>
            <pc:docMk/>
            <pc:sldMk cId="1652685821" sldId="333"/>
            <ac:picMk id="21" creationId="{2CDF8B09-6DD9-894E-F4BE-E8DBA554A05B}"/>
          </ac:picMkLst>
        </pc:picChg>
        <pc:picChg chg="add mod">
          <ac:chgData name="Francesco Fransesini" userId="f4b06c69-b125-4814-a67d-adf8dc91bd7e" providerId="ADAL" clId="{8941AE2B-18FC-49BF-9934-FA7B944ECC24}" dt="2022-10-24T11:49:00.942" v="2341" actId="1076"/>
          <ac:picMkLst>
            <pc:docMk/>
            <pc:sldMk cId="1652685821" sldId="333"/>
            <ac:picMk id="22" creationId="{C3266387-A2EC-D335-5768-7F75D1D5F06B}"/>
          </ac:picMkLst>
        </pc:picChg>
        <pc:picChg chg="add mod">
          <ac:chgData name="Francesco Fransesini" userId="f4b06c69-b125-4814-a67d-adf8dc91bd7e" providerId="ADAL" clId="{8941AE2B-18FC-49BF-9934-FA7B944ECC24}" dt="2022-10-24T11:49:00.942" v="2341" actId="1076"/>
          <ac:picMkLst>
            <pc:docMk/>
            <pc:sldMk cId="1652685821" sldId="333"/>
            <ac:picMk id="23" creationId="{83637CFD-CCF5-14F1-B132-4204E04762C1}"/>
          </ac:picMkLst>
        </pc:picChg>
        <pc:picChg chg="add mod">
          <ac:chgData name="Francesco Fransesini" userId="f4b06c69-b125-4814-a67d-adf8dc91bd7e" providerId="ADAL" clId="{8941AE2B-18FC-49BF-9934-FA7B944ECC24}" dt="2022-10-24T11:49:00.942" v="2341" actId="1076"/>
          <ac:picMkLst>
            <pc:docMk/>
            <pc:sldMk cId="1652685821" sldId="333"/>
            <ac:picMk id="24" creationId="{6D73A5A6-EB6F-B1E8-FF0E-BD63F3C7F83B}"/>
          </ac:picMkLst>
        </pc:picChg>
        <pc:picChg chg="add mod">
          <ac:chgData name="Francesco Fransesini" userId="f4b06c69-b125-4814-a67d-adf8dc91bd7e" providerId="ADAL" clId="{8941AE2B-18FC-49BF-9934-FA7B944ECC24}" dt="2022-10-24T11:49:00.942" v="2341" actId="1076"/>
          <ac:picMkLst>
            <pc:docMk/>
            <pc:sldMk cId="1652685821" sldId="333"/>
            <ac:picMk id="25" creationId="{9D9D3C8C-6BF0-0602-938C-431FD96AE654}"/>
          </ac:picMkLst>
        </pc:picChg>
        <pc:picChg chg="add mod">
          <ac:chgData name="Francesco Fransesini" userId="f4b06c69-b125-4814-a67d-adf8dc91bd7e" providerId="ADAL" clId="{8941AE2B-18FC-49BF-9934-FA7B944ECC24}" dt="2022-10-24T11:49:00.942" v="2341" actId="1076"/>
          <ac:picMkLst>
            <pc:docMk/>
            <pc:sldMk cId="1652685821" sldId="333"/>
            <ac:picMk id="26" creationId="{D9D79A9B-9007-E12B-EA7B-6CDA3C938C2C}"/>
          </ac:picMkLst>
        </pc:picChg>
        <pc:picChg chg="add mod">
          <ac:chgData name="Francesco Fransesini" userId="f4b06c69-b125-4814-a67d-adf8dc91bd7e" providerId="ADAL" clId="{8941AE2B-18FC-49BF-9934-FA7B944ECC24}" dt="2022-10-24T11:49:00.942" v="2341" actId="1076"/>
          <ac:picMkLst>
            <pc:docMk/>
            <pc:sldMk cId="1652685821" sldId="333"/>
            <ac:picMk id="27" creationId="{FC479502-7C44-1FD2-FE77-64946C342185}"/>
          </ac:picMkLst>
        </pc:picChg>
        <pc:picChg chg="add mod">
          <ac:chgData name="Francesco Fransesini" userId="f4b06c69-b125-4814-a67d-adf8dc91bd7e" providerId="ADAL" clId="{8941AE2B-18FC-49BF-9934-FA7B944ECC24}" dt="2022-10-24T11:49:00.942" v="2341" actId="1076"/>
          <ac:picMkLst>
            <pc:docMk/>
            <pc:sldMk cId="1652685821" sldId="333"/>
            <ac:picMk id="28" creationId="{8F2F5808-BD7B-760E-06F0-8192B913FC61}"/>
          </ac:picMkLst>
        </pc:picChg>
        <pc:picChg chg="add mod">
          <ac:chgData name="Francesco Fransesini" userId="f4b06c69-b125-4814-a67d-adf8dc91bd7e" providerId="ADAL" clId="{8941AE2B-18FC-49BF-9934-FA7B944ECC24}" dt="2022-10-24T11:49:00.942" v="2341" actId="1076"/>
          <ac:picMkLst>
            <pc:docMk/>
            <pc:sldMk cId="1652685821" sldId="333"/>
            <ac:picMk id="31" creationId="{EAA98C8D-196C-CB34-1CB5-CE5A07CE8550}"/>
          </ac:picMkLst>
        </pc:picChg>
      </pc:sldChg>
      <pc:sldChg chg="addSp delSp modSp add mod">
        <pc:chgData name="Francesco Fransesini" userId="f4b06c69-b125-4814-a67d-adf8dc91bd7e" providerId="ADAL" clId="{8941AE2B-18FC-49BF-9934-FA7B944ECC24}" dt="2022-10-24T11:43:27.658" v="2274" actId="1076"/>
        <pc:sldMkLst>
          <pc:docMk/>
          <pc:sldMk cId="534540669" sldId="334"/>
        </pc:sldMkLst>
        <pc:spChg chg="add mod">
          <ac:chgData name="Francesco Fransesini" userId="f4b06c69-b125-4814-a67d-adf8dc91bd7e" providerId="ADAL" clId="{8941AE2B-18FC-49BF-9934-FA7B944ECC24}" dt="2022-10-24T08:58:28.408" v="1738" actId="14100"/>
          <ac:spMkLst>
            <pc:docMk/>
            <pc:sldMk cId="534540669" sldId="334"/>
            <ac:spMk id="3" creationId="{1B708FA6-395C-FEC3-9475-617026538F89}"/>
          </ac:spMkLst>
        </pc:spChg>
        <pc:spChg chg="add mod">
          <ac:chgData name="Francesco Fransesini" userId="f4b06c69-b125-4814-a67d-adf8dc91bd7e" providerId="ADAL" clId="{8941AE2B-18FC-49BF-9934-FA7B944ECC24}" dt="2022-10-24T09:43:12.867" v="1770" actId="1076"/>
          <ac:spMkLst>
            <pc:docMk/>
            <pc:sldMk cId="534540669" sldId="334"/>
            <ac:spMk id="8" creationId="{3343FE60-28FB-1050-2CCA-25CC7799CEAC}"/>
          </ac:spMkLst>
        </pc:spChg>
        <pc:spChg chg="add mod">
          <ac:chgData name="Francesco Fransesini" userId="f4b06c69-b125-4814-a67d-adf8dc91bd7e" providerId="ADAL" clId="{8941AE2B-18FC-49BF-9934-FA7B944ECC24}" dt="2022-10-24T09:43:15.122" v="1771" actId="1076"/>
          <ac:spMkLst>
            <pc:docMk/>
            <pc:sldMk cId="534540669" sldId="334"/>
            <ac:spMk id="13" creationId="{1B3DB019-198B-3953-B365-EB0C475A2501}"/>
          </ac:spMkLst>
        </pc:spChg>
        <pc:spChg chg="mod">
          <ac:chgData name="Francesco Fransesini" userId="f4b06c69-b125-4814-a67d-adf8dc91bd7e" providerId="ADAL" clId="{8941AE2B-18FC-49BF-9934-FA7B944ECC24}" dt="2022-10-24T08:51:35.472" v="1230" actId="404"/>
          <ac:spMkLst>
            <pc:docMk/>
            <pc:sldMk cId="534540669" sldId="334"/>
            <ac:spMk id="14" creationId="{7F4760A3-57CC-441B-1BA6-82CFCCE130B7}"/>
          </ac:spMkLst>
        </pc:spChg>
        <pc:spChg chg="del">
          <ac:chgData name="Francesco Fransesini" userId="f4b06c69-b125-4814-a67d-adf8dc91bd7e" providerId="ADAL" clId="{8941AE2B-18FC-49BF-9934-FA7B944ECC24}" dt="2022-10-24T08:51:27.399" v="1224" actId="478"/>
          <ac:spMkLst>
            <pc:docMk/>
            <pc:sldMk cId="534540669" sldId="334"/>
            <ac:spMk id="15" creationId="{39002D1A-D113-4E13-C383-F85908490332}"/>
          </ac:spMkLst>
        </pc:spChg>
        <pc:graphicFrameChg chg="del modGraphic">
          <ac:chgData name="Francesco Fransesini" userId="f4b06c69-b125-4814-a67d-adf8dc91bd7e" providerId="ADAL" clId="{8941AE2B-18FC-49BF-9934-FA7B944ECC24}" dt="2022-10-24T08:51:29.650" v="1227" actId="478"/>
          <ac:graphicFrameMkLst>
            <pc:docMk/>
            <pc:sldMk cId="534540669" sldId="334"/>
            <ac:graphicFrameMk id="16" creationId="{B52AA604-F922-56B4-D34E-7F345255A308}"/>
          </ac:graphicFrameMkLst>
        </pc:graphicFrameChg>
        <pc:picChg chg="add mod">
          <ac:chgData name="Francesco Fransesini" userId="f4b06c69-b125-4814-a67d-adf8dc91bd7e" providerId="ADAL" clId="{8941AE2B-18FC-49BF-9934-FA7B944ECC24}" dt="2022-10-24T11:43:24.730" v="2273" actId="1076"/>
          <ac:picMkLst>
            <pc:docMk/>
            <pc:sldMk cId="534540669" sldId="334"/>
            <ac:picMk id="5" creationId="{F534E456-1F98-09F1-228C-7956478DB975}"/>
          </ac:picMkLst>
        </pc:picChg>
        <pc:picChg chg="add mod modCrop">
          <ac:chgData name="Francesco Fransesini" userId="f4b06c69-b125-4814-a67d-adf8dc91bd7e" providerId="ADAL" clId="{8941AE2B-18FC-49BF-9934-FA7B944ECC24}" dt="2022-10-24T11:43:27.658" v="2274" actId="1076"/>
          <ac:picMkLst>
            <pc:docMk/>
            <pc:sldMk cId="534540669" sldId="334"/>
            <ac:picMk id="7" creationId="{484A7CBE-B989-8295-6A32-A3DF0912B7AF}"/>
          </ac:picMkLst>
        </pc:picChg>
        <pc:picChg chg="del">
          <ac:chgData name="Francesco Fransesini" userId="f4b06c69-b125-4814-a67d-adf8dc91bd7e" providerId="ADAL" clId="{8941AE2B-18FC-49BF-9934-FA7B944ECC24}" dt="2022-10-24T08:51:31.889" v="1228" actId="478"/>
          <ac:picMkLst>
            <pc:docMk/>
            <pc:sldMk cId="534540669" sldId="334"/>
            <ac:picMk id="18" creationId="{DBCD2D3A-5E32-F671-E411-035EECFD8C44}"/>
          </ac:picMkLst>
        </pc:picChg>
        <pc:picChg chg="del">
          <ac:chgData name="Francesco Fransesini" userId="f4b06c69-b125-4814-a67d-adf8dc91bd7e" providerId="ADAL" clId="{8941AE2B-18FC-49BF-9934-FA7B944ECC24}" dt="2022-10-24T08:51:31.889" v="1228" actId="478"/>
          <ac:picMkLst>
            <pc:docMk/>
            <pc:sldMk cId="534540669" sldId="334"/>
            <ac:picMk id="19" creationId="{9E8A6E5F-A5EB-D2FA-7411-B1168477D555}"/>
          </ac:picMkLst>
        </pc:picChg>
        <pc:picChg chg="del">
          <ac:chgData name="Francesco Fransesini" userId="f4b06c69-b125-4814-a67d-adf8dc91bd7e" providerId="ADAL" clId="{8941AE2B-18FC-49BF-9934-FA7B944ECC24}" dt="2022-10-24T08:51:31.889" v="1228" actId="478"/>
          <ac:picMkLst>
            <pc:docMk/>
            <pc:sldMk cId="534540669" sldId="334"/>
            <ac:picMk id="20" creationId="{CE2024E2-551B-E6FD-0C5C-966367178DF6}"/>
          </ac:picMkLst>
        </pc:picChg>
        <pc:picChg chg="del">
          <ac:chgData name="Francesco Fransesini" userId="f4b06c69-b125-4814-a67d-adf8dc91bd7e" providerId="ADAL" clId="{8941AE2B-18FC-49BF-9934-FA7B944ECC24}" dt="2022-10-24T08:51:31.889" v="1228" actId="478"/>
          <ac:picMkLst>
            <pc:docMk/>
            <pc:sldMk cId="534540669" sldId="334"/>
            <ac:picMk id="21" creationId="{2CDF8B09-6DD9-894E-F4BE-E8DBA554A05B}"/>
          </ac:picMkLst>
        </pc:picChg>
        <pc:picChg chg="del">
          <ac:chgData name="Francesco Fransesini" userId="f4b06c69-b125-4814-a67d-adf8dc91bd7e" providerId="ADAL" clId="{8941AE2B-18FC-49BF-9934-FA7B944ECC24}" dt="2022-10-24T08:51:31.889" v="1228" actId="478"/>
          <ac:picMkLst>
            <pc:docMk/>
            <pc:sldMk cId="534540669" sldId="334"/>
            <ac:picMk id="22" creationId="{C3266387-A2EC-D335-5768-7F75D1D5F06B}"/>
          </ac:picMkLst>
        </pc:picChg>
        <pc:picChg chg="del">
          <ac:chgData name="Francesco Fransesini" userId="f4b06c69-b125-4814-a67d-adf8dc91bd7e" providerId="ADAL" clId="{8941AE2B-18FC-49BF-9934-FA7B944ECC24}" dt="2022-10-24T08:51:31.889" v="1228" actId="478"/>
          <ac:picMkLst>
            <pc:docMk/>
            <pc:sldMk cId="534540669" sldId="334"/>
            <ac:picMk id="23" creationId="{83637CFD-CCF5-14F1-B132-4204E04762C1}"/>
          </ac:picMkLst>
        </pc:picChg>
        <pc:picChg chg="del">
          <ac:chgData name="Francesco Fransesini" userId="f4b06c69-b125-4814-a67d-adf8dc91bd7e" providerId="ADAL" clId="{8941AE2B-18FC-49BF-9934-FA7B944ECC24}" dt="2022-10-24T08:51:31.889" v="1228" actId="478"/>
          <ac:picMkLst>
            <pc:docMk/>
            <pc:sldMk cId="534540669" sldId="334"/>
            <ac:picMk id="24" creationId="{6D73A5A6-EB6F-B1E8-FF0E-BD63F3C7F83B}"/>
          </ac:picMkLst>
        </pc:picChg>
        <pc:picChg chg="del">
          <ac:chgData name="Francesco Fransesini" userId="f4b06c69-b125-4814-a67d-adf8dc91bd7e" providerId="ADAL" clId="{8941AE2B-18FC-49BF-9934-FA7B944ECC24}" dt="2022-10-24T08:51:31.889" v="1228" actId="478"/>
          <ac:picMkLst>
            <pc:docMk/>
            <pc:sldMk cId="534540669" sldId="334"/>
            <ac:picMk id="25" creationId="{9D9D3C8C-6BF0-0602-938C-431FD96AE654}"/>
          </ac:picMkLst>
        </pc:picChg>
        <pc:picChg chg="del">
          <ac:chgData name="Francesco Fransesini" userId="f4b06c69-b125-4814-a67d-adf8dc91bd7e" providerId="ADAL" clId="{8941AE2B-18FC-49BF-9934-FA7B944ECC24}" dt="2022-10-24T08:51:31.889" v="1228" actId="478"/>
          <ac:picMkLst>
            <pc:docMk/>
            <pc:sldMk cId="534540669" sldId="334"/>
            <ac:picMk id="26" creationId="{D9D79A9B-9007-E12B-EA7B-6CDA3C938C2C}"/>
          </ac:picMkLst>
        </pc:picChg>
        <pc:picChg chg="del">
          <ac:chgData name="Francesco Fransesini" userId="f4b06c69-b125-4814-a67d-adf8dc91bd7e" providerId="ADAL" clId="{8941AE2B-18FC-49BF-9934-FA7B944ECC24}" dt="2022-10-24T08:51:31.889" v="1228" actId="478"/>
          <ac:picMkLst>
            <pc:docMk/>
            <pc:sldMk cId="534540669" sldId="334"/>
            <ac:picMk id="27" creationId="{FC479502-7C44-1FD2-FE77-64946C342185}"/>
          </ac:picMkLst>
        </pc:picChg>
        <pc:picChg chg="del">
          <ac:chgData name="Francesco Fransesini" userId="f4b06c69-b125-4814-a67d-adf8dc91bd7e" providerId="ADAL" clId="{8941AE2B-18FC-49BF-9934-FA7B944ECC24}" dt="2022-10-24T08:51:31.889" v="1228" actId="478"/>
          <ac:picMkLst>
            <pc:docMk/>
            <pc:sldMk cId="534540669" sldId="334"/>
            <ac:picMk id="28" creationId="{8F2F5808-BD7B-760E-06F0-8192B913FC61}"/>
          </ac:picMkLst>
        </pc:picChg>
        <pc:picChg chg="del mod">
          <ac:chgData name="Francesco Fransesini" userId="f4b06c69-b125-4814-a67d-adf8dc91bd7e" providerId="ADAL" clId="{8941AE2B-18FC-49BF-9934-FA7B944ECC24}" dt="2022-10-24T08:51:31.889" v="1228" actId="478"/>
          <ac:picMkLst>
            <pc:docMk/>
            <pc:sldMk cId="534540669" sldId="334"/>
            <ac:picMk id="31" creationId="{EAA98C8D-196C-CB34-1CB5-CE5A07CE8550}"/>
          </ac:picMkLst>
        </pc:picChg>
      </pc:sldChg>
      <pc:sldChg chg="addSp delSp modSp add mod">
        <pc:chgData name="Francesco Fransesini" userId="f4b06c69-b125-4814-a67d-adf8dc91bd7e" providerId="ADAL" clId="{8941AE2B-18FC-49BF-9934-FA7B944ECC24}" dt="2022-10-24T11:45:50.644" v="2332" actId="20577"/>
        <pc:sldMkLst>
          <pc:docMk/>
          <pc:sldMk cId="827357627" sldId="335"/>
        </pc:sldMkLst>
        <pc:spChg chg="del">
          <ac:chgData name="Francesco Fransesini" userId="f4b06c69-b125-4814-a67d-adf8dc91bd7e" providerId="ADAL" clId="{8941AE2B-18FC-49BF-9934-FA7B944ECC24}" dt="2022-10-24T09:47:18.598" v="1773" actId="478"/>
          <ac:spMkLst>
            <pc:docMk/>
            <pc:sldMk cId="827357627" sldId="335"/>
            <ac:spMk id="3" creationId="{1B708FA6-395C-FEC3-9475-617026538F89}"/>
          </ac:spMkLst>
        </pc:spChg>
        <pc:spChg chg="del mod">
          <ac:chgData name="Francesco Fransesini" userId="f4b06c69-b125-4814-a67d-adf8dc91bd7e" providerId="ADAL" clId="{8941AE2B-18FC-49BF-9934-FA7B944ECC24}" dt="2022-10-24T09:47:22.132" v="1778" actId="478"/>
          <ac:spMkLst>
            <pc:docMk/>
            <pc:sldMk cId="827357627" sldId="335"/>
            <ac:spMk id="8" creationId="{3343FE60-28FB-1050-2CCA-25CC7799CEAC}"/>
          </ac:spMkLst>
        </pc:spChg>
        <pc:spChg chg="del mod">
          <ac:chgData name="Francesco Fransesini" userId="f4b06c69-b125-4814-a67d-adf8dc91bd7e" providerId="ADAL" clId="{8941AE2B-18FC-49BF-9934-FA7B944ECC24}" dt="2022-10-24T09:47:23.699" v="1780" actId="478"/>
          <ac:spMkLst>
            <pc:docMk/>
            <pc:sldMk cId="827357627" sldId="335"/>
            <ac:spMk id="13" creationId="{1B3DB019-198B-3953-B365-EB0C475A2501}"/>
          </ac:spMkLst>
        </pc:spChg>
        <pc:spChg chg="add mod">
          <ac:chgData name="Francesco Fransesini" userId="f4b06c69-b125-4814-a67d-adf8dc91bd7e" providerId="ADAL" clId="{8941AE2B-18FC-49BF-9934-FA7B944ECC24}" dt="2022-10-24T11:42:43.601" v="2264" actId="1076"/>
          <ac:spMkLst>
            <pc:docMk/>
            <pc:sldMk cId="827357627" sldId="335"/>
            <ac:spMk id="17" creationId="{534BD770-8B63-9C14-0BBD-F24B0EF7304E}"/>
          </ac:spMkLst>
        </pc:spChg>
        <pc:spChg chg="add mod">
          <ac:chgData name="Francesco Fransesini" userId="f4b06c69-b125-4814-a67d-adf8dc91bd7e" providerId="ADAL" clId="{8941AE2B-18FC-49BF-9934-FA7B944ECC24}" dt="2022-10-24T11:42:40.170" v="2263" actId="1076"/>
          <ac:spMkLst>
            <pc:docMk/>
            <pc:sldMk cId="827357627" sldId="335"/>
            <ac:spMk id="18" creationId="{B193DF1C-DEA5-8581-7346-4A10C1248AFD}"/>
          </ac:spMkLst>
        </pc:spChg>
        <pc:spChg chg="add mod">
          <ac:chgData name="Francesco Fransesini" userId="f4b06c69-b125-4814-a67d-adf8dc91bd7e" providerId="ADAL" clId="{8941AE2B-18FC-49BF-9934-FA7B944ECC24}" dt="2022-10-24T11:43:05.545" v="2272" actId="1076"/>
          <ac:spMkLst>
            <pc:docMk/>
            <pc:sldMk cId="827357627" sldId="335"/>
            <ac:spMk id="19" creationId="{5BB05DE2-268E-E5AE-F8CF-10DC1ECB92C7}"/>
          </ac:spMkLst>
        </pc:spChg>
        <pc:spChg chg="add mod">
          <ac:chgData name="Francesco Fransesini" userId="f4b06c69-b125-4814-a67d-adf8dc91bd7e" providerId="ADAL" clId="{8941AE2B-18FC-49BF-9934-FA7B944ECC24}" dt="2022-10-24T11:44:13.058" v="2299" actId="1076"/>
          <ac:spMkLst>
            <pc:docMk/>
            <pc:sldMk cId="827357627" sldId="335"/>
            <ac:spMk id="21" creationId="{F9C94F55-5CAC-5AA7-AC8B-83379ECA7E60}"/>
          </ac:spMkLst>
        </pc:spChg>
        <pc:spChg chg="add mod">
          <ac:chgData name="Francesco Fransesini" userId="f4b06c69-b125-4814-a67d-adf8dc91bd7e" providerId="ADAL" clId="{8941AE2B-18FC-49BF-9934-FA7B944ECC24}" dt="2022-10-24T11:44:10.706" v="2298" actId="1076"/>
          <ac:spMkLst>
            <pc:docMk/>
            <pc:sldMk cId="827357627" sldId="335"/>
            <ac:spMk id="22" creationId="{48358B82-0E83-80BA-90EA-D14ADF07608A}"/>
          </ac:spMkLst>
        </pc:spChg>
        <pc:spChg chg="add mod">
          <ac:chgData name="Francesco Fransesini" userId="f4b06c69-b125-4814-a67d-adf8dc91bd7e" providerId="ADAL" clId="{8941AE2B-18FC-49BF-9934-FA7B944ECC24}" dt="2022-10-24T11:45:50.644" v="2332" actId="20577"/>
          <ac:spMkLst>
            <pc:docMk/>
            <pc:sldMk cId="827357627" sldId="335"/>
            <ac:spMk id="23" creationId="{B9FD8466-B371-4D43-BF7F-7B3832B9D598}"/>
          </ac:spMkLst>
        </pc:spChg>
        <pc:graphicFrameChg chg="add del mod modGraphic">
          <ac:chgData name="Francesco Fransesini" userId="f4b06c69-b125-4814-a67d-adf8dc91bd7e" providerId="ADAL" clId="{8941AE2B-18FC-49BF-9934-FA7B944ECC24}" dt="2022-10-24T10:08:05.661" v="2024" actId="478"/>
          <ac:graphicFrameMkLst>
            <pc:docMk/>
            <pc:sldMk cId="827357627" sldId="335"/>
            <ac:graphicFrameMk id="4" creationId="{2EF2788C-CEB6-309A-9171-501D7279BBDE}"/>
          </ac:graphicFrameMkLst>
        </pc:graphicFrameChg>
        <pc:graphicFrameChg chg="add mod modGraphic">
          <ac:chgData name="Francesco Fransesini" userId="f4b06c69-b125-4814-a67d-adf8dc91bd7e" providerId="ADAL" clId="{8941AE2B-18FC-49BF-9934-FA7B944ECC24}" dt="2022-10-24T11:42:35.859" v="2262" actId="14100"/>
          <ac:graphicFrameMkLst>
            <pc:docMk/>
            <pc:sldMk cId="827357627" sldId="335"/>
            <ac:graphicFrameMk id="6" creationId="{3A7FEED7-F9B6-BB47-81D1-B2A3BE6CE730}"/>
          </ac:graphicFrameMkLst>
        </pc:graphicFrameChg>
        <pc:graphicFrameChg chg="add mod modGraphic">
          <ac:chgData name="Francesco Fransesini" userId="f4b06c69-b125-4814-a67d-adf8dc91bd7e" providerId="ADAL" clId="{8941AE2B-18FC-49BF-9934-FA7B944ECC24}" dt="2022-10-24T11:42:52.018" v="2267" actId="1076"/>
          <ac:graphicFrameMkLst>
            <pc:docMk/>
            <pc:sldMk cId="827357627" sldId="335"/>
            <ac:graphicFrameMk id="15" creationId="{2D39D41F-C544-E8DB-4B62-5BE256989478}"/>
          </ac:graphicFrameMkLst>
        </pc:graphicFrameChg>
        <pc:graphicFrameChg chg="add mod modGraphic">
          <ac:chgData name="Francesco Fransesini" userId="f4b06c69-b125-4814-a67d-adf8dc91bd7e" providerId="ADAL" clId="{8941AE2B-18FC-49BF-9934-FA7B944ECC24}" dt="2022-10-24T11:44:55.094" v="2306" actId="20577"/>
          <ac:graphicFrameMkLst>
            <pc:docMk/>
            <pc:sldMk cId="827357627" sldId="335"/>
            <ac:graphicFrameMk id="16" creationId="{1FE70C9A-AA87-1115-CA8C-E8C6FB9CFD72}"/>
          </ac:graphicFrameMkLst>
        </pc:graphicFrameChg>
        <pc:picChg chg="del mod">
          <ac:chgData name="Francesco Fransesini" userId="f4b06c69-b125-4814-a67d-adf8dc91bd7e" providerId="ADAL" clId="{8941AE2B-18FC-49BF-9934-FA7B944ECC24}" dt="2022-10-24T09:47:20.277" v="1775" actId="478"/>
          <ac:picMkLst>
            <pc:docMk/>
            <pc:sldMk cId="827357627" sldId="335"/>
            <ac:picMk id="5" creationId="{F534E456-1F98-09F1-228C-7956478DB975}"/>
          </ac:picMkLst>
        </pc:picChg>
        <pc:picChg chg="del">
          <ac:chgData name="Francesco Fransesini" userId="f4b06c69-b125-4814-a67d-adf8dc91bd7e" providerId="ADAL" clId="{8941AE2B-18FC-49BF-9934-FA7B944ECC24}" dt="2022-10-24T09:47:20.963" v="1776" actId="478"/>
          <ac:picMkLst>
            <pc:docMk/>
            <pc:sldMk cId="827357627" sldId="335"/>
            <ac:picMk id="7" creationId="{484A7CBE-B989-8295-6A32-A3DF0912B7AF}"/>
          </ac:picMkLst>
        </pc:picChg>
      </pc:sldChg>
      <pc:sldChg chg="addSp modSp add mod">
        <pc:chgData name="Francesco Fransesini" userId="f4b06c69-b125-4814-a67d-adf8dc91bd7e" providerId="ADAL" clId="{8941AE2B-18FC-49BF-9934-FA7B944ECC24}" dt="2022-10-24T13:36:38.628" v="4341" actId="20577"/>
        <pc:sldMkLst>
          <pc:docMk/>
          <pc:sldMk cId="3970268558" sldId="336"/>
        </pc:sldMkLst>
        <pc:spChg chg="add mod">
          <ac:chgData name="Francesco Fransesini" userId="f4b06c69-b125-4814-a67d-adf8dc91bd7e" providerId="ADAL" clId="{8941AE2B-18FC-49BF-9934-FA7B944ECC24}" dt="2022-10-24T13:36:38.628" v="4341" actId="20577"/>
          <ac:spMkLst>
            <pc:docMk/>
            <pc:sldMk cId="3970268558" sldId="336"/>
            <ac:spMk id="3" creationId="{3B80A4ED-EFC6-4CD9-7D12-B60F6EDE65F9}"/>
          </ac:spMkLst>
        </pc:spChg>
        <pc:spChg chg="mod">
          <ac:chgData name="Francesco Fransesini" userId="f4b06c69-b125-4814-a67d-adf8dc91bd7e" providerId="ADAL" clId="{8941AE2B-18FC-49BF-9934-FA7B944ECC24}" dt="2022-10-24T13:13:39.692" v="3746" actId="20577"/>
          <ac:spMkLst>
            <pc:docMk/>
            <pc:sldMk cId="3970268558" sldId="336"/>
            <ac:spMk id="49" creationId="{9C0437E8-F3C7-49BE-85BF-948370FA1007}"/>
          </ac:spMkLst>
        </pc:spChg>
      </pc:sldChg>
      <pc:sldChg chg="addSp delSp modSp add mod">
        <pc:chgData name="Francesco Fransesini" userId="f4b06c69-b125-4814-a67d-adf8dc91bd7e" providerId="ADAL" clId="{8941AE2B-18FC-49BF-9934-FA7B944ECC24}" dt="2022-10-24T15:45:46.561" v="5190" actId="20577"/>
        <pc:sldMkLst>
          <pc:docMk/>
          <pc:sldMk cId="3736924699" sldId="337"/>
        </pc:sldMkLst>
        <pc:spChg chg="add mod">
          <ac:chgData name="Francesco Fransesini" userId="f4b06c69-b125-4814-a67d-adf8dc91bd7e" providerId="ADAL" clId="{8941AE2B-18FC-49BF-9934-FA7B944ECC24}" dt="2022-10-24T11:56:46.668" v="2377" actId="207"/>
          <ac:spMkLst>
            <pc:docMk/>
            <pc:sldMk cId="3736924699" sldId="337"/>
            <ac:spMk id="3" creationId="{15236604-2CE1-9CA2-9DCA-F4C625732D32}"/>
          </ac:spMkLst>
        </pc:spChg>
        <pc:spChg chg="add mod">
          <ac:chgData name="Francesco Fransesini" userId="f4b06c69-b125-4814-a67d-adf8dc91bd7e" providerId="ADAL" clId="{8941AE2B-18FC-49BF-9934-FA7B944ECC24}" dt="2022-10-24T15:43:37.536" v="5041" actId="14100"/>
          <ac:spMkLst>
            <pc:docMk/>
            <pc:sldMk cId="3736924699" sldId="337"/>
            <ac:spMk id="4" creationId="{009B4ECF-4818-CD20-EBBE-7521504A2324}"/>
          </ac:spMkLst>
        </pc:spChg>
        <pc:spChg chg="add del">
          <ac:chgData name="Francesco Fransesini" userId="f4b06c69-b125-4814-a67d-adf8dc91bd7e" providerId="ADAL" clId="{8941AE2B-18FC-49BF-9934-FA7B944ECC24}" dt="2022-10-24T15:44:01.711" v="5043" actId="22"/>
          <ac:spMkLst>
            <pc:docMk/>
            <pc:sldMk cId="3736924699" sldId="337"/>
            <ac:spMk id="6" creationId="{D188C97E-4846-3C08-6204-F20200B89411}"/>
          </ac:spMkLst>
        </pc:spChg>
        <pc:spChg chg="add mod">
          <ac:chgData name="Francesco Fransesini" userId="f4b06c69-b125-4814-a67d-adf8dc91bd7e" providerId="ADAL" clId="{8941AE2B-18FC-49BF-9934-FA7B944ECC24}" dt="2022-10-24T15:44:22.358" v="5069" actId="1076"/>
          <ac:spMkLst>
            <pc:docMk/>
            <pc:sldMk cId="3736924699" sldId="337"/>
            <ac:spMk id="8" creationId="{8CC96A66-3114-FDC5-6321-29C8048F89D1}"/>
          </ac:spMkLst>
        </pc:spChg>
        <pc:spChg chg="add mod">
          <ac:chgData name="Francesco Fransesini" userId="f4b06c69-b125-4814-a67d-adf8dc91bd7e" providerId="ADAL" clId="{8941AE2B-18FC-49BF-9934-FA7B944ECC24}" dt="2022-10-24T15:45:46.561" v="5190" actId="20577"/>
          <ac:spMkLst>
            <pc:docMk/>
            <pc:sldMk cId="3736924699" sldId="337"/>
            <ac:spMk id="13" creationId="{7B92485A-8CB0-CBF2-9440-BF5B39342F60}"/>
          </ac:spMkLst>
        </pc:spChg>
        <pc:spChg chg="del">
          <ac:chgData name="Francesco Fransesini" userId="f4b06c69-b125-4814-a67d-adf8dc91bd7e" providerId="ADAL" clId="{8941AE2B-18FC-49BF-9934-FA7B944ECC24}" dt="2022-10-24T11:56:11.366" v="2347" actId="478"/>
          <ac:spMkLst>
            <pc:docMk/>
            <pc:sldMk cId="3736924699" sldId="337"/>
            <ac:spMk id="14" creationId="{7F4760A3-57CC-441B-1BA6-82CFCCE130B7}"/>
          </ac:spMkLst>
        </pc:spChg>
        <pc:spChg chg="del">
          <ac:chgData name="Francesco Fransesini" userId="f4b06c69-b125-4814-a67d-adf8dc91bd7e" providerId="ADAL" clId="{8941AE2B-18FC-49BF-9934-FA7B944ECC24}" dt="2022-10-24T11:56:12.829" v="2348" actId="478"/>
          <ac:spMkLst>
            <pc:docMk/>
            <pc:sldMk cId="3736924699" sldId="337"/>
            <ac:spMk id="17" creationId="{534BD770-8B63-9C14-0BBD-F24B0EF7304E}"/>
          </ac:spMkLst>
        </pc:spChg>
        <pc:spChg chg="del">
          <ac:chgData name="Francesco Fransesini" userId="f4b06c69-b125-4814-a67d-adf8dc91bd7e" providerId="ADAL" clId="{8941AE2B-18FC-49BF-9934-FA7B944ECC24}" dt="2022-10-24T11:56:13.305" v="2349" actId="478"/>
          <ac:spMkLst>
            <pc:docMk/>
            <pc:sldMk cId="3736924699" sldId="337"/>
            <ac:spMk id="18" creationId="{B193DF1C-DEA5-8581-7346-4A10C1248AFD}"/>
          </ac:spMkLst>
        </pc:spChg>
        <pc:spChg chg="del">
          <ac:chgData name="Francesco Fransesini" userId="f4b06c69-b125-4814-a67d-adf8dc91bd7e" providerId="ADAL" clId="{8941AE2B-18FC-49BF-9934-FA7B944ECC24}" dt="2022-10-24T11:56:14.051" v="2350" actId="478"/>
          <ac:spMkLst>
            <pc:docMk/>
            <pc:sldMk cId="3736924699" sldId="337"/>
            <ac:spMk id="19" creationId="{5BB05DE2-268E-E5AE-F8CF-10DC1ECB92C7}"/>
          </ac:spMkLst>
        </pc:spChg>
        <pc:spChg chg="del mod">
          <ac:chgData name="Francesco Fransesini" userId="f4b06c69-b125-4814-a67d-adf8dc91bd7e" providerId="ADAL" clId="{8941AE2B-18FC-49BF-9934-FA7B944ECC24}" dt="2022-10-24T11:56:20.916" v="2357" actId="478"/>
          <ac:spMkLst>
            <pc:docMk/>
            <pc:sldMk cId="3736924699" sldId="337"/>
            <ac:spMk id="21" creationId="{F9C94F55-5CAC-5AA7-AC8B-83379ECA7E60}"/>
          </ac:spMkLst>
        </pc:spChg>
        <pc:spChg chg="del">
          <ac:chgData name="Francesco Fransesini" userId="f4b06c69-b125-4814-a67d-adf8dc91bd7e" providerId="ADAL" clId="{8941AE2B-18FC-49BF-9934-FA7B944ECC24}" dt="2022-10-24T11:56:22.100" v="2358" actId="478"/>
          <ac:spMkLst>
            <pc:docMk/>
            <pc:sldMk cId="3736924699" sldId="337"/>
            <ac:spMk id="22" creationId="{48358B82-0E83-80BA-90EA-D14ADF07608A}"/>
          </ac:spMkLst>
        </pc:spChg>
        <pc:spChg chg="del mod">
          <ac:chgData name="Francesco Fransesini" userId="f4b06c69-b125-4814-a67d-adf8dc91bd7e" providerId="ADAL" clId="{8941AE2B-18FC-49BF-9934-FA7B944ECC24}" dt="2022-10-24T11:56:19.828" v="2356" actId="478"/>
          <ac:spMkLst>
            <pc:docMk/>
            <pc:sldMk cId="3736924699" sldId="337"/>
            <ac:spMk id="23" creationId="{B9FD8466-B371-4D43-BF7F-7B3832B9D598}"/>
          </ac:spMkLst>
        </pc:spChg>
        <pc:graphicFrameChg chg="del">
          <ac:chgData name="Francesco Fransesini" userId="f4b06c69-b125-4814-a67d-adf8dc91bd7e" providerId="ADAL" clId="{8941AE2B-18FC-49BF-9934-FA7B944ECC24}" dt="2022-10-24T11:56:15.268" v="2352" actId="478"/>
          <ac:graphicFrameMkLst>
            <pc:docMk/>
            <pc:sldMk cId="3736924699" sldId="337"/>
            <ac:graphicFrameMk id="6" creationId="{3A7FEED7-F9B6-BB47-81D1-B2A3BE6CE730}"/>
          </ac:graphicFrameMkLst>
        </pc:graphicFrameChg>
        <pc:graphicFrameChg chg="del">
          <ac:chgData name="Francesco Fransesini" userId="f4b06c69-b125-4814-a67d-adf8dc91bd7e" providerId="ADAL" clId="{8941AE2B-18FC-49BF-9934-FA7B944ECC24}" dt="2022-10-24T11:56:14.589" v="2351" actId="478"/>
          <ac:graphicFrameMkLst>
            <pc:docMk/>
            <pc:sldMk cId="3736924699" sldId="337"/>
            <ac:graphicFrameMk id="15" creationId="{2D39D41F-C544-E8DB-4B62-5BE256989478}"/>
          </ac:graphicFrameMkLst>
        </pc:graphicFrameChg>
        <pc:graphicFrameChg chg="del">
          <ac:chgData name="Francesco Fransesini" userId="f4b06c69-b125-4814-a67d-adf8dc91bd7e" providerId="ADAL" clId="{8941AE2B-18FC-49BF-9934-FA7B944ECC24}" dt="2022-10-24T11:56:16.774" v="2353" actId="478"/>
          <ac:graphicFrameMkLst>
            <pc:docMk/>
            <pc:sldMk cId="3736924699" sldId="337"/>
            <ac:graphicFrameMk id="16" creationId="{1FE70C9A-AA87-1115-CA8C-E8C6FB9CFD72}"/>
          </ac:graphicFrameMkLst>
        </pc:graphicFrameChg>
      </pc:sldChg>
      <pc:sldChg chg="addSp delSp modSp add mod">
        <pc:chgData name="Francesco Fransesini" userId="f4b06c69-b125-4814-a67d-adf8dc91bd7e" providerId="ADAL" clId="{8941AE2B-18FC-49BF-9934-FA7B944ECC24}" dt="2022-10-24T13:12:21.976" v="3745" actId="1076"/>
        <pc:sldMkLst>
          <pc:docMk/>
          <pc:sldMk cId="1808261828" sldId="338"/>
        </pc:sldMkLst>
        <pc:spChg chg="del">
          <ac:chgData name="Francesco Fransesini" userId="f4b06c69-b125-4814-a67d-adf8dc91bd7e" providerId="ADAL" clId="{8941AE2B-18FC-49BF-9934-FA7B944ECC24}" dt="2022-10-24T12:48:14.299" v="3500" actId="478"/>
          <ac:spMkLst>
            <pc:docMk/>
            <pc:sldMk cId="1808261828" sldId="338"/>
            <ac:spMk id="3" creationId="{BAF8FE5C-8B3F-91EC-9FF5-AD4BF0131808}"/>
          </ac:spMkLst>
        </pc:spChg>
        <pc:spChg chg="add del mod">
          <ac:chgData name="Francesco Fransesini" userId="f4b06c69-b125-4814-a67d-adf8dc91bd7e" providerId="ADAL" clId="{8941AE2B-18FC-49BF-9934-FA7B944ECC24}" dt="2022-10-24T12:48:32.515" v="3505" actId="478"/>
          <ac:spMkLst>
            <pc:docMk/>
            <pc:sldMk cId="1808261828" sldId="338"/>
            <ac:spMk id="9" creationId="{CE574622-F366-099A-948F-AF64C5E65A08}"/>
          </ac:spMkLst>
        </pc:spChg>
        <pc:spChg chg="add mod">
          <ac:chgData name="Francesco Fransesini" userId="f4b06c69-b125-4814-a67d-adf8dc91bd7e" providerId="ADAL" clId="{8941AE2B-18FC-49BF-9934-FA7B944ECC24}" dt="2022-10-24T13:08:56.440" v="3562" actId="1076"/>
          <ac:spMkLst>
            <pc:docMk/>
            <pc:sldMk cId="1808261828" sldId="338"/>
            <ac:spMk id="16" creationId="{76C2EE2A-E33D-75E5-81C4-E9A2841167A5}"/>
          </ac:spMkLst>
        </pc:spChg>
        <pc:spChg chg="add del mod">
          <ac:chgData name="Francesco Fransesini" userId="f4b06c69-b125-4814-a67d-adf8dc91bd7e" providerId="ADAL" clId="{8941AE2B-18FC-49BF-9934-FA7B944ECC24}" dt="2022-10-24T13:09:49.057" v="3575" actId="478"/>
          <ac:spMkLst>
            <pc:docMk/>
            <pc:sldMk cId="1808261828" sldId="338"/>
            <ac:spMk id="17" creationId="{6A930EAD-0842-FF00-5EA4-D071243E46E3}"/>
          </ac:spMkLst>
        </pc:spChg>
        <pc:spChg chg="add mod">
          <ac:chgData name="Francesco Fransesini" userId="f4b06c69-b125-4814-a67d-adf8dc91bd7e" providerId="ADAL" clId="{8941AE2B-18FC-49BF-9934-FA7B944ECC24}" dt="2022-10-24T13:11:59.378" v="3738" actId="20577"/>
          <ac:spMkLst>
            <pc:docMk/>
            <pc:sldMk cId="1808261828" sldId="338"/>
            <ac:spMk id="18" creationId="{613BC93D-50B1-D47D-CC43-669C7B69D8BB}"/>
          </ac:spMkLst>
        </pc:spChg>
        <pc:spChg chg="add mod">
          <ac:chgData name="Francesco Fransesini" userId="f4b06c69-b125-4814-a67d-adf8dc91bd7e" providerId="ADAL" clId="{8941AE2B-18FC-49BF-9934-FA7B944ECC24}" dt="2022-10-24T13:12:18.322" v="3744" actId="113"/>
          <ac:spMkLst>
            <pc:docMk/>
            <pc:sldMk cId="1808261828" sldId="338"/>
            <ac:spMk id="19" creationId="{FDA96BD9-8740-6171-01B1-CC5FA15B2DD5}"/>
          </ac:spMkLst>
        </pc:spChg>
        <pc:spChg chg="del">
          <ac:chgData name="Francesco Fransesini" userId="f4b06c69-b125-4814-a67d-adf8dc91bd7e" providerId="ADAL" clId="{8941AE2B-18FC-49BF-9934-FA7B944ECC24}" dt="2022-10-24T12:48:27.010" v="3504" actId="478"/>
          <ac:spMkLst>
            <pc:docMk/>
            <pc:sldMk cId="1808261828" sldId="338"/>
            <ac:spMk id="49" creationId="{9C0437E8-F3C7-49BE-85BF-948370FA1007}"/>
          </ac:spMkLst>
        </pc:spChg>
        <pc:picChg chg="add mod modCrop">
          <ac:chgData name="Francesco Fransesini" userId="f4b06c69-b125-4814-a67d-adf8dc91bd7e" providerId="ADAL" clId="{8941AE2B-18FC-49BF-9934-FA7B944ECC24}" dt="2022-10-24T13:08:52.240" v="3560" actId="1076"/>
          <ac:picMkLst>
            <pc:docMk/>
            <pc:sldMk cId="1808261828" sldId="338"/>
            <ac:picMk id="6" creationId="{233D8FAF-8944-4B76-8510-71283867DDA9}"/>
          </ac:picMkLst>
        </pc:picChg>
        <pc:picChg chg="add mod modCrop">
          <ac:chgData name="Francesco Fransesini" userId="f4b06c69-b125-4814-a67d-adf8dc91bd7e" providerId="ADAL" clId="{8941AE2B-18FC-49BF-9934-FA7B944ECC24}" dt="2022-10-24T13:12:21.976" v="3745" actId="1076"/>
          <ac:picMkLst>
            <pc:docMk/>
            <pc:sldMk cId="1808261828" sldId="338"/>
            <ac:picMk id="11" creationId="{ECF35521-E76C-3B44-F97C-E153FAA5C37B}"/>
          </ac:picMkLst>
        </pc:picChg>
        <pc:picChg chg="add mod modCrop">
          <ac:chgData name="Francesco Fransesini" userId="f4b06c69-b125-4814-a67d-adf8dc91bd7e" providerId="ADAL" clId="{8941AE2B-18FC-49BF-9934-FA7B944ECC24}" dt="2022-10-24T13:09:39.328" v="3572" actId="1076"/>
          <ac:picMkLst>
            <pc:docMk/>
            <pc:sldMk cId="1808261828" sldId="338"/>
            <ac:picMk id="14" creationId="{F38E6A3F-BB96-351F-5AE0-D079F029BDC5}"/>
          </ac:picMkLst>
        </pc:picChg>
      </pc:sldChg>
      <pc:sldChg chg="addSp delSp modSp add mod">
        <pc:chgData name="Francesco Fransesini" userId="f4b06c69-b125-4814-a67d-adf8dc91bd7e" providerId="ADAL" clId="{8941AE2B-18FC-49BF-9934-FA7B944ECC24}" dt="2022-10-24T13:51:20.383" v="4499" actId="20577"/>
        <pc:sldMkLst>
          <pc:docMk/>
          <pc:sldMk cId="491992567" sldId="339"/>
        </pc:sldMkLst>
        <pc:spChg chg="del">
          <ac:chgData name="Francesco Fransesini" userId="f4b06c69-b125-4814-a67d-adf8dc91bd7e" providerId="ADAL" clId="{8941AE2B-18FC-49BF-9934-FA7B944ECC24}" dt="2022-10-24T13:36:46.598" v="4343" actId="478"/>
          <ac:spMkLst>
            <pc:docMk/>
            <pc:sldMk cId="491992567" sldId="339"/>
            <ac:spMk id="3" creationId="{3B80A4ED-EFC6-4CD9-7D12-B60F6EDE65F9}"/>
          </ac:spMkLst>
        </pc:spChg>
        <pc:spChg chg="add mod">
          <ac:chgData name="Francesco Fransesini" userId="f4b06c69-b125-4814-a67d-adf8dc91bd7e" providerId="ADAL" clId="{8941AE2B-18FC-49BF-9934-FA7B944ECC24}" dt="2022-10-24T13:51:20.383" v="4499" actId="20577"/>
          <ac:spMkLst>
            <pc:docMk/>
            <pc:sldMk cId="491992567" sldId="339"/>
            <ac:spMk id="10" creationId="{5D26C0C5-9175-BE40-3D7B-B5242499B899}"/>
          </ac:spMkLst>
        </pc:spChg>
        <pc:spChg chg="mod">
          <ac:chgData name="Francesco Fransesini" userId="f4b06c69-b125-4814-a67d-adf8dc91bd7e" providerId="ADAL" clId="{8941AE2B-18FC-49BF-9934-FA7B944ECC24}" dt="2022-10-24T13:50:49.011" v="4491" actId="1076"/>
          <ac:spMkLst>
            <pc:docMk/>
            <pc:sldMk cId="491992567" sldId="339"/>
            <ac:spMk id="49" creationId="{9C0437E8-F3C7-49BE-85BF-948370FA1007}"/>
          </ac:spMkLst>
        </pc:spChg>
        <pc:picChg chg="add mod modCrop">
          <ac:chgData name="Francesco Fransesini" userId="f4b06c69-b125-4814-a67d-adf8dc91bd7e" providerId="ADAL" clId="{8941AE2B-18FC-49BF-9934-FA7B944ECC24}" dt="2022-10-24T13:49:30.603" v="4362" actId="1076"/>
          <ac:picMkLst>
            <pc:docMk/>
            <pc:sldMk cId="491992567" sldId="339"/>
            <ac:picMk id="6" creationId="{82C60FC0-4A77-A5D2-FEB9-41FE37C97549}"/>
          </ac:picMkLst>
        </pc:picChg>
        <pc:picChg chg="add mod">
          <ac:chgData name="Francesco Fransesini" userId="f4b06c69-b125-4814-a67d-adf8dc91bd7e" providerId="ADAL" clId="{8941AE2B-18FC-49BF-9934-FA7B944ECC24}" dt="2022-10-24T13:49:04.147" v="4355" actId="1076"/>
          <ac:picMkLst>
            <pc:docMk/>
            <pc:sldMk cId="491992567" sldId="339"/>
            <ac:picMk id="9" creationId="{EBEE371B-4F3B-3300-3205-A3171CD8884F}"/>
          </ac:picMkLst>
        </pc:picChg>
      </pc:sldChg>
      <pc:sldChg chg="addSp delSp modSp add mod">
        <pc:chgData name="Francesco Fransesini" userId="f4b06c69-b125-4814-a67d-adf8dc91bd7e" providerId="ADAL" clId="{8941AE2B-18FC-49BF-9934-FA7B944ECC24}" dt="2022-10-24T14:06:10.043" v="4931" actId="1076"/>
        <pc:sldMkLst>
          <pc:docMk/>
          <pc:sldMk cId="1931967939" sldId="340"/>
        </pc:sldMkLst>
        <pc:spChg chg="add mod">
          <ac:chgData name="Francesco Fransesini" userId="f4b06c69-b125-4814-a67d-adf8dc91bd7e" providerId="ADAL" clId="{8941AE2B-18FC-49BF-9934-FA7B944ECC24}" dt="2022-10-24T14:06:00.131" v="4927" actId="1076"/>
          <ac:spMkLst>
            <pc:docMk/>
            <pc:sldMk cId="1931967939" sldId="340"/>
            <ac:spMk id="11" creationId="{3714E5F1-A2D1-8CE4-864C-B6B797EEA9A9}"/>
          </ac:spMkLst>
        </pc:spChg>
        <pc:spChg chg="add mod">
          <ac:chgData name="Francesco Fransesini" userId="f4b06c69-b125-4814-a67d-adf8dc91bd7e" providerId="ADAL" clId="{8941AE2B-18FC-49BF-9934-FA7B944ECC24}" dt="2022-10-24T14:03:09.582" v="4894" actId="207"/>
          <ac:spMkLst>
            <pc:docMk/>
            <pc:sldMk cId="1931967939" sldId="340"/>
            <ac:spMk id="16" creationId="{10552873-E307-4AA1-D705-EB9219D66375}"/>
          </ac:spMkLst>
        </pc:spChg>
        <pc:spChg chg="add mod">
          <ac:chgData name="Francesco Fransesini" userId="f4b06c69-b125-4814-a67d-adf8dc91bd7e" providerId="ADAL" clId="{8941AE2B-18FC-49BF-9934-FA7B944ECC24}" dt="2022-10-24T14:04:31.357" v="4916" actId="242"/>
          <ac:spMkLst>
            <pc:docMk/>
            <pc:sldMk cId="1931967939" sldId="340"/>
            <ac:spMk id="17" creationId="{F615A46C-3270-7A70-14CF-3C91DA2F8124}"/>
          </ac:spMkLst>
        </pc:spChg>
        <pc:spChg chg="add mod">
          <ac:chgData name="Francesco Fransesini" userId="f4b06c69-b125-4814-a67d-adf8dc91bd7e" providerId="ADAL" clId="{8941AE2B-18FC-49BF-9934-FA7B944ECC24}" dt="2022-10-24T14:03:09.582" v="4894" actId="207"/>
          <ac:spMkLst>
            <pc:docMk/>
            <pc:sldMk cId="1931967939" sldId="340"/>
            <ac:spMk id="18" creationId="{71979E6E-0C9D-BB1F-BEDD-BDF867420129}"/>
          </ac:spMkLst>
        </pc:spChg>
        <pc:spChg chg="mod">
          <ac:chgData name="Francesco Fransesini" userId="f4b06c69-b125-4814-a67d-adf8dc91bd7e" providerId="ADAL" clId="{8941AE2B-18FC-49BF-9934-FA7B944ECC24}" dt="2022-10-24T13:55:07.700" v="4608" actId="1076"/>
          <ac:spMkLst>
            <pc:docMk/>
            <pc:sldMk cId="1931967939" sldId="340"/>
            <ac:spMk id="49" creationId="{9C0437E8-F3C7-49BE-85BF-948370FA1007}"/>
          </ac:spMkLst>
        </pc:spChg>
        <pc:picChg chg="add del mod modCrop">
          <ac:chgData name="Francesco Fransesini" userId="f4b06c69-b125-4814-a67d-adf8dc91bd7e" providerId="ADAL" clId="{8941AE2B-18FC-49BF-9934-FA7B944ECC24}" dt="2022-10-24T13:54:29.637" v="4602" actId="478"/>
          <ac:picMkLst>
            <pc:docMk/>
            <pc:sldMk cId="1931967939" sldId="340"/>
            <ac:picMk id="5" creationId="{B784217F-2F4C-6D9D-BF4E-766E4315F507}"/>
          </ac:picMkLst>
        </pc:picChg>
        <pc:picChg chg="del">
          <ac:chgData name="Francesco Fransesini" userId="f4b06c69-b125-4814-a67d-adf8dc91bd7e" providerId="ADAL" clId="{8941AE2B-18FC-49BF-9934-FA7B944ECC24}" dt="2022-10-24T13:47:20.708" v="4350" actId="478"/>
          <ac:picMkLst>
            <pc:docMk/>
            <pc:sldMk cId="1931967939" sldId="340"/>
            <ac:picMk id="6" creationId="{82C60FC0-4A77-A5D2-FEB9-41FE37C97549}"/>
          </ac:picMkLst>
        </pc:picChg>
        <pc:picChg chg="del">
          <ac:chgData name="Francesco Fransesini" userId="f4b06c69-b125-4814-a67d-adf8dc91bd7e" providerId="ADAL" clId="{8941AE2B-18FC-49BF-9934-FA7B944ECC24}" dt="2022-10-24T13:47:19.868" v="4349" actId="478"/>
          <ac:picMkLst>
            <pc:docMk/>
            <pc:sldMk cId="1931967939" sldId="340"/>
            <ac:picMk id="9" creationId="{EBEE371B-4F3B-3300-3205-A3171CD8884F}"/>
          </ac:picMkLst>
        </pc:picChg>
        <pc:picChg chg="add mod modCrop">
          <ac:chgData name="Francesco Fransesini" userId="f4b06c69-b125-4814-a67d-adf8dc91bd7e" providerId="ADAL" clId="{8941AE2B-18FC-49BF-9934-FA7B944ECC24}" dt="2022-10-24T14:06:10.043" v="4931" actId="1076"/>
          <ac:picMkLst>
            <pc:docMk/>
            <pc:sldMk cId="1931967939" sldId="340"/>
            <ac:picMk id="10" creationId="{7737BF3D-9CE3-7609-3169-DB4492DE6C0A}"/>
          </ac:picMkLst>
        </pc:picChg>
        <pc:picChg chg="add mod modCrop">
          <ac:chgData name="Francesco Fransesini" userId="f4b06c69-b125-4814-a67d-adf8dc91bd7e" providerId="ADAL" clId="{8941AE2B-18FC-49BF-9934-FA7B944ECC24}" dt="2022-10-24T14:06:01.587" v="4928" actId="1076"/>
          <ac:picMkLst>
            <pc:docMk/>
            <pc:sldMk cId="1931967939" sldId="340"/>
            <ac:picMk id="14" creationId="{3A7815B5-BA33-9BE3-CC29-B3889A7EBAD2}"/>
          </ac:picMkLst>
        </pc:picChg>
        <pc:cxnChg chg="add mod">
          <ac:chgData name="Francesco Fransesini" userId="f4b06c69-b125-4814-a67d-adf8dc91bd7e" providerId="ADAL" clId="{8941AE2B-18FC-49BF-9934-FA7B944ECC24}" dt="2022-10-24T14:03:26.691" v="4897" actId="14100"/>
          <ac:cxnSpMkLst>
            <pc:docMk/>
            <pc:sldMk cId="1931967939" sldId="340"/>
            <ac:cxnSpMk id="20" creationId="{B8F5C6FB-7B45-B73F-6E2B-90A34FCFE296}"/>
          </ac:cxnSpMkLst>
        </pc:cxnChg>
        <pc:cxnChg chg="add mod">
          <ac:chgData name="Francesco Fransesini" userId="f4b06c69-b125-4814-a67d-adf8dc91bd7e" providerId="ADAL" clId="{8941AE2B-18FC-49BF-9934-FA7B944ECC24}" dt="2022-10-24T14:03:32.347" v="4900" actId="14100"/>
          <ac:cxnSpMkLst>
            <pc:docMk/>
            <pc:sldMk cId="1931967939" sldId="340"/>
            <ac:cxnSpMk id="22" creationId="{A257930C-DA79-EDC0-84AE-D9898AE3D74C}"/>
          </ac:cxnSpMkLst>
        </pc:cxnChg>
        <pc:cxnChg chg="add mod">
          <ac:chgData name="Francesco Fransesini" userId="f4b06c69-b125-4814-a67d-adf8dc91bd7e" providerId="ADAL" clId="{8941AE2B-18FC-49BF-9934-FA7B944ECC24}" dt="2022-10-24T14:03:40.675" v="4903" actId="14100"/>
          <ac:cxnSpMkLst>
            <pc:docMk/>
            <pc:sldMk cId="1931967939" sldId="340"/>
            <ac:cxnSpMk id="24" creationId="{6B85B8A3-DA58-C927-7FBA-52803CE21A98}"/>
          </ac:cxnSpMkLst>
        </pc:cxnChg>
        <pc:cxnChg chg="add mod">
          <ac:chgData name="Francesco Fransesini" userId="f4b06c69-b125-4814-a67d-adf8dc91bd7e" providerId="ADAL" clId="{8941AE2B-18FC-49BF-9934-FA7B944ECC24}" dt="2022-10-24T14:03:52.819" v="4908" actId="14100"/>
          <ac:cxnSpMkLst>
            <pc:docMk/>
            <pc:sldMk cId="1931967939" sldId="340"/>
            <ac:cxnSpMk id="26" creationId="{B70F9F0B-4B9E-7C28-AD59-3B0FA9C1F7F5}"/>
          </ac:cxnSpMkLst>
        </pc:cxnChg>
        <pc:cxnChg chg="add mod">
          <ac:chgData name="Francesco Fransesini" userId="f4b06c69-b125-4814-a67d-adf8dc91bd7e" providerId="ADAL" clId="{8941AE2B-18FC-49BF-9934-FA7B944ECC24}" dt="2022-10-24T14:04:00.203" v="4911" actId="14100"/>
          <ac:cxnSpMkLst>
            <pc:docMk/>
            <pc:sldMk cId="1931967939" sldId="340"/>
            <ac:cxnSpMk id="29" creationId="{1EA78D85-7A3F-E913-F946-29AA1F3866E8}"/>
          </ac:cxnSpMkLst>
        </pc:cxnChg>
      </pc:sldChg>
      <pc:sldChg chg="add del">
        <pc:chgData name="Francesco Fransesini" userId="f4b06c69-b125-4814-a67d-adf8dc91bd7e" providerId="ADAL" clId="{8941AE2B-18FC-49BF-9934-FA7B944ECC24}" dt="2022-10-26T08:08:02.701" v="5411" actId="47"/>
        <pc:sldMkLst>
          <pc:docMk/>
          <pc:sldMk cId="3575241426" sldId="341"/>
        </pc:sldMkLst>
      </pc:sldChg>
      <pc:sldChg chg="addSp delSp modSp add mod modAnim">
        <pc:chgData name="Francesco Fransesini" userId="f4b06c69-b125-4814-a67d-adf8dc91bd7e" providerId="ADAL" clId="{8941AE2B-18FC-49BF-9934-FA7B944ECC24}" dt="2022-10-26T09:02:53.025" v="5969" actId="1076"/>
        <pc:sldMkLst>
          <pc:docMk/>
          <pc:sldMk cId="3163681491" sldId="342"/>
        </pc:sldMkLst>
        <pc:spChg chg="add mod">
          <ac:chgData name="Francesco Fransesini" userId="f4b06c69-b125-4814-a67d-adf8dc91bd7e" providerId="ADAL" clId="{8941AE2B-18FC-49BF-9934-FA7B944ECC24}" dt="2022-10-26T08:28:35.970" v="5726" actId="1076"/>
          <ac:spMkLst>
            <pc:docMk/>
            <pc:sldMk cId="3163681491" sldId="342"/>
            <ac:spMk id="3" creationId="{195785C0-3CE5-B8F8-E073-38A42A92EB55}"/>
          </ac:spMkLst>
        </pc:spChg>
        <pc:spChg chg="add mod">
          <ac:chgData name="Francesco Fransesini" userId="f4b06c69-b125-4814-a67d-adf8dc91bd7e" providerId="ADAL" clId="{8941AE2B-18FC-49BF-9934-FA7B944ECC24}" dt="2022-10-26T08:57:17.345" v="5966" actId="20577"/>
          <ac:spMkLst>
            <pc:docMk/>
            <pc:sldMk cId="3163681491" sldId="342"/>
            <ac:spMk id="5" creationId="{086B4A73-BC79-678A-E2A2-55F59BDD7F8C}"/>
          </ac:spMkLst>
        </pc:spChg>
        <pc:spChg chg="del">
          <ac:chgData name="Francesco Fransesini" userId="f4b06c69-b125-4814-a67d-adf8dc91bd7e" providerId="ADAL" clId="{8941AE2B-18FC-49BF-9934-FA7B944ECC24}" dt="2022-10-25T15:49:56.867" v="5222" actId="478"/>
          <ac:spMkLst>
            <pc:docMk/>
            <pc:sldMk cId="3163681491" sldId="342"/>
            <ac:spMk id="5" creationId="{E4E0E561-6B6C-EC72-63D5-C44D87CF921F}"/>
          </ac:spMkLst>
        </pc:spChg>
        <pc:spChg chg="del">
          <ac:chgData name="Francesco Fransesini" userId="f4b06c69-b125-4814-a67d-adf8dc91bd7e" providerId="ADAL" clId="{8941AE2B-18FC-49BF-9934-FA7B944ECC24}" dt="2022-10-25T15:49:49.103" v="5216" actId="478"/>
          <ac:spMkLst>
            <pc:docMk/>
            <pc:sldMk cId="3163681491" sldId="342"/>
            <ac:spMk id="9" creationId="{066DC8A5-2441-6BDA-68B9-7587726ED2A8}"/>
          </ac:spMkLst>
        </pc:spChg>
        <pc:spChg chg="add del mod">
          <ac:chgData name="Francesco Fransesini" userId="f4b06c69-b125-4814-a67d-adf8dc91bd7e" providerId="ADAL" clId="{8941AE2B-18FC-49BF-9934-FA7B944ECC24}" dt="2022-10-25T15:49:55.781" v="5221" actId="478"/>
          <ac:spMkLst>
            <pc:docMk/>
            <pc:sldMk cId="3163681491" sldId="342"/>
            <ac:spMk id="13" creationId="{2C469B26-ADE0-4236-4693-E136E0016BBB}"/>
          </ac:spMkLst>
        </pc:spChg>
        <pc:spChg chg="del">
          <ac:chgData name="Francesco Fransesini" userId="f4b06c69-b125-4814-a67d-adf8dc91bd7e" providerId="ADAL" clId="{8941AE2B-18FC-49BF-9934-FA7B944ECC24}" dt="2022-10-25T15:50:00" v="5224" actId="478"/>
          <ac:spMkLst>
            <pc:docMk/>
            <pc:sldMk cId="3163681491" sldId="342"/>
            <ac:spMk id="16" creationId="{60C67DAA-0A12-6694-71F0-459067753709}"/>
          </ac:spMkLst>
        </pc:spChg>
        <pc:spChg chg="del mod">
          <ac:chgData name="Francesco Fransesini" userId="f4b06c69-b125-4814-a67d-adf8dc91bd7e" providerId="ADAL" clId="{8941AE2B-18FC-49BF-9934-FA7B944ECC24}" dt="2022-10-25T15:49:50.587" v="5218" actId="478"/>
          <ac:spMkLst>
            <pc:docMk/>
            <pc:sldMk cId="3163681491" sldId="342"/>
            <ac:spMk id="25" creationId="{E8718D81-13BA-BF95-CA39-3F4062FAE51D}"/>
          </ac:spMkLst>
        </pc:spChg>
        <pc:spChg chg="del">
          <ac:chgData name="Francesco Fransesini" userId="f4b06c69-b125-4814-a67d-adf8dc91bd7e" providerId="ADAL" clId="{8941AE2B-18FC-49BF-9934-FA7B944ECC24}" dt="2022-10-25T15:49:52.721" v="5220" actId="478"/>
          <ac:spMkLst>
            <pc:docMk/>
            <pc:sldMk cId="3163681491" sldId="342"/>
            <ac:spMk id="49" creationId="{9C0437E8-F3C7-49BE-85BF-948370FA1007}"/>
          </ac:spMkLst>
        </pc:spChg>
        <pc:grpChg chg="add mod">
          <ac:chgData name="Francesco Fransesini" userId="f4b06c69-b125-4814-a67d-adf8dc91bd7e" providerId="ADAL" clId="{8941AE2B-18FC-49BF-9934-FA7B944ECC24}" dt="2022-10-26T09:02:48.310" v="5968" actId="1076"/>
          <ac:grpSpMkLst>
            <pc:docMk/>
            <pc:sldMk cId="3163681491" sldId="342"/>
            <ac:grpSpMk id="6" creationId="{5544CBC4-B971-67CC-B930-846AE20205CA}"/>
          </ac:grpSpMkLst>
        </pc:grpChg>
        <pc:graphicFrameChg chg="del">
          <ac:chgData name="Francesco Fransesini" userId="f4b06c69-b125-4814-a67d-adf8dc91bd7e" providerId="ADAL" clId="{8941AE2B-18FC-49BF-9934-FA7B944ECC24}" dt="2022-10-25T15:50:02.381" v="5225" actId="478"/>
          <ac:graphicFrameMkLst>
            <pc:docMk/>
            <pc:sldMk cId="3163681491" sldId="342"/>
            <ac:graphicFrameMk id="3" creationId="{FB2A9861-1B19-BA4C-5D67-061A2F6D81F6}"/>
          </ac:graphicFrameMkLst>
        </pc:graphicFrameChg>
        <pc:graphicFrameChg chg="add mod modGraphic">
          <ac:chgData name="Francesco Fransesini" userId="f4b06c69-b125-4814-a67d-adf8dc91bd7e" providerId="ADAL" clId="{8941AE2B-18FC-49BF-9934-FA7B944ECC24}" dt="2022-10-26T09:02:53.025" v="5969" actId="1076"/>
          <ac:graphicFrameMkLst>
            <pc:docMk/>
            <pc:sldMk cId="3163681491" sldId="342"/>
            <ac:graphicFrameMk id="8" creationId="{9487CB7A-1893-39CD-6DE8-0BA4D2A978CD}"/>
          </ac:graphicFrameMkLst>
        </pc:graphicFrameChg>
        <pc:picChg chg="del">
          <ac:chgData name="Francesco Fransesini" userId="f4b06c69-b125-4814-a67d-adf8dc91bd7e" providerId="ADAL" clId="{8941AE2B-18FC-49BF-9934-FA7B944ECC24}" dt="2022-10-25T15:49:51.146" v="5219" actId="478"/>
          <ac:picMkLst>
            <pc:docMk/>
            <pc:sldMk cId="3163681491" sldId="342"/>
            <ac:picMk id="6" creationId="{77545463-B98D-F81F-2156-B4EEE13D8D70}"/>
          </ac:picMkLst>
        </pc:picChg>
        <pc:picChg chg="del">
          <ac:chgData name="Francesco Fransesini" userId="f4b06c69-b125-4814-a67d-adf8dc91bd7e" providerId="ADAL" clId="{8941AE2B-18FC-49BF-9934-FA7B944ECC24}" dt="2022-10-25T15:49:46.815" v="5215" actId="478"/>
          <ac:picMkLst>
            <pc:docMk/>
            <pc:sldMk cId="3163681491" sldId="342"/>
            <ac:picMk id="8" creationId="{75DEBF6A-4EB0-06EB-55C7-48C126C4A8E4}"/>
          </ac:picMkLst>
        </pc:picChg>
        <pc:picChg chg="del">
          <ac:chgData name="Francesco Fransesini" userId="f4b06c69-b125-4814-a67d-adf8dc91bd7e" providerId="ADAL" clId="{8941AE2B-18FC-49BF-9934-FA7B944ECC24}" dt="2022-10-25T15:49:58.121" v="5223" actId="478"/>
          <ac:picMkLst>
            <pc:docMk/>
            <pc:sldMk cId="3163681491" sldId="342"/>
            <ac:picMk id="11" creationId="{23221E56-8BDE-1557-40B1-38601C0E1A5C}"/>
          </ac:picMkLst>
        </pc:picChg>
        <pc:picChg chg="add mod modCrop">
          <ac:chgData name="Francesco Fransesini" userId="f4b06c69-b125-4814-a67d-adf8dc91bd7e" providerId="ADAL" clId="{8941AE2B-18FC-49BF-9934-FA7B944ECC24}" dt="2022-10-26T08:28:51.818" v="5727" actId="732"/>
          <ac:picMkLst>
            <pc:docMk/>
            <pc:sldMk cId="3163681491" sldId="342"/>
            <ac:picMk id="14" creationId="{BC7BB1CE-DB9D-E883-0162-8982CAB104B9}"/>
          </ac:picMkLst>
        </pc:picChg>
      </pc:sldChg>
      <pc:sldChg chg="addSp delSp modSp add mod">
        <pc:chgData name="Francesco Fransesini" userId="f4b06c69-b125-4814-a67d-adf8dc91bd7e" providerId="ADAL" clId="{8941AE2B-18FC-49BF-9934-FA7B944ECC24}" dt="2022-10-26T09:21:22.488" v="6876" actId="20577"/>
        <pc:sldMkLst>
          <pc:docMk/>
          <pc:sldMk cId="1271989052" sldId="343"/>
        </pc:sldMkLst>
        <pc:spChg chg="del">
          <ac:chgData name="Francesco Fransesini" userId="f4b06c69-b125-4814-a67d-adf8dc91bd7e" providerId="ADAL" clId="{8941AE2B-18FC-49BF-9934-FA7B944ECC24}" dt="2022-10-26T09:03:13.020" v="5971" actId="478"/>
          <ac:spMkLst>
            <pc:docMk/>
            <pc:sldMk cId="1271989052" sldId="343"/>
            <ac:spMk id="5" creationId="{086B4A73-BC79-678A-E2A2-55F59BDD7F8C}"/>
          </ac:spMkLst>
        </pc:spChg>
        <pc:spChg chg="add mod">
          <ac:chgData name="Francesco Fransesini" userId="f4b06c69-b125-4814-a67d-adf8dc91bd7e" providerId="ADAL" clId="{8941AE2B-18FC-49BF-9934-FA7B944ECC24}" dt="2022-10-26T09:12:15.713" v="6612" actId="1076"/>
          <ac:spMkLst>
            <pc:docMk/>
            <pc:sldMk cId="1271989052" sldId="343"/>
            <ac:spMk id="9" creationId="{B7F6CBD5-8855-DE15-7C13-D05B6F6D3424}"/>
          </ac:spMkLst>
        </pc:spChg>
        <pc:spChg chg="add mod">
          <ac:chgData name="Francesco Fransesini" userId="f4b06c69-b125-4814-a67d-adf8dc91bd7e" providerId="ADAL" clId="{8941AE2B-18FC-49BF-9934-FA7B944ECC24}" dt="2022-10-26T09:21:22.488" v="6876" actId="20577"/>
          <ac:spMkLst>
            <pc:docMk/>
            <pc:sldMk cId="1271989052" sldId="343"/>
            <ac:spMk id="10" creationId="{713B0CAC-B89F-F874-BC4D-340E3C5E4D51}"/>
          </ac:spMkLst>
        </pc:spChg>
        <pc:grpChg chg="del">
          <ac:chgData name="Francesco Fransesini" userId="f4b06c69-b125-4814-a67d-adf8dc91bd7e" providerId="ADAL" clId="{8941AE2B-18FC-49BF-9934-FA7B944ECC24}" dt="2022-10-26T09:03:21.898" v="5975" actId="478"/>
          <ac:grpSpMkLst>
            <pc:docMk/>
            <pc:sldMk cId="1271989052" sldId="343"/>
            <ac:grpSpMk id="6" creationId="{5544CBC4-B971-67CC-B930-846AE20205CA}"/>
          </ac:grpSpMkLst>
        </pc:grpChg>
        <pc:graphicFrameChg chg="del modGraphic">
          <ac:chgData name="Francesco Fransesini" userId="f4b06c69-b125-4814-a67d-adf8dc91bd7e" providerId="ADAL" clId="{8941AE2B-18FC-49BF-9934-FA7B944ECC24}" dt="2022-10-26T09:03:20.480" v="5974" actId="478"/>
          <ac:graphicFrameMkLst>
            <pc:docMk/>
            <pc:sldMk cId="1271989052" sldId="343"/>
            <ac:graphicFrameMk id="8" creationId="{9487CB7A-1893-39CD-6DE8-0BA4D2A978CD}"/>
          </ac:graphicFrameMkLst>
        </pc:graphicFrameChg>
      </pc:sldChg>
      <pc:sldMasterChg chg="delSldLayout">
        <pc:chgData name="Francesco Fransesini" userId="f4b06c69-b125-4814-a67d-adf8dc91bd7e" providerId="ADAL" clId="{8941AE2B-18FC-49BF-9934-FA7B944ECC24}" dt="2022-10-20T15:18:57.290" v="202" actId="47"/>
        <pc:sldMasterMkLst>
          <pc:docMk/>
          <pc:sldMasterMk cId="3684260606" sldId="2147483650"/>
        </pc:sldMasterMkLst>
        <pc:sldLayoutChg chg="del">
          <pc:chgData name="Francesco Fransesini" userId="f4b06c69-b125-4814-a67d-adf8dc91bd7e" providerId="ADAL" clId="{8941AE2B-18FC-49BF-9934-FA7B944ECC24}" dt="2022-10-20T15:18:57.290" v="202" actId="47"/>
          <pc:sldLayoutMkLst>
            <pc:docMk/>
            <pc:sldMasterMk cId="3684260606" sldId="2147483650"/>
            <pc:sldLayoutMk cId="1102278336" sldId="2147483666"/>
          </pc:sldLayoutMkLst>
        </pc:sldLayoutChg>
      </pc:sldMasterChg>
    </pc:docChg>
  </pc:docChgLst>
  <pc:docChgLst>
    <pc:chgData name="Francesco Fransesini" userId="f4b06c69-b125-4814-a67d-adf8dc91bd7e" providerId="ADAL" clId="{449DA8AD-082E-4174-AFA4-03BE0BFD18AB}"/>
    <pc:docChg chg="undo custSel addSld delSld modSld">
      <pc:chgData name="Francesco Fransesini" userId="f4b06c69-b125-4814-a67d-adf8dc91bd7e" providerId="ADAL" clId="{449DA8AD-082E-4174-AFA4-03BE0BFD18AB}" dt="2022-09-05T13:05:03.761" v="690" actId="404"/>
      <pc:docMkLst>
        <pc:docMk/>
      </pc:docMkLst>
      <pc:sldChg chg="addSp delSp modSp mod">
        <pc:chgData name="Francesco Fransesini" userId="f4b06c69-b125-4814-a67d-adf8dc91bd7e" providerId="ADAL" clId="{449DA8AD-082E-4174-AFA4-03BE0BFD18AB}" dt="2022-09-05T12:44:26.366" v="590" actId="313"/>
        <pc:sldMkLst>
          <pc:docMk/>
          <pc:sldMk cId="3110927197" sldId="283"/>
        </pc:sldMkLst>
        <pc:spChg chg="mod">
          <ac:chgData name="Francesco Fransesini" userId="f4b06c69-b125-4814-a67d-adf8dc91bd7e" providerId="ADAL" clId="{449DA8AD-082E-4174-AFA4-03BE0BFD18AB}" dt="2022-09-05T12:44:26.366" v="590" actId="313"/>
          <ac:spMkLst>
            <pc:docMk/>
            <pc:sldMk cId="3110927197" sldId="283"/>
            <ac:spMk id="3" creationId="{20271FAA-5105-38B3-1350-A5E1238A1CED}"/>
          </ac:spMkLst>
        </pc:spChg>
        <pc:picChg chg="add del">
          <ac:chgData name="Francesco Fransesini" userId="f4b06c69-b125-4814-a67d-adf8dc91bd7e" providerId="ADAL" clId="{449DA8AD-082E-4174-AFA4-03BE0BFD18AB}" dt="2022-09-01T14:33:14.545" v="42" actId="22"/>
          <ac:picMkLst>
            <pc:docMk/>
            <pc:sldMk cId="3110927197" sldId="283"/>
            <ac:picMk id="5" creationId="{69FDA459-CF00-5ADB-5677-3FC79C3748E3}"/>
          </ac:picMkLst>
        </pc:picChg>
      </pc:sldChg>
      <pc:sldChg chg="addSp delSp modSp add mod">
        <pc:chgData name="Francesco Fransesini" userId="f4b06c69-b125-4814-a67d-adf8dc91bd7e" providerId="ADAL" clId="{449DA8AD-082E-4174-AFA4-03BE0BFD18AB}" dt="2022-09-05T12:46:51.514" v="614" actId="1076"/>
        <pc:sldMkLst>
          <pc:docMk/>
          <pc:sldMk cId="1794152004" sldId="320"/>
        </pc:sldMkLst>
        <pc:spChg chg="mod">
          <ac:chgData name="Francesco Fransesini" userId="f4b06c69-b125-4814-a67d-adf8dc91bd7e" providerId="ADAL" clId="{449DA8AD-082E-4174-AFA4-03BE0BFD18AB}" dt="2022-09-05T12:45:49.178" v="607" actId="14100"/>
          <ac:spMkLst>
            <pc:docMk/>
            <pc:sldMk cId="1794152004" sldId="320"/>
            <ac:spMk id="8" creationId="{D4F93F32-0B55-47BE-AA33-BF317F047039}"/>
          </ac:spMkLst>
        </pc:spChg>
        <pc:spChg chg="mod">
          <ac:chgData name="Francesco Fransesini" userId="f4b06c69-b125-4814-a67d-adf8dc91bd7e" providerId="ADAL" clId="{449DA8AD-082E-4174-AFA4-03BE0BFD18AB}" dt="2022-09-05T08:49:17.855" v="420"/>
          <ac:spMkLst>
            <pc:docMk/>
            <pc:sldMk cId="1794152004" sldId="320"/>
            <ac:spMk id="23" creationId="{4DABF008-A671-45B8-8B3D-C75CD367BF36}"/>
          </ac:spMkLst>
        </pc:spChg>
        <pc:cxnChg chg="add del">
          <ac:chgData name="Francesco Fransesini" userId="f4b06c69-b125-4814-a67d-adf8dc91bd7e" providerId="ADAL" clId="{449DA8AD-082E-4174-AFA4-03BE0BFD18AB}" dt="2022-09-05T12:46:28.315" v="609" actId="478"/>
          <ac:cxnSpMkLst>
            <pc:docMk/>
            <pc:sldMk cId="1794152004" sldId="320"/>
            <ac:cxnSpMk id="4" creationId="{771E9374-FD7D-8F30-62E9-4878253C762F}"/>
          </ac:cxnSpMkLst>
        </pc:cxnChg>
        <pc:cxnChg chg="add mod">
          <ac:chgData name="Francesco Fransesini" userId="f4b06c69-b125-4814-a67d-adf8dc91bd7e" providerId="ADAL" clId="{449DA8AD-082E-4174-AFA4-03BE0BFD18AB}" dt="2022-09-05T12:46:51.514" v="614" actId="1076"/>
          <ac:cxnSpMkLst>
            <pc:docMk/>
            <pc:sldMk cId="1794152004" sldId="320"/>
            <ac:cxnSpMk id="9" creationId="{59995C3A-606D-44D7-F2E3-EED680627BD5}"/>
          </ac:cxnSpMkLst>
        </pc:cxnChg>
      </pc:sldChg>
      <pc:sldChg chg="modSp mod">
        <pc:chgData name="Francesco Fransesini" userId="f4b06c69-b125-4814-a67d-adf8dc91bd7e" providerId="ADAL" clId="{449DA8AD-082E-4174-AFA4-03BE0BFD18AB}" dt="2022-09-05T13:04:44.861" v="686" actId="14100"/>
        <pc:sldMkLst>
          <pc:docMk/>
          <pc:sldMk cId="1645952745" sldId="324"/>
        </pc:sldMkLst>
        <pc:spChg chg="mod">
          <ac:chgData name="Francesco Fransesini" userId="f4b06c69-b125-4814-a67d-adf8dc91bd7e" providerId="ADAL" clId="{449DA8AD-082E-4174-AFA4-03BE0BFD18AB}" dt="2022-09-05T13:04:44.861" v="686" actId="14100"/>
          <ac:spMkLst>
            <pc:docMk/>
            <pc:sldMk cId="1645952745" sldId="324"/>
            <ac:spMk id="5" creationId="{5DC3B090-679A-4C5F-2C92-DE22661E43D0}"/>
          </ac:spMkLst>
        </pc:spChg>
      </pc:sldChg>
      <pc:sldChg chg="addSp delSp modSp mod">
        <pc:chgData name="Francesco Fransesini" userId="f4b06c69-b125-4814-a67d-adf8dc91bd7e" providerId="ADAL" clId="{449DA8AD-082E-4174-AFA4-03BE0BFD18AB}" dt="2022-09-05T08:04:23.463" v="361" actId="1076"/>
        <pc:sldMkLst>
          <pc:docMk/>
          <pc:sldMk cId="3322540196" sldId="325"/>
        </pc:sldMkLst>
        <pc:spChg chg="add del mod">
          <ac:chgData name="Francesco Fransesini" userId="f4b06c69-b125-4814-a67d-adf8dc91bd7e" providerId="ADAL" clId="{449DA8AD-082E-4174-AFA4-03BE0BFD18AB}" dt="2022-09-05T08:04:14.460" v="348" actId="11529"/>
          <ac:spMkLst>
            <pc:docMk/>
            <pc:sldMk cId="3322540196" sldId="325"/>
            <ac:spMk id="5" creationId="{9BCB8E22-9C49-29ED-9767-66109113435F}"/>
          </ac:spMkLst>
        </pc:spChg>
        <pc:spChg chg="mod">
          <ac:chgData name="Francesco Fransesini" userId="f4b06c69-b125-4814-a67d-adf8dc91bd7e" providerId="ADAL" clId="{449DA8AD-082E-4174-AFA4-03BE0BFD18AB}" dt="2022-09-05T08:04:17.379" v="355" actId="1076"/>
          <ac:spMkLst>
            <pc:docMk/>
            <pc:sldMk cId="3322540196" sldId="325"/>
            <ac:spMk id="16" creationId="{0FDCF5B6-8AA7-73C2-5111-BC7B45D9AE9F}"/>
          </ac:spMkLst>
        </pc:spChg>
        <pc:spChg chg="mod">
          <ac:chgData name="Francesco Fransesini" userId="f4b06c69-b125-4814-a67d-adf8dc91bd7e" providerId="ADAL" clId="{449DA8AD-082E-4174-AFA4-03BE0BFD18AB}" dt="2022-09-05T08:04:17.091" v="354" actId="1076"/>
          <ac:spMkLst>
            <pc:docMk/>
            <pc:sldMk cId="3322540196" sldId="325"/>
            <ac:spMk id="18" creationId="{DA131A23-3FDF-78DD-D155-B4A52F8E12B4}"/>
          </ac:spMkLst>
        </pc:spChg>
        <pc:graphicFrameChg chg="add del mod modGraphic">
          <ac:chgData name="Francesco Fransesini" userId="f4b06c69-b125-4814-a67d-adf8dc91bd7e" providerId="ADAL" clId="{449DA8AD-082E-4174-AFA4-03BE0BFD18AB}" dt="2022-09-05T08:02:43.086" v="330"/>
          <ac:graphicFrameMkLst>
            <pc:docMk/>
            <pc:sldMk cId="3322540196" sldId="325"/>
            <ac:graphicFrameMk id="3" creationId="{56234C89-7B53-9B85-7228-11157BDFF2E4}"/>
          </ac:graphicFrameMkLst>
        </pc:graphicFrameChg>
        <pc:graphicFrameChg chg="add del mod modGraphic">
          <ac:chgData name="Francesco Fransesini" userId="f4b06c69-b125-4814-a67d-adf8dc91bd7e" providerId="ADAL" clId="{449DA8AD-082E-4174-AFA4-03BE0BFD18AB}" dt="2022-09-05T08:04:20.212" v="360"/>
          <ac:graphicFrameMkLst>
            <pc:docMk/>
            <pc:sldMk cId="3322540196" sldId="325"/>
            <ac:graphicFrameMk id="4" creationId="{93D61659-0CE4-73BD-9C48-E0B3E83056E6}"/>
          </ac:graphicFrameMkLst>
        </pc:graphicFrameChg>
        <pc:graphicFrameChg chg="add del mod modGraphic">
          <ac:chgData name="Francesco Fransesini" userId="f4b06c69-b125-4814-a67d-adf8dc91bd7e" providerId="ADAL" clId="{449DA8AD-082E-4174-AFA4-03BE0BFD18AB}" dt="2022-09-05T08:04:23.463" v="361" actId="1076"/>
          <ac:graphicFrameMkLst>
            <pc:docMk/>
            <pc:sldMk cId="3322540196" sldId="325"/>
            <ac:graphicFrameMk id="11" creationId="{59636BA8-0BA6-3A9D-CEB1-2D236218C89F}"/>
          </ac:graphicFrameMkLst>
        </pc:graphicFrameChg>
        <pc:picChg chg="mod">
          <ac:chgData name="Francesco Fransesini" userId="f4b06c69-b125-4814-a67d-adf8dc91bd7e" providerId="ADAL" clId="{449DA8AD-082E-4174-AFA4-03BE0BFD18AB}" dt="2022-09-05T08:04:15.716" v="351" actId="1076"/>
          <ac:picMkLst>
            <pc:docMk/>
            <pc:sldMk cId="3322540196" sldId="325"/>
            <ac:picMk id="15" creationId="{55F737D5-1FF9-15D9-6B92-16FDCBE48A24}"/>
          </ac:picMkLst>
        </pc:picChg>
        <pc:cxnChg chg="mod">
          <ac:chgData name="Francesco Fransesini" userId="f4b06c69-b125-4814-a67d-adf8dc91bd7e" providerId="ADAL" clId="{449DA8AD-082E-4174-AFA4-03BE0BFD18AB}" dt="2022-09-05T08:04:16.764" v="353" actId="1076"/>
          <ac:cxnSpMkLst>
            <pc:docMk/>
            <pc:sldMk cId="3322540196" sldId="325"/>
            <ac:cxnSpMk id="20" creationId="{38B039C1-C5EE-BE99-458A-21608F8CC3B9}"/>
          </ac:cxnSpMkLst>
        </pc:cxnChg>
        <pc:cxnChg chg="mod">
          <ac:chgData name="Francesco Fransesini" userId="f4b06c69-b125-4814-a67d-adf8dc91bd7e" providerId="ADAL" clId="{449DA8AD-082E-4174-AFA4-03BE0BFD18AB}" dt="2022-09-05T08:04:16.308" v="352" actId="1076"/>
          <ac:cxnSpMkLst>
            <pc:docMk/>
            <pc:sldMk cId="3322540196" sldId="325"/>
            <ac:cxnSpMk id="21" creationId="{23AF9F78-5E04-62D9-4CF4-A04219F0441E}"/>
          </ac:cxnSpMkLst>
        </pc:cxnChg>
      </pc:sldChg>
      <pc:sldChg chg="addSp modSp mod">
        <pc:chgData name="Francesco Fransesini" userId="f4b06c69-b125-4814-a67d-adf8dc91bd7e" providerId="ADAL" clId="{449DA8AD-082E-4174-AFA4-03BE0BFD18AB}" dt="2022-09-05T12:47:17.659" v="615" actId="14734"/>
        <pc:sldMkLst>
          <pc:docMk/>
          <pc:sldMk cId="4209555991" sldId="326"/>
        </pc:sldMkLst>
        <pc:spChg chg="mod">
          <ac:chgData name="Francesco Fransesini" userId="f4b06c69-b125-4814-a67d-adf8dc91bd7e" providerId="ADAL" clId="{449DA8AD-082E-4174-AFA4-03BE0BFD18AB}" dt="2022-09-05T08:16:36.323" v="419" actId="1076"/>
          <ac:spMkLst>
            <pc:docMk/>
            <pc:sldMk cId="4209555991" sldId="326"/>
            <ac:spMk id="8" creationId="{60E8E594-9DB9-8C0D-B7B5-374AD10B2915}"/>
          </ac:spMkLst>
        </pc:spChg>
        <pc:spChg chg="mod">
          <ac:chgData name="Francesco Fransesini" userId="f4b06c69-b125-4814-a67d-adf8dc91bd7e" providerId="ADAL" clId="{449DA8AD-082E-4174-AFA4-03BE0BFD18AB}" dt="2022-09-05T08:16:31.246" v="417" actId="6549"/>
          <ac:spMkLst>
            <pc:docMk/>
            <pc:sldMk cId="4209555991" sldId="326"/>
            <ac:spMk id="49" creationId="{9C0437E8-F3C7-49BE-85BF-948370FA1007}"/>
          </ac:spMkLst>
        </pc:spChg>
        <pc:graphicFrameChg chg="add mod modGraphic">
          <ac:chgData name="Francesco Fransesini" userId="f4b06c69-b125-4814-a67d-adf8dc91bd7e" providerId="ADAL" clId="{449DA8AD-082E-4174-AFA4-03BE0BFD18AB}" dt="2022-09-05T12:47:17.659" v="615" actId="14734"/>
          <ac:graphicFrameMkLst>
            <pc:docMk/>
            <pc:sldMk cId="4209555991" sldId="326"/>
            <ac:graphicFrameMk id="3" creationId="{39FDAD52-CA19-335E-C2BD-D1926E975A0F}"/>
          </ac:graphicFrameMkLst>
        </pc:graphicFrameChg>
      </pc:sldChg>
      <pc:sldChg chg="addSp delSp modSp add mod">
        <pc:chgData name="Francesco Fransesini" userId="f4b06c69-b125-4814-a67d-adf8dc91bd7e" providerId="ADAL" clId="{449DA8AD-082E-4174-AFA4-03BE0BFD18AB}" dt="2022-09-01T14:59:05.870" v="283" actId="14100"/>
        <pc:sldMkLst>
          <pc:docMk/>
          <pc:sldMk cId="1915174116" sldId="328"/>
        </pc:sldMkLst>
        <pc:spChg chg="del">
          <ac:chgData name="Francesco Fransesini" userId="f4b06c69-b125-4814-a67d-adf8dc91bd7e" providerId="ADAL" clId="{449DA8AD-082E-4174-AFA4-03BE0BFD18AB}" dt="2022-09-01T14:33:32.715" v="48" actId="478"/>
          <ac:spMkLst>
            <pc:docMk/>
            <pc:sldMk cId="1915174116" sldId="328"/>
            <ac:spMk id="3" creationId="{20271FAA-5105-38B3-1350-A5E1238A1CED}"/>
          </ac:spMkLst>
        </pc:spChg>
        <pc:spChg chg="add del">
          <ac:chgData name="Francesco Fransesini" userId="f4b06c69-b125-4814-a67d-adf8dc91bd7e" providerId="ADAL" clId="{449DA8AD-082E-4174-AFA4-03BE0BFD18AB}" dt="2022-09-01T14:44:06.181" v="52" actId="478"/>
          <ac:spMkLst>
            <pc:docMk/>
            <pc:sldMk cId="1915174116" sldId="328"/>
            <ac:spMk id="5" creationId="{36C14A3B-B849-E678-AF37-CA55F4E565D7}"/>
          </ac:spMkLst>
        </pc:spChg>
        <pc:spChg chg="add del">
          <ac:chgData name="Francesco Fransesini" userId="f4b06c69-b125-4814-a67d-adf8dc91bd7e" providerId="ADAL" clId="{449DA8AD-082E-4174-AFA4-03BE0BFD18AB}" dt="2022-09-01T14:44:10.301" v="54" actId="478"/>
          <ac:spMkLst>
            <pc:docMk/>
            <pc:sldMk cId="1915174116" sldId="328"/>
            <ac:spMk id="7" creationId="{5AE83390-2E68-B258-6695-1AE8701A04AC}"/>
          </ac:spMkLst>
        </pc:spChg>
        <pc:spChg chg="add mod">
          <ac:chgData name="Francesco Fransesini" userId="f4b06c69-b125-4814-a67d-adf8dc91bd7e" providerId="ADAL" clId="{449DA8AD-082E-4174-AFA4-03BE0BFD18AB}" dt="2022-09-01T14:45:44.693" v="60" actId="948"/>
          <ac:spMkLst>
            <pc:docMk/>
            <pc:sldMk cId="1915174116" sldId="328"/>
            <ac:spMk id="9" creationId="{E323E532-7810-9D99-06F3-4D5060A8F978}"/>
          </ac:spMkLst>
        </pc:spChg>
        <pc:spChg chg="add mod">
          <ac:chgData name="Francesco Fransesini" userId="f4b06c69-b125-4814-a67d-adf8dc91bd7e" providerId="ADAL" clId="{449DA8AD-082E-4174-AFA4-03BE0BFD18AB}" dt="2022-09-01T14:46:55.971" v="77" actId="1076"/>
          <ac:spMkLst>
            <pc:docMk/>
            <pc:sldMk cId="1915174116" sldId="328"/>
            <ac:spMk id="12" creationId="{97ED33F5-814E-67D1-CF96-EC6E9357C535}"/>
          </ac:spMkLst>
        </pc:spChg>
        <pc:spChg chg="add mod">
          <ac:chgData name="Francesco Fransesini" userId="f4b06c69-b125-4814-a67d-adf8dc91bd7e" providerId="ADAL" clId="{449DA8AD-082E-4174-AFA4-03BE0BFD18AB}" dt="2022-09-01T14:46:53.850" v="76" actId="1076"/>
          <ac:spMkLst>
            <pc:docMk/>
            <pc:sldMk cId="1915174116" sldId="328"/>
            <ac:spMk id="15" creationId="{5610A378-9F36-99AC-417C-D68CB1280133}"/>
          </ac:spMkLst>
        </pc:spChg>
        <pc:spChg chg="add mod">
          <ac:chgData name="Francesco Fransesini" userId="f4b06c69-b125-4814-a67d-adf8dc91bd7e" providerId="ADAL" clId="{449DA8AD-082E-4174-AFA4-03BE0BFD18AB}" dt="2022-09-01T14:54:29.749" v="88" actId="208"/>
          <ac:spMkLst>
            <pc:docMk/>
            <pc:sldMk cId="1915174116" sldId="328"/>
            <ac:spMk id="19" creationId="{94FF6A18-36FD-65DC-A8DE-3B02A7038215}"/>
          </ac:spMkLst>
        </pc:spChg>
        <pc:spChg chg="add mod">
          <ac:chgData name="Francesco Fransesini" userId="f4b06c69-b125-4814-a67d-adf8dc91bd7e" providerId="ADAL" clId="{449DA8AD-082E-4174-AFA4-03BE0BFD18AB}" dt="2022-09-01T14:54:51.211" v="98" actId="1076"/>
          <ac:spMkLst>
            <pc:docMk/>
            <pc:sldMk cId="1915174116" sldId="328"/>
            <ac:spMk id="20" creationId="{CCB104E8-5EBC-16A2-1701-E92054F04403}"/>
          </ac:spMkLst>
        </pc:spChg>
        <pc:spChg chg="add mod">
          <ac:chgData name="Francesco Fransesini" userId="f4b06c69-b125-4814-a67d-adf8dc91bd7e" providerId="ADAL" clId="{449DA8AD-082E-4174-AFA4-03BE0BFD18AB}" dt="2022-09-01T14:55:49.803" v="156" actId="1076"/>
          <ac:spMkLst>
            <pc:docMk/>
            <pc:sldMk cId="1915174116" sldId="328"/>
            <ac:spMk id="24" creationId="{375D633F-43FF-D819-9AC0-13F710EBF77E}"/>
          </ac:spMkLst>
        </pc:spChg>
        <pc:spChg chg="add mod">
          <ac:chgData name="Francesco Fransesini" userId="f4b06c69-b125-4814-a67d-adf8dc91bd7e" providerId="ADAL" clId="{449DA8AD-082E-4174-AFA4-03BE0BFD18AB}" dt="2022-09-01T14:55:40.044" v="139" actId="1076"/>
          <ac:spMkLst>
            <pc:docMk/>
            <pc:sldMk cId="1915174116" sldId="328"/>
            <ac:spMk id="26" creationId="{5B5BDDD3-3C33-A797-B5BE-BA3937BE91B3}"/>
          </ac:spMkLst>
        </pc:spChg>
        <pc:spChg chg="add mod">
          <ac:chgData name="Francesco Fransesini" userId="f4b06c69-b125-4814-a67d-adf8dc91bd7e" providerId="ADAL" clId="{449DA8AD-082E-4174-AFA4-03BE0BFD18AB}" dt="2022-09-01T14:56:51.406" v="182" actId="20577"/>
          <ac:spMkLst>
            <pc:docMk/>
            <pc:sldMk cId="1915174116" sldId="328"/>
            <ac:spMk id="28" creationId="{828D252B-3E59-C513-8FE2-2A5E95C62A4A}"/>
          </ac:spMkLst>
        </pc:spChg>
        <pc:spChg chg="add mod">
          <ac:chgData name="Francesco Fransesini" userId="f4b06c69-b125-4814-a67d-adf8dc91bd7e" providerId="ADAL" clId="{449DA8AD-082E-4174-AFA4-03BE0BFD18AB}" dt="2022-09-01T14:56:07.364" v="170" actId="1076"/>
          <ac:spMkLst>
            <pc:docMk/>
            <pc:sldMk cId="1915174116" sldId="328"/>
            <ac:spMk id="30" creationId="{A642226D-718A-3495-313D-0C911BF875C7}"/>
          </ac:spMkLst>
        </pc:spChg>
        <pc:spChg chg="add mod">
          <ac:chgData name="Francesco Fransesini" userId="f4b06c69-b125-4814-a67d-adf8dc91bd7e" providerId="ADAL" clId="{449DA8AD-082E-4174-AFA4-03BE0BFD18AB}" dt="2022-09-01T14:58:32.276" v="280" actId="1076"/>
          <ac:spMkLst>
            <pc:docMk/>
            <pc:sldMk cId="1915174116" sldId="328"/>
            <ac:spMk id="40" creationId="{EE953EB1-D762-AE31-64E0-29C0E9D367B6}"/>
          </ac:spMkLst>
        </pc:spChg>
        <pc:spChg chg="add mod">
          <ac:chgData name="Francesco Fransesini" userId="f4b06c69-b125-4814-a67d-adf8dc91bd7e" providerId="ADAL" clId="{449DA8AD-082E-4174-AFA4-03BE0BFD18AB}" dt="2022-09-01T14:59:05.870" v="283" actId="14100"/>
          <ac:spMkLst>
            <pc:docMk/>
            <pc:sldMk cId="1915174116" sldId="328"/>
            <ac:spMk id="42" creationId="{2FAC5265-CA8F-E98B-C764-03041F66E097}"/>
          </ac:spMkLst>
        </pc:spChg>
        <pc:spChg chg="del mod">
          <ac:chgData name="Francesco Fransesini" userId="f4b06c69-b125-4814-a67d-adf8dc91bd7e" providerId="ADAL" clId="{449DA8AD-082E-4174-AFA4-03BE0BFD18AB}" dt="2022-09-01T14:33:32.718" v="50"/>
          <ac:spMkLst>
            <pc:docMk/>
            <pc:sldMk cId="1915174116" sldId="328"/>
            <ac:spMk id="48" creationId="{EA777D94-B97F-4FEC-8873-BB959D9332F5}"/>
          </ac:spMkLst>
        </pc:spChg>
        <pc:spChg chg="mod">
          <ac:chgData name="Francesco Fransesini" userId="f4b06c69-b125-4814-a67d-adf8dc91bd7e" providerId="ADAL" clId="{449DA8AD-082E-4174-AFA4-03BE0BFD18AB}" dt="2022-09-01T14:33:28.117" v="46"/>
          <ac:spMkLst>
            <pc:docMk/>
            <pc:sldMk cId="1915174116" sldId="328"/>
            <ac:spMk id="49" creationId="{9C0437E8-F3C7-49BE-85BF-948370FA1007}"/>
          </ac:spMkLst>
        </pc:spChg>
        <pc:picChg chg="add mod modCrop">
          <ac:chgData name="Francesco Fransesini" userId="f4b06c69-b125-4814-a67d-adf8dc91bd7e" providerId="ADAL" clId="{449DA8AD-082E-4174-AFA4-03BE0BFD18AB}" dt="2022-09-01T14:55:09.689" v="107" actId="1076"/>
          <ac:picMkLst>
            <pc:docMk/>
            <pc:sldMk cId="1915174116" sldId="328"/>
            <ac:picMk id="18" creationId="{A8367402-043C-01B5-ECCD-B6753D63FF28}"/>
          </ac:picMkLst>
        </pc:picChg>
        <pc:picChg chg="add del">
          <ac:chgData name="Francesco Fransesini" userId="f4b06c69-b125-4814-a67d-adf8dc91bd7e" providerId="ADAL" clId="{449DA8AD-082E-4174-AFA4-03BE0BFD18AB}" dt="2022-09-01T14:54:57.024" v="100" actId="22"/>
          <ac:picMkLst>
            <pc:docMk/>
            <pc:sldMk cId="1915174116" sldId="328"/>
            <ac:picMk id="22" creationId="{9B01FCE4-944F-9080-E99B-1054925D164A}"/>
          </ac:picMkLst>
        </pc:picChg>
        <pc:cxnChg chg="add mod">
          <ac:chgData name="Francesco Fransesini" userId="f4b06c69-b125-4814-a67d-adf8dc91bd7e" providerId="ADAL" clId="{449DA8AD-082E-4174-AFA4-03BE0BFD18AB}" dt="2022-09-01T14:56:25.189" v="173" actId="208"/>
          <ac:cxnSpMkLst>
            <pc:docMk/>
            <pc:sldMk cId="1915174116" sldId="328"/>
            <ac:cxnSpMk id="32" creationId="{676DEA28-ABE3-1BE5-D250-9BA0A773265E}"/>
          </ac:cxnSpMkLst>
        </pc:cxnChg>
        <pc:cxnChg chg="add mod">
          <ac:chgData name="Francesco Fransesini" userId="f4b06c69-b125-4814-a67d-adf8dc91bd7e" providerId="ADAL" clId="{449DA8AD-082E-4174-AFA4-03BE0BFD18AB}" dt="2022-09-01T14:56:31.324" v="175" actId="1076"/>
          <ac:cxnSpMkLst>
            <pc:docMk/>
            <pc:sldMk cId="1915174116" sldId="328"/>
            <ac:cxnSpMk id="33" creationId="{6465170D-C980-685F-E1F9-E27CB7815798}"/>
          </ac:cxnSpMkLst>
        </pc:cxnChg>
        <pc:cxnChg chg="add mod">
          <ac:chgData name="Francesco Fransesini" userId="f4b06c69-b125-4814-a67d-adf8dc91bd7e" providerId="ADAL" clId="{449DA8AD-082E-4174-AFA4-03BE0BFD18AB}" dt="2022-09-01T14:56:40.521" v="178" actId="14100"/>
          <ac:cxnSpMkLst>
            <pc:docMk/>
            <pc:sldMk cId="1915174116" sldId="328"/>
            <ac:cxnSpMk id="34" creationId="{A9D30348-55F9-CF69-7E28-F390E0605011}"/>
          </ac:cxnSpMkLst>
        </pc:cxnChg>
        <pc:cxnChg chg="add mod">
          <ac:chgData name="Francesco Fransesini" userId="f4b06c69-b125-4814-a67d-adf8dc91bd7e" providerId="ADAL" clId="{449DA8AD-082E-4174-AFA4-03BE0BFD18AB}" dt="2022-09-01T14:56:48.301" v="181" actId="14100"/>
          <ac:cxnSpMkLst>
            <pc:docMk/>
            <pc:sldMk cId="1915174116" sldId="328"/>
            <ac:cxnSpMk id="36" creationId="{A8AFC576-9385-33CB-E786-1F880125DA4C}"/>
          </ac:cxnSpMkLst>
        </pc:cxnChg>
        <pc:cxnChg chg="add mod">
          <ac:chgData name="Francesco Fransesini" userId="f4b06c69-b125-4814-a67d-adf8dc91bd7e" providerId="ADAL" clId="{449DA8AD-082E-4174-AFA4-03BE0BFD18AB}" dt="2022-09-01T14:57:01.100" v="185" actId="14100"/>
          <ac:cxnSpMkLst>
            <pc:docMk/>
            <pc:sldMk cId="1915174116" sldId="328"/>
            <ac:cxnSpMk id="38" creationId="{9725C633-F090-A3C6-9083-30471A9B0DF3}"/>
          </ac:cxnSpMkLst>
        </pc:cxnChg>
      </pc:sldChg>
      <pc:sldChg chg="modSp mod">
        <pc:chgData name="Francesco Fransesini" userId="f4b06c69-b125-4814-a67d-adf8dc91bd7e" providerId="ADAL" clId="{449DA8AD-082E-4174-AFA4-03BE0BFD18AB}" dt="2022-09-05T13:04:51.645" v="688" actId="14100"/>
        <pc:sldMkLst>
          <pc:docMk/>
          <pc:sldMk cId="1609017417" sldId="329"/>
        </pc:sldMkLst>
        <pc:spChg chg="mod">
          <ac:chgData name="Francesco Fransesini" userId="f4b06c69-b125-4814-a67d-adf8dc91bd7e" providerId="ADAL" clId="{449DA8AD-082E-4174-AFA4-03BE0BFD18AB}" dt="2022-09-05T13:04:51.645" v="688" actId="14100"/>
          <ac:spMkLst>
            <pc:docMk/>
            <pc:sldMk cId="1609017417" sldId="329"/>
            <ac:spMk id="5" creationId="{5DC3B090-679A-4C5F-2C92-DE22661E43D0}"/>
          </ac:spMkLst>
        </pc:spChg>
        <pc:spChg chg="mod">
          <ac:chgData name="Francesco Fransesini" userId="f4b06c69-b125-4814-a67d-adf8dc91bd7e" providerId="ADAL" clId="{449DA8AD-082E-4174-AFA4-03BE0BFD18AB}" dt="2022-09-05T12:51:29.282" v="618" actId="1076"/>
          <ac:spMkLst>
            <pc:docMk/>
            <pc:sldMk cId="1609017417" sldId="329"/>
            <ac:spMk id="9" creationId="{BCC39226-381B-DFEF-31D4-58E381254473}"/>
          </ac:spMkLst>
        </pc:spChg>
        <pc:spChg chg="mod">
          <ac:chgData name="Francesco Fransesini" userId="f4b06c69-b125-4814-a67d-adf8dc91bd7e" providerId="ADAL" clId="{449DA8AD-082E-4174-AFA4-03BE0BFD18AB}" dt="2022-09-05T12:51:34.626" v="620" actId="1076"/>
          <ac:spMkLst>
            <pc:docMk/>
            <pc:sldMk cId="1609017417" sldId="329"/>
            <ac:spMk id="15" creationId="{FD7D18EF-3B0C-7E33-8EF5-F4D35FBF6468}"/>
          </ac:spMkLst>
        </pc:spChg>
        <pc:picChg chg="mod">
          <ac:chgData name="Francesco Fransesini" userId="f4b06c69-b125-4814-a67d-adf8dc91bd7e" providerId="ADAL" clId="{449DA8AD-082E-4174-AFA4-03BE0BFD18AB}" dt="2022-09-05T12:51:36.770" v="622" actId="14100"/>
          <ac:picMkLst>
            <pc:docMk/>
            <pc:sldMk cId="1609017417" sldId="329"/>
            <ac:picMk id="8" creationId="{AC7DCA9D-2C17-6787-FCFD-7BC41436FC17}"/>
          </ac:picMkLst>
        </pc:picChg>
        <pc:picChg chg="mod">
          <ac:chgData name="Francesco Fransesini" userId="f4b06c69-b125-4814-a67d-adf8dc91bd7e" providerId="ADAL" clId="{449DA8AD-082E-4174-AFA4-03BE0BFD18AB}" dt="2022-09-05T12:51:31.370" v="619" actId="1076"/>
          <ac:picMkLst>
            <pc:docMk/>
            <pc:sldMk cId="1609017417" sldId="329"/>
            <ac:picMk id="1030" creationId="{A4F35185-DAE4-C582-848B-8C742DD3D253}"/>
          </ac:picMkLst>
        </pc:picChg>
      </pc:sldChg>
      <pc:sldChg chg="add del">
        <pc:chgData name="Francesco Fransesini" userId="f4b06c69-b125-4814-a67d-adf8dc91bd7e" providerId="ADAL" clId="{449DA8AD-082E-4174-AFA4-03BE0BFD18AB}" dt="2022-09-01T14:59:38.151" v="284" actId="47"/>
        <pc:sldMkLst>
          <pc:docMk/>
          <pc:sldMk cId="4131138683" sldId="329"/>
        </pc:sldMkLst>
      </pc:sldChg>
      <pc:sldChg chg="modSp mod">
        <pc:chgData name="Francesco Fransesini" userId="f4b06c69-b125-4814-a67d-adf8dc91bd7e" providerId="ADAL" clId="{449DA8AD-082E-4174-AFA4-03BE0BFD18AB}" dt="2022-09-05T12:53:30.826" v="638" actId="1076"/>
        <pc:sldMkLst>
          <pc:docMk/>
          <pc:sldMk cId="1099312648" sldId="330"/>
        </pc:sldMkLst>
        <pc:spChg chg="mod">
          <ac:chgData name="Francesco Fransesini" userId="f4b06c69-b125-4814-a67d-adf8dc91bd7e" providerId="ADAL" clId="{449DA8AD-082E-4174-AFA4-03BE0BFD18AB}" dt="2022-09-05T12:19:55.740" v="422" actId="20577"/>
          <ac:spMkLst>
            <pc:docMk/>
            <pc:sldMk cId="1099312648" sldId="330"/>
            <ac:spMk id="19" creationId="{46BE0337-8651-F99A-38FC-6AD24FC472A4}"/>
          </ac:spMkLst>
        </pc:spChg>
        <pc:spChg chg="mod">
          <ac:chgData name="Francesco Fransesini" userId="f4b06c69-b125-4814-a67d-adf8dc91bd7e" providerId="ADAL" clId="{449DA8AD-082E-4174-AFA4-03BE0BFD18AB}" dt="2022-09-05T12:29:57.336" v="433" actId="313"/>
          <ac:spMkLst>
            <pc:docMk/>
            <pc:sldMk cId="1099312648" sldId="330"/>
            <ac:spMk id="46" creationId="{215CEE78-1B64-3582-B2F7-33A40967E815}"/>
          </ac:spMkLst>
        </pc:spChg>
        <pc:spChg chg="mod">
          <ac:chgData name="Francesco Fransesini" userId="f4b06c69-b125-4814-a67d-adf8dc91bd7e" providerId="ADAL" clId="{449DA8AD-082E-4174-AFA4-03BE0BFD18AB}" dt="2022-09-05T12:52:34.354" v="633" actId="1076"/>
          <ac:spMkLst>
            <pc:docMk/>
            <pc:sldMk cId="1099312648" sldId="330"/>
            <ac:spMk id="61" creationId="{45ED1A58-264F-35D8-E307-704F0C4BBFE7}"/>
          </ac:spMkLst>
        </pc:spChg>
        <pc:spChg chg="mod">
          <ac:chgData name="Francesco Fransesini" userId="f4b06c69-b125-4814-a67d-adf8dc91bd7e" providerId="ADAL" clId="{449DA8AD-082E-4174-AFA4-03BE0BFD18AB}" dt="2022-09-05T12:52:26.746" v="631" actId="1076"/>
          <ac:spMkLst>
            <pc:docMk/>
            <pc:sldMk cId="1099312648" sldId="330"/>
            <ac:spMk id="1028" creationId="{5EC6265E-3072-AFCA-D4C1-36054199F0A9}"/>
          </ac:spMkLst>
        </pc:spChg>
        <pc:picChg chg="mod">
          <ac:chgData name="Francesco Fransesini" userId="f4b06c69-b125-4814-a67d-adf8dc91bd7e" providerId="ADAL" clId="{449DA8AD-082E-4174-AFA4-03BE0BFD18AB}" dt="2022-09-05T12:52:10.466" v="628" actId="1076"/>
          <ac:picMkLst>
            <pc:docMk/>
            <pc:sldMk cId="1099312648" sldId="330"/>
            <ac:picMk id="12" creationId="{2A95F0F2-33D1-5D93-E10F-BCB0EA9DF852}"/>
          </ac:picMkLst>
        </pc:picChg>
        <pc:picChg chg="mod">
          <ac:chgData name="Francesco Fransesini" userId="f4b06c69-b125-4814-a67d-adf8dc91bd7e" providerId="ADAL" clId="{449DA8AD-082E-4174-AFA4-03BE0BFD18AB}" dt="2022-09-05T12:51:53.875" v="625" actId="1076"/>
          <ac:picMkLst>
            <pc:docMk/>
            <pc:sldMk cId="1099312648" sldId="330"/>
            <ac:picMk id="18" creationId="{1B75AA0D-AB78-8145-2B82-C30612414D4D}"/>
          </ac:picMkLst>
        </pc:picChg>
        <pc:picChg chg="mod">
          <ac:chgData name="Francesco Fransesini" userId="f4b06c69-b125-4814-a67d-adf8dc91bd7e" providerId="ADAL" clId="{449DA8AD-082E-4174-AFA4-03BE0BFD18AB}" dt="2022-09-05T12:53:30.826" v="638" actId="1076"/>
          <ac:picMkLst>
            <pc:docMk/>
            <pc:sldMk cId="1099312648" sldId="330"/>
            <ac:picMk id="52" creationId="{1488BAD3-D138-0C83-DA38-F02BFC9933BD}"/>
          </ac:picMkLst>
        </pc:picChg>
        <pc:cxnChg chg="mod">
          <ac:chgData name="Francesco Fransesini" userId="f4b06c69-b125-4814-a67d-adf8dc91bd7e" providerId="ADAL" clId="{449DA8AD-082E-4174-AFA4-03BE0BFD18AB}" dt="2022-09-05T12:52:13.755" v="629" actId="14100"/>
          <ac:cxnSpMkLst>
            <pc:docMk/>
            <pc:sldMk cId="1099312648" sldId="330"/>
            <ac:cxnSpMk id="53" creationId="{FEAFE29E-B392-1A66-53D1-CDADA451C241}"/>
          </ac:cxnSpMkLst>
        </pc:cxnChg>
        <pc:cxnChg chg="mod">
          <ac:chgData name="Francesco Fransesini" userId="f4b06c69-b125-4814-a67d-adf8dc91bd7e" providerId="ADAL" clId="{449DA8AD-082E-4174-AFA4-03BE0BFD18AB}" dt="2022-09-05T12:52:16.898" v="630" actId="14100"/>
          <ac:cxnSpMkLst>
            <pc:docMk/>
            <pc:sldMk cId="1099312648" sldId="330"/>
            <ac:cxnSpMk id="57" creationId="{0706E2D1-A15D-DEA5-5A7D-4799BBA1C624}"/>
          </ac:cxnSpMkLst>
        </pc:cxnChg>
        <pc:cxnChg chg="mod">
          <ac:chgData name="Francesco Fransesini" userId="f4b06c69-b125-4814-a67d-adf8dc91bd7e" providerId="ADAL" clId="{449DA8AD-082E-4174-AFA4-03BE0BFD18AB}" dt="2022-09-05T12:52:34.354" v="633" actId="1076"/>
          <ac:cxnSpMkLst>
            <pc:docMk/>
            <pc:sldMk cId="1099312648" sldId="330"/>
            <ac:cxnSpMk id="62" creationId="{AAD4D87F-BD67-5A9D-39DC-B9CF100581D2}"/>
          </ac:cxnSpMkLst>
        </pc:cxnChg>
        <pc:cxnChg chg="mod">
          <ac:chgData name="Francesco Fransesini" userId="f4b06c69-b125-4814-a67d-adf8dc91bd7e" providerId="ADAL" clId="{449DA8AD-082E-4174-AFA4-03BE0BFD18AB}" dt="2022-09-05T12:52:34.354" v="633" actId="1076"/>
          <ac:cxnSpMkLst>
            <pc:docMk/>
            <pc:sldMk cId="1099312648" sldId="330"/>
            <ac:cxnSpMk id="1024" creationId="{7C65CB7F-6726-3C21-C326-9C6DFE0C2F64}"/>
          </ac:cxnSpMkLst>
        </pc:cxnChg>
        <pc:cxnChg chg="mod">
          <ac:chgData name="Francesco Fransesini" userId="f4b06c69-b125-4814-a67d-adf8dc91bd7e" providerId="ADAL" clId="{449DA8AD-082E-4174-AFA4-03BE0BFD18AB}" dt="2022-09-05T12:52:26.746" v="631" actId="1076"/>
          <ac:cxnSpMkLst>
            <pc:docMk/>
            <pc:sldMk cId="1099312648" sldId="330"/>
            <ac:cxnSpMk id="1029" creationId="{9EEB2D31-6B0A-40BB-1EFE-0555FDCF2432}"/>
          </ac:cxnSpMkLst>
        </pc:cxnChg>
        <pc:cxnChg chg="mod">
          <ac:chgData name="Francesco Fransesini" userId="f4b06c69-b125-4814-a67d-adf8dc91bd7e" providerId="ADAL" clId="{449DA8AD-082E-4174-AFA4-03BE0BFD18AB}" dt="2022-09-05T12:52:26.746" v="631" actId="1076"/>
          <ac:cxnSpMkLst>
            <pc:docMk/>
            <pc:sldMk cId="1099312648" sldId="330"/>
            <ac:cxnSpMk id="1031" creationId="{21DB5AD1-13D3-3D9A-049D-80DC922917AC}"/>
          </ac:cxnSpMkLst>
        </pc:cxnChg>
      </pc:sldChg>
      <pc:sldChg chg="modSp mod">
        <pc:chgData name="Francesco Fransesini" userId="f4b06c69-b125-4814-a67d-adf8dc91bd7e" providerId="ADAL" clId="{449DA8AD-082E-4174-AFA4-03BE0BFD18AB}" dt="2022-09-05T11:57:54.725" v="421" actId="313"/>
        <pc:sldMkLst>
          <pc:docMk/>
          <pc:sldMk cId="2235018171" sldId="330"/>
        </pc:sldMkLst>
        <pc:spChg chg="mod">
          <ac:chgData name="Francesco Fransesini" userId="f4b06c69-b125-4814-a67d-adf8dc91bd7e" providerId="ADAL" clId="{449DA8AD-082E-4174-AFA4-03BE0BFD18AB}" dt="2022-09-05T11:57:54.725" v="421" actId="313"/>
          <ac:spMkLst>
            <pc:docMk/>
            <pc:sldMk cId="2235018171" sldId="330"/>
            <ac:spMk id="49" creationId="{9C0437E8-F3C7-49BE-85BF-948370FA1007}"/>
          </ac:spMkLst>
        </pc:spChg>
      </pc:sldChg>
      <pc:sldChg chg="addSp delSp modSp mod">
        <pc:chgData name="Francesco Fransesini" userId="f4b06c69-b125-4814-a67d-adf8dc91bd7e" providerId="ADAL" clId="{449DA8AD-082E-4174-AFA4-03BE0BFD18AB}" dt="2022-09-05T12:53:53.762" v="640" actId="14734"/>
        <pc:sldMkLst>
          <pc:docMk/>
          <pc:sldMk cId="2546905976" sldId="331"/>
        </pc:sldMkLst>
        <pc:spChg chg="add mod">
          <ac:chgData name="Francesco Fransesini" userId="f4b06c69-b125-4814-a67d-adf8dc91bd7e" providerId="ADAL" clId="{449DA8AD-082E-4174-AFA4-03BE0BFD18AB}" dt="2022-09-05T12:41:47.075" v="583" actId="1076"/>
          <ac:spMkLst>
            <pc:docMk/>
            <pc:sldMk cId="2546905976" sldId="331"/>
            <ac:spMk id="5" creationId="{E4E0E561-6B6C-EC72-63D5-C44D87CF921F}"/>
          </ac:spMkLst>
        </pc:spChg>
        <pc:spChg chg="add mod">
          <ac:chgData name="Francesco Fransesini" userId="f4b06c69-b125-4814-a67d-adf8dc91bd7e" providerId="ADAL" clId="{449DA8AD-082E-4174-AFA4-03BE0BFD18AB}" dt="2022-09-05T12:41:29.660" v="578" actId="207"/>
          <ac:spMkLst>
            <pc:docMk/>
            <pc:sldMk cId="2546905976" sldId="331"/>
            <ac:spMk id="9" creationId="{066DC8A5-2441-6BDA-68B9-7587726ED2A8}"/>
          </ac:spMkLst>
        </pc:spChg>
        <pc:spChg chg="add mod">
          <ac:chgData name="Francesco Fransesini" userId="f4b06c69-b125-4814-a67d-adf8dc91bd7e" providerId="ADAL" clId="{449DA8AD-082E-4174-AFA4-03BE0BFD18AB}" dt="2022-09-05T12:41:32.724" v="579" actId="207"/>
          <ac:spMkLst>
            <pc:docMk/>
            <pc:sldMk cId="2546905976" sldId="331"/>
            <ac:spMk id="16" creationId="{60C67DAA-0A12-6694-71F0-459067753709}"/>
          </ac:spMkLst>
        </pc:spChg>
        <pc:spChg chg="add del">
          <ac:chgData name="Francesco Fransesini" userId="f4b06c69-b125-4814-a67d-adf8dc91bd7e" providerId="ADAL" clId="{449DA8AD-082E-4174-AFA4-03BE0BFD18AB}" dt="2022-09-05T12:40:16.347" v="543" actId="478"/>
          <ac:spMkLst>
            <pc:docMk/>
            <pc:sldMk cId="2546905976" sldId="331"/>
            <ac:spMk id="19" creationId="{46BE0337-8651-F99A-38FC-6AD24FC472A4}"/>
          </ac:spMkLst>
        </pc:spChg>
        <pc:spChg chg="add del mod">
          <ac:chgData name="Francesco Fransesini" userId="f4b06c69-b125-4814-a67d-adf8dc91bd7e" providerId="ADAL" clId="{449DA8AD-082E-4174-AFA4-03BE0BFD18AB}" dt="2022-09-05T12:41:45.162" v="582" actId="1076"/>
          <ac:spMkLst>
            <pc:docMk/>
            <pc:sldMk cId="2546905976" sldId="331"/>
            <ac:spMk id="25" creationId="{E8718D81-13BA-BF95-CA39-3F4062FAE51D}"/>
          </ac:spMkLst>
        </pc:spChg>
        <pc:spChg chg="del">
          <ac:chgData name="Francesco Fransesini" userId="f4b06c69-b125-4814-a67d-adf8dc91bd7e" providerId="ADAL" clId="{449DA8AD-082E-4174-AFA4-03BE0BFD18AB}" dt="2022-09-05T12:39:59.043" v="538" actId="478"/>
          <ac:spMkLst>
            <pc:docMk/>
            <pc:sldMk cId="2546905976" sldId="331"/>
            <ac:spMk id="29" creationId="{D7F1CD19-9AED-47A5-C3E4-D70B63E9FCBF}"/>
          </ac:spMkLst>
        </pc:spChg>
        <pc:spChg chg="del">
          <ac:chgData name="Francesco Fransesini" userId="f4b06c69-b125-4814-a67d-adf8dc91bd7e" providerId="ADAL" clId="{449DA8AD-082E-4174-AFA4-03BE0BFD18AB}" dt="2022-09-05T12:39:53.699" v="537" actId="478"/>
          <ac:spMkLst>
            <pc:docMk/>
            <pc:sldMk cId="2546905976" sldId="331"/>
            <ac:spMk id="38" creationId="{008B5237-5F66-8568-AD10-BC1A4EF1973A}"/>
          </ac:spMkLst>
        </pc:spChg>
        <pc:spChg chg="del mod">
          <ac:chgData name="Francesco Fransesini" userId="f4b06c69-b125-4814-a67d-adf8dc91bd7e" providerId="ADAL" clId="{449DA8AD-082E-4174-AFA4-03BE0BFD18AB}" dt="2022-09-05T12:39:50.259" v="536" actId="478"/>
          <ac:spMkLst>
            <pc:docMk/>
            <pc:sldMk cId="2546905976" sldId="331"/>
            <ac:spMk id="46" creationId="{215CEE78-1B64-3582-B2F7-33A40967E815}"/>
          </ac:spMkLst>
        </pc:spChg>
        <pc:graphicFrameChg chg="add mod modGraphic">
          <ac:chgData name="Francesco Fransesini" userId="f4b06c69-b125-4814-a67d-adf8dc91bd7e" providerId="ADAL" clId="{449DA8AD-082E-4174-AFA4-03BE0BFD18AB}" dt="2022-09-05T12:53:53.762" v="640" actId="14734"/>
          <ac:graphicFrameMkLst>
            <pc:docMk/>
            <pc:sldMk cId="2546905976" sldId="331"/>
            <ac:graphicFrameMk id="3" creationId="{FB2A9861-1B19-BA4C-5D67-061A2F6D81F6}"/>
          </ac:graphicFrameMkLst>
        </pc:graphicFrameChg>
        <pc:picChg chg="mod">
          <ac:chgData name="Francesco Fransesini" userId="f4b06c69-b125-4814-a67d-adf8dc91bd7e" providerId="ADAL" clId="{449DA8AD-082E-4174-AFA4-03BE0BFD18AB}" dt="2022-09-05T12:41:48.938" v="584" actId="1076"/>
          <ac:picMkLst>
            <pc:docMk/>
            <pc:sldMk cId="2546905976" sldId="331"/>
            <ac:picMk id="6" creationId="{77545463-B98D-F81F-2156-B4EEE13D8D70}"/>
          </ac:picMkLst>
        </pc:picChg>
        <pc:picChg chg="mod">
          <ac:chgData name="Francesco Fransesini" userId="f4b06c69-b125-4814-a67d-adf8dc91bd7e" providerId="ADAL" clId="{449DA8AD-082E-4174-AFA4-03BE0BFD18AB}" dt="2022-09-05T12:40:47.618" v="556" actId="1076"/>
          <ac:picMkLst>
            <pc:docMk/>
            <pc:sldMk cId="2546905976" sldId="331"/>
            <ac:picMk id="8" creationId="{75DEBF6A-4EB0-06EB-55C7-48C126C4A8E4}"/>
          </ac:picMkLst>
        </pc:picChg>
        <pc:picChg chg="mod">
          <ac:chgData name="Francesco Fransesini" userId="f4b06c69-b125-4814-a67d-adf8dc91bd7e" providerId="ADAL" clId="{449DA8AD-082E-4174-AFA4-03BE0BFD18AB}" dt="2022-09-05T12:40:50.178" v="557" actId="1076"/>
          <ac:picMkLst>
            <pc:docMk/>
            <pc:sldMk cId="2546905976" sldId="331"/>
            <ac:picMk id="11" creationId="{23221E56-8BDE-1557-40B1-38601C0E1A5C}"/>
          </ac:picMkLst>
        </pc:picChg>
      </pc:sldChg>
      <pc:sldChg chg="modSp mod">
        <pc:chgData name="Francesco Fransesini" userId="f4b06c69-b125-4814-a67d-adf8dc91bd7e" providerId="ADAL" clId="{449DA8AD-082E-4174-AFA4-03BE0BFD18AB}" dt="2022-09-05T13:05:03.761" v="690" actId="404"/>
        <pc:sldMkLst>
          <pc:docMk/>
          <pc:sldMk cId="1891713485" sldId="332"/>
        </pc:sldMkLst>
        <pc:spChg chg="mod">
          <ac:chgData name="Francesco Fransesini" userId="f4b06c69-b125-4814-a67d-adf8dc91bd7e" providerId="ADAL" clId="{449DA8AD-082E-4174-AFA4-03BE0BFD18AB}" dt="2022-09-05T13:05:03.761" v="690" actId="404"/>
          <ac:spMkLst>
            <pc:docMk/>
            <pc:sldMk cId="1891713485" sldId="332"/>
            <ac:spMk id="19" creationId="{46BE0337-8651-F99A-38FC-6AD24FC472A4}"/>
          </ac:spMkLst>
        </pc:spChg>
      </pc:sldChg>
    </pc:docChg>
  </pc:docChgLst>
  <pc:docChgLst>
    <pc:chgData name="Francesco Fransesini" userId="f4b06c69-b125-4814-a67d-adf8dc91bd7e" providerId="ADAL" clId="{2D414CEC-CEC5-44AC-B1C2-7A79C12DB2B1}"/>
    <pc:docChg chg="undo custSel addSld delSld modSld">
      <pc:chgData name="Francesco Fransesini" userId="f4b06c69-b125-4814-a67d-adf8dc91bd7e" providerId="ADAL" clId="{2D414CEC-CEC5-44AC-B1C2-7A79C12DB2B1}" dt="2022-07-11T13:49:29.776" v="2678"/>
      <pc:docMkLst>
        <pc:docMk/>
      </pc:docMkLst>
      <pc:sldChg chg="modSp mod">
        <pc:chgData name="Francesco Fransesini" userId="f4b06c69-b125-4814-a67d-adf8dc91bd7e" providerId="ADAL" clId="{2D414CEC-CEC5-44AC-B1C2-7A79C12DB2B1}" dt="2022-07-11T12:18:19.644" v="2275"/>
        <pc:sldMkLst>
          <pc:docMk/>
          <pc:sldMk cId="3110927197" sldId="283"/>
        </pc:sldMkLst>
        <pc:spChg chg="mod">
          <ac:chgData name="Francesco Fransesini" userId="f4b06c69-b125-4814-a67d-adf8dc91bd7e" providerId="ADAL" clId="{2D414CEC-CEC5-44AC-B1C2-7A79C12DB2B1}" dt="2022-07-11T12:18:19.644" v="2275"/>
          <ac:spMkLst>
            <pc:docMk/>
            <pc:sldMk cId="3110927197" sldId="283"/>
            <ac:spMk id="48" creationId="{EA777D94-B97F-4FEC-8873-BB959D9332F5}"/>
          </ac:spMkLst>
        </pc:spChg>
      </pc:sldChg>
      <pc:sldChg chg="addSp delSp modSp add mod">
        <pc:chgData name="Francesco Fransesini" userId="f4b06c69-b125-4814-a67d-adf8dc91bd7e" providerId="ADAL" clId="{2D414CEC-CEC5-44AC-B1C2-7A79C12DB2B1}" dt="2022-07-11T12:29:09.030" v="2393" actId="6549"/>
        <pc:sldMkLst>
          <pc:docMk/>
          <pc:sldMk cId="2228359365" sldId="284"/>
        </pc:sldMkLst>
        <pc:spChg chg="del">
          <ac:chgData name="Francesco Fransesini" userId="f4b06c69-b125-4814-a67d-adf8dc91bd7e" providerId="ADAL" clId="{2D414CEC-CEC5-44AC-B1C2-7A79C12DB2B1}" dt="2022-07-09T10:15:50.862" v="968" actId="478"/>
          <ac:spMkLst>
            <pc:docMk/>
            <pc:sldMk cId="2228359365" sldId="284"/>
            <ac:spMk id="2" creationId="{9A33B05A-ECC6-4AD4-8603-270C969F2EEC}"/>
          </ac:spMkLst>
        </pc:spChg>
        <pc:spChg chg="add del mod">
          <ac:chgData name="Francesco Fransesini" userId="f4b06c69-b125-4814-a67d-adf8dc91bd7e" providerId="ADAL" clId="{2D414CEC-CEC5-44AC-B1C2-7A79C12DB2B1}" dt="2022-07-09T10:15:54.486" v="970" actId="478"/>
          <ac:spMkLst>
            <pc:docMk/>
            <pc:sldMk cId="2228359365" sldId="284"/>
            <ac:spMk id="5" creationId="{AEB51057-975D-09DB-9460-C8238D435DD5}"/>
          </ac:spMkLst>
        </pc:spChg>
        <pc:spChg chg="del mod">
          <ac:chgData name="Francesco Fransesini" userId="f4b06c69-b125-4814-a67d-adf8dc91bd7e" providerId="ADAL" clId="{2D414CEC-CEC5-44AC-B1C2-7A79C12DB2B1}" dt="2022-07-09T10:15:59.071" v="974" actId="478"/>
          <ac:spMkLst>
            <pc:docMk/>
            <pc:sldMk cId="2228359365" sldId="284"/>
            <ac:spMk id="6" creationId="{FE784CCB-7A51-C84C-D948-EEB5186B4C3B}"/>
          </ac:spMkLst>
        </pc:spChg>
        <pc:spChg chg="del">
          <ac:chgData name="Francesco Fransesini" userId="f4b06c69-b125-4814-a67d-adf8dc91bd7e" providerId="ADAL" clId="{2D414CEC-CEC5-44AC-B1C2-7A79C12DB2B1}" dt="2022-07-09T11:05:33.219" v="1109" actId="478"/>
          <ac:spMkLst>
            <pc:docMk/>
            <pc:sldMk cId="2228359365" sldId="284"/>
            <ac:spMk id="17" creationId="{E97878A2-55E5-5546-A045-CCC248DB1D4F}"/>
          </ac:spMkLst>
        </pc:spChg>
        <pc:spChg chg="add del mod">
          <ac:chgData name="Francesco Fransesini" userId="f4b06c69-b125-4814-a67d-adf8dc91bd7e" providerId="ADAL" clId="{2D414CEC-CEC5-44AC-B1C2-7A79C12DB2B1}" dt="2022-07-09T10:45:23.376" v="1059"/>
          <ac:spMkLst>
            <pc:docMk/>
            <pc:sldMk cId="2228359365" sldId="284"/>
            <ac:spMk id="20" creationId="{7FA0EB45-995E-25F5-387C-FF142762229D}"/>
          </ac:spMkLst>
        </pc:spChg>
        <pc:spChg chg="mod">
          <ac:chgData name="Francesco Fransesini" userId="f4b06c69-b125-4814-a67d-adf8dc91bd7e" providerId="ADAL" clId="{2D414CEC-CEC5-44AC-B1C2-7A79C12DB2B1}" dt="2022-07-09T16:54:05.567" v="2180" actId="1076"/>
          <ac:spMkLst>
            <pc:docMk/>
            <pc:sldMk cId="2228359365" sldId="284"/>
            <ac:spMk id="21" creationId="{ABCB7E7C-A9C1-94A2-5C22-27945C7DF00A}"/>
          </ac:spMkLst>
        </pc:spChg>
        <pc:spChg chg="mod">
          <ac:chgData name="Francesco Fransesini" userId="f4b06c69-b125-4814-a67d-adf8dc91bd7e" providerId="ADAL" clId="{2D414CEC-CEC5-44AC-B1C2-7A79C12DB2B1}" dt="2022-07-09T10:16:05.062" v="976" actId="1076"/>
          <ac:spMkLst>
            <pc:docMk/>
            <pc:sldMk cId="2228359365" sldId="284"/>
            <ac:spMk id="23" creationId="{EA03BE35-EE84-648C-C5A4-253845E03D99}"/>
          </ac:spMkLst>
        </pc:spChg>
        <pc:spChg chg="del">
          <ac:chgData name="Francesco Fransesini" userId="f4b06c69-b125-4814-a67d-adf8dc91bd7e" providerId="ADAL" clId="{2D414CEC-CEC5-44AC-B1C2-7A79C12DB2B1}" dt="2022-07-09T10:15:53.605" v="969" actId="478"/>
          <ac:spMkLst>
            <pc:docMk/>
            <pc:sldMk cId="2228359365" sldId="284"/>
            <ac:spMk id="24" creationId="{E2C947C5-0147-5F0E-A659-D0B992872843}"/>
          </ac:spMkLst>
        </pc:spChg>
        <pc:spChg chg="add del mod">
          <ac:chgData name="Francesco Fransesini" userId="f4b06c69-b125-4814-a67d-adf8dc91bd7e" providerId="ADAL" clId="{2D414CEC-CEC5-44AC-B1C2-7A79C12DB2B1}" dt="2022-07-09T10:45:23.376" v="1059"/>
          <ac:spMkLst>
            <pc:docMk/>
            <pc:sldMk cId="2228359365" sldId="284"/>
            <ac:spMk id="25" creationId="{F6F0A245-F7D9-C274-AC34-D1F3BB7047F7}"/>
          </ac:spMkLst>
        </pc:spChg>
        <pc:spChg chg="del">
          <ac:chgData name="Francesco Fransesini" userId="f4b06c69-b125-4814-a67d-adf8dc91bd7e" providerId="ADAL" clId="{2D414CEC-CEC5-44AC-B1C2-7A79C12DB2B1}" dt="2022-07-09T10:15:56.145" v="971" actId="478"/>
          <ac:spMkLst>
            <pc:docMk/>
            <pc:sldMk cId="2228359365" sldId="284"/>
            <ac:spMk id="27" creationId="{CF3766C4-5534-BF29-B2DE-F9EAAD6E9F3F}"/>
          </ac:spMkLst>
        </pc:spChg>
        <pc:spChg chg="add del mod">
          <ac:chgData name="Francesco Fransesini" userId="f4b06c69-b125-4814-a67d-adf8dc91bd7e" providerId="ADAL" clId="{2D414CEC-CEC5-44AC-B1C2-7A79C12DB2B1}" dt="2022-07-09T10:45:23.376" v="1059"/>
          <ac:spMkLst>
            <pc:docMk/>
            <pc:sldMk cId="2228359365" sldId="284"/>
            <ac:spMk id="28" creationId="{16F9D954-2574-41A9-2C96-32794BD5D090}"/>
          </ac:spMkLst>
        </pc:spChg>
        <pc:spChg chg="add del mod">
          <ac:chgData name="Francesco Fransesini" userId="f4b06c69-b125-4814-a67d-adf8dc91bd7e" providerId="ADAL" clId="{2D414CEC-CEC5-44AC-B1C2-7A79C12DB2B1}" dt="2022-07-09T10:46:20.605" v="1061"/>
          <ac:spMkLst>
            <pc:docMk/>
            <pc:sldMk cId="2228359365" sldId="284"/>
            <ac:spMk id="30" creationId="{A9F94688-AA81-923F-D12E-AD60BDB78A42}"/>
          </ac:spMkLst>
        </pc:spChg>
        <pc:spChg chg="add del mod">
          <ac:chgData name="Francesco Fransesini" userId="f4b06c69-b125-4814-a67d-adf8dc91bd7e" providerId="ADAL" clId="{2D414CEC-CEC5-44AC-B1C2-7A79C12DB2B1}" dt="2022-07-09T10:46:20.605" v="1061"/>
          <ac:spMkLst>
            <pc:docMk/>
            <pc:sldMk cId="2228359365" sldId="284"/>
            <ac:spMk id="31" creationId="{E686E9E9-3A63-BB5F-E53B-8AEA1F55135E}"/>
          </ac:spMkLst>
        </pc:spChg>
        <pc:spChg chg="add del mod">
          <ac:chgData name="Francesco Fransesini" userId="f4b06c69-b125-4814-a67d-adf8dc91bd7e" providerId="ADAL" clId="{2D414CEC-CEC5-44AC-B1C2-7A79C12DB2B1}" dt="2022-07-09T10:46:20.605" v="1061"/>
          <ac:spMkLst>
            <pc:docMk/>
            <pc:sldMk cId="2228359365" sldId="284"/>
            <ac:spMk id="33" creationId="{16EE5444-E39A-DB5E-0A54-F62F232E1C7B}"/>
          </ac:spMkLst>
        </pc:spChg>
        <pc:spChg chg="add mod">
          <ac:chgData name="Francesco Fransesini" userId="f4b06c69-b125-4814-a67d-adf8dc91bd7e" providerId="ADAL" clId="{2D414CEC-CEC5-44AC-B1C2-7A79C12DB2B1}" dt="2022-07-09T11:05:38.347" v="1111" actId="1076"/>
          <ac:spMkLst>
            <pc:docMk/>
            <pc:sldMk cId="2228359365" sldId="284"/>
            <ac:spMk id="34" creationId="{60371E02-62DA-CF70-DD58-4795E41D9640}"/>
          </ac:spMkLst>
        </pc:spChg>
        <pc:graphicFrameChg chg="mod modGraphic">
          <ac:chgData name="Francesco Fransesini" userId="f4b06c69-b125-4814-a67d-adf8dc91bd7e" providerId="ADAL" clId="{2D414CEC-CEC5-44AC-B1C2-7A79C12DB2B1}" dt="2022-07-11T12:29:09.030" v="2393" actId="6549"/>
          <ac:graphicFrameMkLst>
            <pc:docMk/>
            <pc:sldMk cId="2228359365" sldId="284"/>
            <ac:graphicFrameMk id="22" creationId="{BE51825F-5501-F6F6-BB9B-44EA1FC77347}"/>
          </ac:graphicFrameMkLst>
        </pc:graphicFrameChg>
        <pc:picChg chg="del">
          <ac:chgData name="Francesco Fransesini" userId="f4b06c69-b125-4814-a67d-adf8dc91bd7e" providerId="ADAL" clId="{2D414CEC-CEC5-44AC-B1C2-7A79C12DB2B1}" dt="2022-07-09T10:15:59.673" v="975" actId="478"/>
          <ac:picMkLst>
            <pc:docMk/>
            <pc:sldMk cId="2228359365" sldId="284"/>
            <ac:picMk id="4" creationId="{57D343C5-8ED5-87B9-A795-10B631F9B36C}"/>
          </ac:picMkLst>
        </pc:picChg>
        <pc:picChg chg="del">
          <ac:chgData name="Francesco Fransesini" userId="f4b06c69-b125-4814-a67d-adf8dc91bd7e" providerId="ADAL" clId="{2D414CEC-CEC5-44AC-B1C2-7A79C12DB2B1}" dt="2022-07-09T10:47:57.851" v="1067" actId="478"/>
          <ac:picMkLst>
            <pc:docMk/>
            <pc:sldMk cId="2228359365" sldId="284"/>
            <ac:picMk id="8" creationId="{D5B4BD57-60B3-052F-4C26-6B92BB804DA0}"/>
          </ac:picMkLst>
        </pc:picChg>
        <pc:picChg chg="add mod modCrop">
          <ac:chgData name="Francesco Fransesini" userId="f4b06c69-b125-4814-a67d-adf8dc91bd7e" providerId="ADAL" clId="{2D414CEC-CEC5-44AC-B1C2-7A79C12DB2B1}" dt="2022-07-09T10:57:52.381" v="1094" actId="14100"/>
          <ac:picMkLst>
            <pc:docMk/>
            <pc:sldMk cId="2228359365" sldId="284"/>
            <ac:picMk id="9" creationId="{DBC9E2AD-AB63-225F-92F8-37402EFA8092}"/>
          </ac:picMkLst>
        </pc:picChg>
        <pc:picChg chg="add mod">
          <ac:chgData name="Francesco Fransesini" userId="f4b06c69-b125-4814-a67d-adf8dc91bd7e" providerId="ADAL" clId="{2D414CEC-CEC5-44AC-B1C2-7A79C12DB2B1}" dt="2022-07-09T10:57:04.701" v="1084" actId="1076"/>
          <ac:picMkLst>
            <pc:docMk/>
            <pc:sldMk cId="2228359365" sldId="284"/>
            <ac:picMk id="11" creationId="{C8EE86F3-E085-2E2A-8FC7-A92BC03A7E8D}"/>
          </ac:picMkLst>
        </pc:picChg>
        <pc:picChg chg="del">
          <ac:chgData name="Francesco Fransesini" userId="f4b06c69-b125-4814-a67d-adf8dc91bd7e" providerId="ADAL" clId="{2D414CEC-CEC5-44AC-B1C2-7A79C12DB2B1}" dt="2022-07-09T10:45:21.027" v="1057" actId="478"/>
          <ac:picMkLst>
            <pc:docMk/>
            <pc:sldMk cId="2228359365" sldId="284"/>
            <ac:picMk id="19" creationId="{E0B59FD3-4D64-5E90-4D12-88BE6CBAD078}"/>
          </ac:picMkLst>
        </pc:picChg>
        <pc:picChg chg="add del mod">
          <ac:chgData name="Francesco Fransesini" userId="f4b06c69-b125-4814-a67d-adf8dc91bd7e" providerId="ADAL" clId="{2D414CEC-CEC5-44AC-B1C2-7A79C12DB2B1}" dt="2022-07-09T10:45:23.376" v="1059"/>
          <ac:picMkLst>
            <pc:docMk/>
            <pc:sldMk cId="2228359365" sldId="284"/>
            <ac:picMk id="26" creationId="{74113562-A856-1C0F-540B-F9DC9665CF80}"/>
          </ac:picMkLst>
        </pc:picChg>
        <pc:picChg chg="add del mod">
          <ac:chgData name="Francesco Fransesini" userId="f4b06c69-b125-4814-a67d-adf8dc91bd7e" providerId="ADAL" clId="{2D414CEC-CEC5-44AC-B1C2-7A79C12DB2B1}" dt="2022-07-09T10:46:20.605" v="1061"/>
          <ac:picMkLst>
            <pc:docMk/>
            <pc:sldMk cId="2228359365" sldId="284"/>
            <ac:picMk id="32" creationId="{C9EB798F-76A0-997E-FE60-8058F1E2C153}"/>
          </ac:picMkLst>
        </pc:picChg>
        <pc:cxnChg chg="del">
          <ac:chgData name="Francesco Fransesini" userId="f4b06c69-b125-4814-a67d-adf8dc91bd7e" providerId="ADAL" clId="{2D414CEC-CEC5-44AC-B1C2-7A79C12DB2B1}" dt="2022-07-09T10:15:56.924" v="972" actId="478"/>
          <ac:cxnSpMkLst>
            <pc:docMk/>
            <pc:sldMk cId="2228359365" sldId="284"/>
            <ac:cxnSpMk id="29" creationId="{52E903BF-F2A8-5314-11FA-0D4F583F2027}"/>
          </ac:cxnSpMkLst>
        </pc:cxnChg>
      </pc:sldChg>
      <pc:sldChg chg="addSp delSp modSp add mod">
        <pc:chgData name="Francesco Fransesini" userId="f4b06c69-b125-4814-a67d-adf8dc91bd7e" providerId="ADAL" clId="{2D414CEC-CEC5-44AC-B1C2-7A79C12DB2B1}" dt="2022-07-11T13:26:39.305" v="2668" actId="14100"/>
        <pc:sldMkLst>
          <pc:docMk/>
          <pc:sldMk cId="3097175895" sldId="285"/>
        </pc:sldMkLst>
        <pc:spChg chg="add del mod">
          <ac:chgData name="Francesco Fransesini" userId="f4b06c69-b125-4814-a67d-adf8dc91bd7e" providerId="ADAL" clId="{2D414CEC-CEC5-44AC-B1C2-7A79C12DB2B1}" dt="2022-07-11T12:30:28.781" v="2399" actId="478"/>
          <ac:spMkLst>
            <pc:docMk/>
            <pc:sldMk cId="3097175895" sldId="285"/>
            <ac:spMk id="2" creationId="{8C38FD21-5233-3F00-4B75-B16BB9F6492F}"/>
          </ac:spMkLst>
        </pc:spChg>
        <pc:spChg chg="del">
          <ac:chgData name="Francesco Fransesini" userId="f4b06c69-b125-4814-a67d-adf8dc91bd7e" providerId="ADAL" clId="{2D414CEC-CEC5-44AC-B1C2-7A79C12DB2B1}" dt="2022-07-09T14:17:10.162" v="1126" actId="478"/>
          <ac:spMkLst>
            <pc:docMk/>
            <pc:sldMk cId="3097175895" sldId="285"/>
            <ac:spMk id="2" creationId="{9A33B05A-ECC6-4AD4-8603-270C969F2EEC}"/>
          </ac:spMkLst>
        </pc:spChg>
        <pc:spChg chg="del">
          <ac:chgData name="Francesco Fransesini" userId="f4b06c69-b125-4814-a67d-adf8dc91bd7e" providerId="ADAL" clId="{2D414CEC-CEC5-44AC-B1C2-7A79C12DB2B1}" dt="2022-07-09T14:17:11.674" v="1127" actId="478"/>
          <ac:spMkLst>
            <pc:docMk/>
            <pc:sldMk cId="3097175895" sldId="285"/>
            <ac:spMk id="3" creationId="{406EE158-6217-3223-0D16-2167BD281996}"/>
          </ac:spMkLst>
        </pc:spChg>
        <pc:spChg chg="add del mod">
          <ac:chgData name="Francesco Fransesini" userId="f4b06c69-b125-4814-a67d-adf8dc91bd7e" providerId="ADAL" clId="{2D414CEC-CEC5-44AC-B1C2-7A79C12DB2B1}" dt="2022-07-09T14:17:13.310" v="1128" actId="478"/>
          <ac:spMkLst>
            <pc:docMk/>
            <pc:sldMk cId="3097175895" sldId="285"/>
            <ac:spMk id="8" creationId="{507DBC60-EDED-D695-1288-4DDEA961BFF6}"/>
          </ac:spMkLst>
        </pc:spChg>
        <pc:spChg chg="add mod">
          <ac:chgData name="Francesco Fransesini" userId="f4b06c69-b125-4814-a67d-adf8dc91bd7e" providerId="ADAL" clId="{2D414CEC-CEC5-44AC-B1C2-7A79C12DB2B1}" dt="2022-07-09T11:05:52.769" v="1115" actId="1076"/>
          <ac:spMkLst>
            <pc:docMk/>
            <pc:sldMk cId="3097175895" sldId="285"/>
            <ac:spMk id="12" creationId="{6FF60713-D96F-8080-08EC-6F490A418205}"/>
          </ac:spMkLst>
        </pc:spChg>
        <pc:spChg chg="del">
          <ac:chgData name="Francesco Fransesini" userId="f4b06c69-b125-4814-a67d-adf8dc91bd7e" providerId="ADAL" clId="{2D414CEC-CEC5-44AC-B1C2-7A79C12DB2B1}" dt="2022-07-09T11:05:46.515" v="1112" actId="478"/>
          <ac:spMkLst>
            <pc:docMk/>
            <pc:sldMk cId="3097175895" sldId="285"/>
            <ac:spMk id="17" creationId="{E97878A2-55E5-5546-A045-CCC248DB1D4F}"/>
          </ac:spMkLst>
        </pc:spChg>
        <pc:spChg chg="del">
          <ac:chgData name="Francesco Fransesini" userId="f4b06c69-b125-4814-a67d-adf8dc91bd7e" providerId="ADAL" clId="{2D414CEC-CEC5-44AC-B1C2-7A79C12DB2B1}" dt="2022-07-09T14:13:30.634" v="1116" actId="478"/>
          <ac:spMkLst>
            <pc:docMk/>
            <pc:sldMk cId="3097175895" sldId="285"/>
            <ac:spMk id="20" creationId="{03744561-2A5E-1E9E-C885-DA0FBED58438}"/>
          </ac:spMkLst>
        </pc:spChg>
        <pc:spChg chg="del">
          <ac:chgData name="Francesco Fransesini" userId="f4b06c69-b125-4814-a67d-adf8dc91bd7e" providerId="ADAL" clId="{2D414CEC-CEC5-44AC-B1C2-7A79C12DB2B1}" dt="2022-07-09T14:13:33.587" v="1118" actId="478"/>
          <ac:spMkLst>
            <pc:docMk/>
            <pc:sldMk cId="3097175895" sldId="285"/>
            <ac:spMk id="25" creationId="{50C5C8F4-A2EE-022C-6689-11213F3912FC}"/>
          </ac:spMkLst>
        </pc:spChg>
        <pc:spChg chg="add mod">
          <ac:chgData name="Francesco Fransesini" userId="f4b06c69-b125-4814-a67d-adf8dc91bd7e" providerId="ADAL" clId="{2D414CEC-CEC5-44AC-B1C2-7A79C12DB2B1}" dt="2022-07-09T15:36:39.424" v="1203" actId="164"/>
          <ac:spMkLst>
            <pc:docMk/>
            <pc:sldMk cId="3097175895" sldId="285"/>
            <ac:spMk id="67" creationId="{682C3C22-4158-561E-66F1-32744AFB5C5E}"/>
          </ac:spMkLst>
        </pc:spChg>
        <pc:spChg chg="add mod">
          <ac:chgData name="Francesco Fransesini" userId="f4b06c69-b125-4814-a67d-adf8dc91bd7e" providerId="ADAL" clId="{2D414CEC-CEC5-44AC-B1C2-7A79C12DB2B1}" dt="2022-07-09T15:36:39.424" v="1203" actId="164"/>
          <ac:spMkLst>
            <pc:docMk/>
            <pc:sldMk cId="3097175895" sldId="285"/>
            <ac:spMk id="68" creationId="{14ABE1CE-769E-EE86-1A5F-4BF606FD4C2F}"/>
          </ac:spMkLst>
        </pc:spChg>
        <pc:spChg chg="add mod">
          <ac:chgData name="Francesco Fransesini" userId="f4b06c69-b125-4814-a67d-adf8dc91bd7e" providerId="ADAL" clId="{2D414CEC-CEC5-44AC-B1C2-7A79C12DB2B1}" dt="2022-07-09T15:36:39.424" v="1203" actId="164"/>
          <ac:spMkLst>
            <pc:docMk/>
            <pc:sldMk cId="3097175895" sldId="285"/>
            <ac:spMk id="69" creationId="{D50EB2CE-A329-F3C1-D7CA-C3A68B621999}"/>
          </ac:spMkLst>
        </pc:spChg>
        <pc:spChg chg="add mod">
          <ac:chgData name="Francesco Fransesini" userId="f4b06c69-b125-4814-a67d-adf8dc91bd7e" providerId="ADAL" clId="{2D414CEC-CEC5-44AC-B1C2-7A79C12DB2B1}" dt="2022-07-09T15:37:52.701" v="1223" actId="1076"/>
          <ac:spMkLst>
            <pc:docMk/>
            <pc:sldMk cId="3097175895" sldId="285"/>
            <ac:spMk id="74" creationId="{5EE4DF14-4B6A-D759-0D7A-3EA51B2091CF}"/>
          </ac:spMkLst>
        </pc:spChg>
        <pc:spChg chg="add mod">
          <ac:chgData name="Francesco Fransesini" userId="f4b06c69-b125-4814-a67d-adf8dc91bd7e" providerId="ADAL" clId="{2D414CEC-CEC5-44AC-B1C2-7A79C12DB2B1}" dt="2022-07-09T16:00:28.286" v="1368" actId="1076"/>
          <ac:spMkLst>
            <pc:docMk/>
            <pc:sldMk cId="3097175895" sldId="285"/>
            <ac:spMk id="75" creationId="{AD261A86-1993-01F5-7F73-C09E288DF750}"/>
          </ac:spMkLst>
        </pc:spChg>
        <pc:spChg chg="add mod">
          <ac:chgData name="Francesco Fransesini" userId="f4b06c69-b125-4814-a67d-adf8dc91bd7e" providerId="ADAL" clId="{2D414CEC-CEC5-44AC-B1C2-7A79C12DB2B1}" dt="2022-07-09T16:06:23.957" v="1610" actId="113"/>
          <ac:spMkLst>
            <pc:docMk/>
            <pc:sldMk cId="3097175895" sldId="285"/>
            <ac:spMk id="83" creationId="{EA665A04-AB07-EA94-B16C-D759EE002B46}"/>
          </ac:spMkLst>
        </pc:spChg>
        <pc:grpChg chg="add mod">
          <ac:chgData name="Francesco Fransesini" userId="f4b06c69-b125-4814-a67d-adf8dc91bd7e" providerId="ADAL" clId="{2D414CEC-CEC5-44AC-B1C2-7A79C12DB2B1}" dt="2022-07-09T15:36:32.460" v="1202" actId="164"/>
          <ac:grpSpMkLst>
            <pc:docMk/>
            <pc:sldMk cId="3097175895" sldId="285"/>
            <ac:grpSpMk id="32" creationId="{016281C6-9DB0-AB18-3936-AE6A0BA00E13}"/>
          </ac:grpSpMkLst>
        </pc:grpChg>
        <pc:grpChg chg="add mod">
          <ac:chgData name="Francesco Fransesini" userId="f4b06c69-b125-4814-a67d-adf8dc91bd7e" providerId="ADAL" clId="{2D414CEC-CEC5-44AC-B1C2-7A79C12DB2B1}" dt="2022-07-09T15:36:32.460" v="1202" actId="164"/>
          <ac:grpSpMkLst>
            <pc:docMk/>
            <pc:sldMk cId="3097175895" sldId="285"/>
            <ac:grpSpMk id="34" creationId="{561F3D7A-266E-DB19-D8D3-A043DA61CC72}"/>
          </ac:grpSpMkLst>
        </pc:grpChg>
        <pc:grpChg chg="add mod">
          <ac:chgData name="Francesco Fransesini" userId="f4b06c69-b125-4814-a67d-adf8dc91bd7e" providerId="ADAL" clId="{2D414CEC-CEC5-44AC-B1C2-7A79C12DB2B1}" dt="2022-07-09T15:36:39.424" v="1203" actId="164"/>
          <ac:grpSpMkLst>
            <pc:docMk/>
            <pc:sldMk cId="3097175895" sldId="285"/>
            <ac:grpSpMk id="46" creationId="{A20155B5-65A8-06B0-0C70-03187F16EA29}"/>
          </ac:grpSpMkLst>
        </pc:grpChg>
        <pc:grpChg chg="add del mod">
          <ac:chgData name="Francesco Fransesini" userId="f4b06c69-b125-4814-a67d-adf8dc91bd7e" providerId="ADAL" clId="{2D414CEC-CEC5-44AC-B1C2-7A79C12DB2B1}" dt="2022-07-09T15:29:17.576" v="1186" actId="478"/>
          <ac:grpSpMkLst>
            <pc:docMk/>
            <pc:sldMk cId="3097175895" sldId="285"/>
            <ac:grpSpMk id="56" creationId="{3A197303-B746-2F03-BA5F-EBB2E3BFF661}"/>
          </ac:grpSpMkLst>
        </pc:grpChg>
        <pc:grpChg chg="add mod">
          <ac:chgData name="Francesco Fransesini" userId="f4b06c69-b125-4814-a67d-adf8dc91bd7e" providerId="ADAL" clId="{2D414CEC-CEC5-44AC-B1C2-7A79C12DB2B1}" dt="2022-07-09T15:36:44.714" v="1204" actId="1076"/>
          <ac:grpSpMkLst>
            <pc:docMk/>
            <pc:sldMk cId="3097175895" sldId="285"/>
            <ac:grpSpMk id="72" creationId="{20D7748A-CAF6-F214-A2FF-9E378E0C11C8}"/>
          </ac:grpSpMkLst>
        </pc:grpChg>
        <pc:grpChg chg="add mod">
          <ac:chgData name="Francesco Fransesini" userId="f4b06c69-b125-4814-a67d-adf8dc91bd7e" providerId="ADAL" clId="{2D414CEC-CEC5-44AC-B1C2-7A79C12DB2B1}" dt="2022-07-09T15:36:47.496" v="1205" actId="1076"/>
          <ac:grpSpMkLst>
            <pc:docMk/>
            <pc:sldMk cId="3097175895" sldId="285"/>
            <ac:grpSpMk id="73" creationId="{DEC31A0E-2307-BC9D-0B56-36FDD5824724}"/>
          </ac:grpSpMkLst>
        </pc:grpChg>
        <pc:graphicFrameChg chg="add mod modGraphic">
          <ac:chgData name="Francesco Fransesini" userId="f4b06c69-b125-4814-a67d-adf8dc91bd7e" providerId="ADAL" clId="{2D414CEC-CEC5-44AC-B1C2-7A79C12DB2B1}" dt="2022-07-09T16:04:12.774" v="1438" actId="1076"/>
          <ac:graphicFrameMkLst>
            <pc:docMk/>
            <pc:sldMk cId="3097175895" sldId="285"/>
            <ac:graphicFrameMk id="82" creationId="{951A8997-B8CF-D919-3654-C9E1E90E1EB9}"/>
          </ac:graphicFrameMkLst>
        </pc:graphicFrameChg>
        <pc:picChg chg="add del mod modCrop">
          <ac:chgData name="Francesco Fransesini" userId="f4b06c69-b125-4814-a67d-adf8dc91bd7e" providerId="ADAL" clId="{2D414CEC-CEC5-44AC-B1C2-7A79C12DB2B1}" dt="2022-07-11T13:25:41.562" v="2653" actId="478"/>
          <ac:picMkLst>
            <pc:docMk/>
            <pc:sldMk cId="3097175895" sldId="285"/>
            <ac:picMk id="5" creationId="{07C7DAA4-9233-4FD7-BEEE-639F445BC92B}"/>
          </ac:picMkLst>
        </pc:picChg>
        <pc:picChg chg="del">
          <ac:chgData name="Francesco Fransesini" userId="f4b06c69-b125-4814-a67d-adf8dc91bd7e" providerId="ADAL" clId="{2D414CEC-CEC5-44AC-B1C2-7A79C12DB2B1}" dt="2022-07-09T14:13:31.590" v="1117" actId="478"/>
          <ac:picMkLst>
            <pc:docMk/>
            <pc:sldMk cId="3097175895" sldId="285"/>
            <ac:picMk id="6" creationId="{06722339-E995-9D6D-6823-A0A19982E861}"/>
          </ac:picMkLst>
        </pc:picChg>
        <pc:picChg chg="add mod">
          <ac:chgData name="Francesco Fransesini" userId="f4b06c69-b125-4814-a67d-adf8dc91bd7e" providerId="ADAL" clId="{2D414CEC-CEC5-44AC-B1C2-7A79C12DB2B1}" dt="2022-07-11T13:25:54.954" v="2660" actId="1076"/>
          <ac:picMkLst>
            <pc:docMk/>
            <pc:sldMk cId="3097175895" sldId="285"/>
            <ac:picMk id="7" creationId="{E50B8E22-3EC0-4EAC-63E2-8BB8870F4749}"/>
          </ac:picMkLst>
        </pc:picChg>
        <pc:picChg chg="add mod">
          <ac:chgData name="Francesco Fransesini" userId="f4b06c69-b125-4814-a67d-adf8dc91bd7e" providerId="ADAL" clId="{2D414CEC-CEC5-44AC-B1C2-7A79C12DB2B1}" dt="2022-07-11T13:26:39.305" v="2668" actId="14100"/>
          <ac:picMkLst>
            <pc:docMk/>
            <pc:sldMk cId="3097175895" sldId="285"/>
            <ac:picMk id="9" creationId="{F20A9D29-1ED1-56A7-0109-3C0B7F7E1FB5}"/>
          </ac:picMkLst>
        </pc:picChg>
        <pc:picChg chg="add del mod modCrop">
          <ac:chgData name="Francesco Fransesini" userId="f4b06c69-b125-4814-a67d-adf8dc91bd7e" providerId="ADAL" clId="{2D414CEC-CEC5-44AC-B1C2-7A79C12DB2B1}" dt="2022-07-11T13:26:28.666" v="2661" actId="478"/>
          <ac:picMkLst>
            <pc:docMk/>
            <pc:sldMk cId="3097175895" sldId="285"/>
            <ac:picMk id="10" creationId="{8C35C533-F0E5-2264-D162-CA73A80FAF8E}"/>
          </ac:picMkLst>
        </pc:picChg>
        <pc:picChg chg="add del mod">
          <ac:chgData name="Francesco Fransesini" userId="f4b06c69-b125-4814-a67d-adf8dc91bd7e" providerId="ADAL" clId="{2D414CEC-CEC5-44AC-B1C2-7A79C12DB2B1}" dt="2022-07-09T15:53:57.108" v="1288" actId="478"/>
          <ac:picMkLst>
            <pc:docMk/>
            <pc:sldMk cId="3097175895" sldId="285"/>
            <ac:picMk id="77" creationId="{7BF99DC7-E94E-7F94-76B5-E523AD22A2D3}"/>
          </ac:picMkLst>
        </pc:picChg>
        <pc:picChg chg="add mod">
          <ac:chgData name="Francesco Fransesini" userId="f4b06c69-b125-4814-a67d-adf8dc91bd7e" providerId="ADAL" clId="{2D414CEC-CEC5-44AC-B1C2-7A79C12DB2B1}" dt="2022-07-09T16:00:46.946" v="1373" actId="1076"/>
          <ac:picMkLst>
            <pc:docMk/>
            <pc:sldMk cId="3097175895" sldId="285"/>
            <ac:picMk id="79" creationId="{10115A57-A2E2-3630-DDB1-1646C9CC220D}"/>
          </ac:picMkLst>
        </pc:picChg>
        <pc:picChg chg="add mod">
          <ac:chgData name="Francesco Fransesini" userId="f4b06c69-b125-4814-a67d-adf8dc91bd7e" providerId="ADAL" clId="{2D414CEC-CEC5-44AC-B1C2-7A79C12DB2B1}" dt="2022-07-09T16:00:44.658" v="1372" actId="1076"/>
          <ac:picMkLst>
            <pc:docMk/>
            <pc:sldMk cId="3097175895" sldId="285"/>
            <ac:picMk id="81" creationId="{AC44980E-4A6A-7E47-94C9-B46F97560D16}"/>
          </ac:picMkLst>
        </pc:picChg>
        <pc:cxnChg chg="add mod">
          <ac:chgData name="Francesco Fransesini" userId="f4b06c69-b125-4814-a67d-adf8dc91bd7e" providerId="ADAL" clId="{2D414CEC-CEC5-44AC-B1C2-7A79C12DB2B1}" dt="2022-07-11T12:30:49.696" v="2403" actId="1582"/>
          <ac:cxnSpMkLst>
            <pc:docMk/>
            <pc:sldMk cId="3097175895" sldId="285"/>
            <ac:cxnSpMk id="4" creationId="{79EB50D9-21B8-5D55-2853-FBF8EA121FD1}"/>
          </ac:cxnSpMkLst>
        </pc:cxnChg>
        <pc:cxnChg chg="add mod">
          <ac:chgData name="Francesco Fransesini" userId="f4b06c69-b125-4814-a67d-adf8dc91bd7e" providerId="ADAL" clId="{2D414CEC-CEC5-44AC-B1C2-7A79C12DB2B1}" dt="2022-07-09T15:36:23.214" v="1201" actId="1582"/>
          <ac:cxnSpMkLst>
            <pc:docMk/>
            <pc:sldMk cId="3097175895" sldId="285"/>
            <ac:cxnSpMk id="15" creationId="{D57B726E-3C7B-96BC-8D5C-767D31C6C170}"/>
          </ac:cxnSpMkLst>
        </pc:cxnChg>
        <pc:cxnChg chg="add mod">
          <ac:chgData name="Francesco Fransesini" userId="f4b06c69-b125-4814-a67d-adf8dc91bd7e" providerId="ADAL" clId="{2D414CEC-CEC5-44AC-B1C2-7A79C12DB2B1}" dt="2022-07-09T15:36:23.214" v="1201" actId="1582"/>
          <ac:cxnSpMkLst>
            <pc:docMk/>
            <pc:sldMk cId="3097175895" sldId="285"/>
            <ac:cxnSpMk id="21" creationId="{5942D8C4-E359-F123-3E86-5D62F290DBA5}"/>
          </ac:cxnSpMkLst>
        </pc:cxnChg>
        <pc:cxnChg chg="add mod">
          <ac:chgData name="Francesco Fransesini" userId="f4b06c69-b125-4814-a67d-adf8dc91bd7e" providerId="ADAL" clId="{2D414CEC-CEC5-44AC-B1C2-7A79C12DB2B1}" dt="2022-07-09T15:36:23.214" v="1201" actId="1582"/>
          <ac:cxnSpMkLst>
            <pc:docMk/>
            <pc:sldMk cId="3097175895" sldId="285"/>
            <ac:cxnSpMk id="24" creationId="{D5A258DB-018E-708B-9FF5-A88A414BBE96}"/>
          </ac:cxnSpMkLst>
        </pc:cxnChg>
        <pc:cxnChg chg="add mod">
          <ac:chgData name="Francesco Fransesini" userId="f4b06c69-b125-4814-a67d-adf8dc91bd7e" providerId="ADAL" clId="{2D414CEC-CEC5-44AC-B1C2-7A79C12DB2B1}" dt="2022-07-09T15:36:23.214" v="1201" actId="1582"/>
          <ac:cxnSpMkLst>
            <pc:docMk/>
            <pc:sldMk cId="3097175895" sldId="285"/>
            <ac:cxnSpMk id="26" creationId="{5E24EF00-1BBD-A890-7DA4-B93F793F24AE}"/>
          </ac:cxnSpMkLst>
        </pc:cxnChg>
        <pc:cxnChg chg="add mod">
          <ac:chgData name="Francesco Fransesini" userId="f4b06c69-b125-4814-a67d-adf8dc91bd7e" providerId="ADAL" clId="{2D414CEC-CEC5-44AC-B1C2-7A79C12DB2B1}" dt="2022-07-09T15:36:23.214" v="1201" actId="1582"/>
          <ac:cxnSpMkLst>
            <pc:docMk/>
            <pc:sldMk cId="3097175895" sldId="285"/>
            <ac:cxnSpMk id="27" creationId="{65750C88-692A-8CDF-3212-A3FC33F6BCEA}"/>
          </ac:cxnSpMkLst>
        </pc:cxnChg>
        <pc:cxnChg chg="add mod">
          <ac:chgData name="Francesco Fransesini" userId="f4b06c69-b125-4814-a67d-adf8dc91bd7e" providerId="ADAL" clId="{2D414CEC-CEC5-44AC-B1C2-7A79C12DB2B1}" dt="2022-07-09T15:36:23.214" v="1201" actId="1582"/>
          <ac:cxnSpMkLst>
            <pc:docMk/>
            <pc:sldMk cId="3097175895" sldId="285"/>
            <ac:cxnSpMk id="28" creationId="{EE28187F-7067-646D-5430-4C15D0BBD61C}"/>
          </ac:cxnSpMkLst>
        </pc:cxnChg>
        <pc:cxnChg chg="add mod">
          <ac:chgData name="Francesco Fransesini" userId="f4b06c69-b125-4814-a67d-adf8dc91bd7e" providerId="ADAL" clId="{2D414CEC-CEC5-44AC-B1C2-7A79C12DB2B1}" dt="2022-07-09T15:36:23.214" v="1201" actId="1582"/>
          <ac:cxnSpMkLst>
            <pc:docMk/>
            <pc:sldMk cId="3097175895" sldId="285"/>
            <ac:cxnSpMk id="29" creationId="{810452FA-3687-B9E7-D2C9-98A7DDE606CD}"/>
          </ac:cxnSpMkLst>
        </pc:cxnChg>
        <pc:cxnChg chg="add mod">
          <ac:chgData name="Francesco Fransesini" userId="f4b06c69-b125-4814-a67d-adf8dc91bd7e" providerId="ADAL" clId="{2D414CEC-CEC5-44AC-B1C2-7A79C12DB2B1}" dt="2022-07-09T15:36:23.214" v="1201" actId="1582"/>
          <ac:cxnSpMkLst>
            <pc:docMk/>
            <pc:sldMk cId="3097175895" sldId="285"/>
            <ac:cxnSpMk id="30" creationId="{523E4760-1F52-F0BF-6212-A901461B5503}"/>
          </ac:cxnSpMkLst>
        </pc:cxnChg>
        <pc:cxnChg chg="add mod">
          <ac:chgData name="Francesco Fransesini" userId="f4b06c69-b125-4814-a67d-adf8dc91bd7e" providerId="ADAL" clId="{2D414CEC-CEC5-44AC-B1C2-7A79C12DB2B1}" dt="2022-07-09T15:36:23.214" v="1201" actId="1582"/>
          <ac:cxnSpMkLst>
            <pc:docMk/>
            <pc:sldMk cId="3097175895" sldId="285"/>
            <ac:cxnSpMk id="31" creationId="{7B23E975-527E-076E-1059-535FEB215E49}"/>
          </ac:cxnSpMkLst>
        </pc:cxnChg>
        <pc:cxnChg chg="add del mod">
          <ac:chgData name="Francesco Fransesini" userId="f4b06c69-b125-4814-a67d-adf8dc91bd7e" providerId="ADAL" clId="{2D414CEC-CEC5-44AC-B1C2-7A79C12DB2B1}" dt="2022-07-09T15:27:06.814" v="1169" actId="478"/>
          <ac:cxnSpMkLst>
            <pc:docMk/>
            <pc:sldMk cId="3097175895" sldId="285"/>
            <ac:cxnSpMk id="33" creationId="{E0D7A08B-6681-AA9E-2DA5-B2CD32D724B6}"/>
          </ac:cxnSpMkLst>
        </pc:cxnChg>
        <pc:cxnChg chg="mod">
          <ac:chgData name="Francesco Fransesini" userId="f4b06c69-b125-4814-a67d-adf8dc91bd7e" providerId="ADAL" clId="{2D414CEC-CEC5-44AC-B1C2-7A79C12DB2B1}" dt="2022-07-09T15:36:23.214" v="1201" actId="1582"/>
          <ac:cxnSpMkLst>
            <pc:docMk/>
            <pc:sldMk cId="3097175895" sldId="285"/>
            <ac:cxnSpMk id="35" creationId="{851A8BAD-BED0-E3E8-E097-5425B010BC99}"/>
          </ac:cxnSpMkLst>
        </pc:cxnChg>
        <pc:cxnChg chg="mod">
          <ac:chgData name="Francesco Fransesini" userId="f4b06c69-b125-4814-a67d-adf8dc91bd7e" providerId="ADAL" clId="{2D414CEC-CEC5-44AC-B1C2-7A79C12DB2B1}" dt="2022-07-09T15:36:23.214" v="1201" actId="1582"/>
          <ac:cxnSpMkLst>
            <pc:docMk/>
            <pc:sldMk cId="3097175895" sldId="285"/>
            <ac:cxnSpMk id="36" creationId="{FB507DBA-C32E-A89D-3316-913DAF652E10}"/>
          </ac:cxnSpMkLst>
        </pc:cxnChg>
        <pc:cxnChg chg="mod">
          <ac:chgData name="Francesco Fransesini" userId="f4b06c69-b125-4814-a67d-adf8dc91bd7e" providerId="ADAL" clId="{2D414CEC-CEC5-44AC-B1C2-7A79C12DB2B1}" dt="2022-07-09T15:36:23.214" v="1201" actId="1582"/>
          <ac:cxnSpMkLst>
            <pc:docMk/>
            <pc:sldMk cId="3097175895" sldId="285"/>
            <ac:cxnSpMk id="37" creationId="{EFFD4106-CB10-BD91-F37D-4C20EEB3E6FE}"/>
          </ac:cxnSpMkLst>
        </pc:cxnChg>
        <pc:cxnChg chg="mod">
          <ac:chgData name="Francesco Fransesini" userId="f4b06c69-b125-4814-a67d-adf8dc91bd7e" providerId="ADAL" clId="{2D414CEC-CEC5-44AC-B1C2-7A79C12DB2B1}" dt="2022-07-09T15:36:23.214" v="1201" actId="1582"/>
          <ac:cxnSpMkLst>
            <pc:docMk/>
            <pc:sldMk cId="3097175895" sldId="285"/>
            <ac:cxnSpMk id="38" creationId="{CAA3D8ED-0D76-21DA-5550-0E36D7051133}"/>
          </ac:cxnSpMkLst>
        </pc:cxnChg>
        <pc:cxnChg chg="mod">
          <ac:chgData name="Francesco Fransesini" userId="f4b06c69-b125-4814-a67d-adf8dc91bd7e" providerId="ADAL" clId="{2D414CEC-CEC5-44AC-B1C2-7A79C12DB2B1}" dt="2022-07-09T15:36:23.214" v="1201" actId="1582"/>
          <ac:cxnSpMkLst>
            <pc:docMk/>
            <pc:sldMk cId="3097175895" sldId="285"/>
            <ac:cxnSpMk id="39" creationId="{8C31E372-8CB3-E212-B7A8-73ACC2D106DF}"/>
          </ac:cxnSpMkLst>
        </pc:cxnChg>
        <pc:cxnChg chg="mod">
          <ac:chgData name="Francesco Fransesini" userId="f4b06c69-b125-4814-a67d-adf8dc91bd7e" providerId="ADAL" clId="{2D414CEC-CEC5-44AC-B1C2-7A79C12DB2B1}" dt="2022-07-09T15:36:23.214" v="1201" actId="1582"/>
          <ac:cxnSpMkLst>
            <pc:docMk/>
            <pc:sldMk cId="3097175895" sldId="285"/>
            <ac:cxnSpMk id="40" creationId="{6BD2E70D-0765-637F-DBB0-80496BE5F07E}"/>
          </ac:cxnSpMkLst>
        </pc:cxnChg>
        <pc:cxnChg chg="mod">
          <ac:chgData name="Francesco Fransesini" userId="f4b06c69-b125-4814-a67d-adf8dc91bd7e" providerId="ADAL" clId="{2D414CEC-CEC5-44AC-B1C2-7A79C12DB2B1}" dt="2022-07-09T15:36:23.214" v="1201" actId="1582"/>
          <ac:cxnSpMkLst>
            <pc:docMk/>
            <pc:sldMk cId="3097175895" sldId="285"/>
            <ac:cxnSpMk id="41" creationId="{C3EBD8A7-9622-2F67-835A-A44FCEB40B71}"/>
          </ac:cxnSpMkLst>
        </pc:cxnChg>
        <pc:cxnChg chg="mod">
          <ac:chgData name="Francesco Fransesini" userId="f4b06c69-b125-4814-a67d-adf8dc91bd7e" providerId="ADAL" clId="{2D414CEC-CEC5-44AC-B1C2-7A79C12DB2B1}" dt="2022-07-09T15:36:23.214" v="1201" actId="1582"/>
          <ac:cxnSpMkLst>
            <pc:docMk/>
            <pc:sldMk cId="3097175895" sldId="285"/>
            <ac:cxnSpMk id="42" creationId="{76053296-1D83-C5D7-B804-42F2DDC0B852}"/>
          </ac:cxnSpMkLst>
        </pc:cxnChg>
        <pc:cxnChg chg="mod">
          <ac:chgData name="Francesco Fransesini" userId="f4b06c69-b125-4814-a67d-adf8dc91bd7e" providerId="ADAL" clId="{2D414CEC-CEC5-44AC-B1C2-7A79C12DB2B1}" dt="2022-07-09T15:36:23.214" v="1201" actId="1582"/>
          <ac:cxnSpMkLst>
            <pc:docMk/>
            <pc:sldMk cId="3097175895" sldId="285"/>
            <ac:cxnSpMk id="43" creationId="{E8DF069F-A122-EE3A-E763-A3BA7F1E8D4D}"/>
          </ac:cxnSpMkLst>
        </pc:cxnChg>
        <pc:cxnChg chg="add mod">
          <ac:chgData name="Francesco Fransesini" userId="f4b06c69-b125-4814-a67d-adf8dc91bd7e" providerId="ADAL" clId="{2D414CEC-CEC5-44AC-B1C2-7A79C12DB2B1}" dt="2022-07-09T15:36:32.460" v="1202" actId="164"/>
          <ac:cxnSpMkLst>
            <pc:docMk/>
            <pc:sldMk cId="3097175895" sldId="285"/>
            <ac:cxnSpMk id="45" creationId="{E5C6E48A-8AB1-66D5-D5DD-89B62E66CDB3}"/>
          </ac:cxnSpMkLst>
        </pc:cxnChg>
        <pc:cxnChg chg="mod">
          <ac:chgData name="Francesco Fransesini" userId="f4b06c69-b125-4814-a67d-adf8dc91bd7e" providerId="ADAL" clId="{2D414CEC-CEC5-44AC-B1C2-7A79C12DB2B1}" dt="2022-07-09T15:36:23.214" v="1201" actId="1582"/>
          <ac:cxnSpMkLst>
            <pc:docMk/>
            <pc:sldMk cId="3097175895" sldId="285"/>
            <ac:cxnSpMk id="47" creationId="{34777109-E61D-44C3-392E-39091B561E02}"/>
          </ac:cxnSpMkLst>
        </pc:cxnChg>
        <pc:cxnChg chg="mod">
          <ac:chgData name="Francesco Fransesini" userId="f4b06c69-b125-4814-a67d-adf8dc91bd7e" providerId="ADAL" clId="{2D414CEC-CEC5-44AC-B1C2-7A79C12DB2B1}" dt="2022-07-09T15:36:23.214" v="1201" actId="1582"/>
          <ac:cxnSpMkLst>
            <pc:docMk/>
            <pc:sldMk cId="3097175895" sldId="285"/>
            <ac:cxnSpMk id="48" creationId="{08450AE2-DD39-666F-09C3-4C1C5F688BE9}"/>
          </ac:cxnSpMkLst>
        </pc:cxnChg>
        <pc:cxnChg chg="mod">
          <ac:chgData name="Francesco Fransesini" userId="f4b06c69-b125-4814-a67d-adf8dc91bd7e" providerId="ADAL" clId="{2D414CEC-CEC5-44AC-B1C2-7A79C12DB2B1}" dt="2022-07-09T15:36:23.214" v="1201" actId="1582"/>
          <ac:cxnSpMkLst>
            <pc:docMk/>
            <pc:sldMk cId="3097175895" sldId="285"/>
            <ac:cxnSpMk id="49" creationId="{39592002-DCC7-EA76-1D88-923EF50CDD07}"/>
          </ac:cxnSpMkLst>
        </pc:cxnChg>
        <pc:cxnChg chg="mod">
          <ac:chgData name="Francesco Fransesini" userId="f4b06c69-b125-4814-a67d-adf8dc91bd7e" providerId="ADAL" clId="{2D414CEC-CEC5-44AC-B1C2-7A79C12DB2B1}" dt="2022-07-09T15:36:23.214" v="1201" actId="1582"/>
          <ac:cxnSpMkLst>
            <pc:docMk/>
            <pc:sldMk cId="3097175895" sldId="285"/>
            <ac:cxnSpMk id="50" creationId="{46962075-6691-F603-4920-8B0AA5586AA8}"/>
          </ac:cxnSpMkLst>
        </pc:cxnChg>
        <pc:cxnChg chg="mod">
          <ac:chgData name="Francesco Fransesini" userId="f4b06c69-b125-4814-a67d-adf8dc91bd7e" providerId="ADAL" clId="{2D414CEC-CEC5-44AC-B1C2-7A79C12DB2B1}" dt="2022-07-09T15:36:23.214" v="1201" actId="1582"/>
          <ac:cxnSpMkLst>
            <pc:docMk/>
            <pc:sldMk cId="3097175895" sldId="285"/>
            <ac:cxnSpMk id="51" creationId="{C0526A4E-2CC9-D511-A60A-CE40D1687CDF}"/>
          </ac:cxnSpMkLst>
        </pc:cxnChg>
        <pc:cxnChg chg="mod">
          <ac:chgData name="Francesco Fransesini" userId="f4b06c69-b125-4814-a67d-adf8dc91bd7e" providerId="ADAL" clId="{2D414CEC-CEC5-44AC-B1C2-7A79C12DB2B1}" dt="2022-07-09T15:36:23.214" v="1201" actId="1582"/>
          <ac:cxnSpMkLst>
            <pc:docMk/>
            <pc:sldMk cId="3097175895" sldId="285"/>
            <ac:cxnSpMk id="52" creationId="{C7C1EB85-E008-EC11-3999-FF26232EC7C9}"/>
          </ac:cxnSpMkLst>
        </pc:cxnChg>
        <pc:cxnChg chg="mod">
          <ac:chgData name="Francesco Fransesini" userId="f4b06c69-b125-4814-a67d-adf8dc91bd7e" providerId="ADAL" clId="{2D414CEC-CEC5-44AC-B1C2-7A79C12DB2B1}" dt="2022-07-09T15:36:23.214" v="1201" actId="1582"/>
          <ac:cxnSpMkLst>
            <pc:docMk/>
            <pc:sldMk cId="3097175895" sldId="285"/>
            <ac:cxnSpMk id="53" creationId="{1381B214-C5C2-C0EA-557C-E2D5049B841B}"/>
          </ac:cxnSpMkLst>
        </pc:cxnChg>
        <pc:cxnChg chg="mod">
          <ac:chgData name="Francesco Fransesini" userId="f4b06c69-b125-4814-a67d-adf8dc91bd7e" providerId="ADAL" clId="{2D414CEC-CEC5-44AC-B1C2-7A79C12DB2B1}" dt="2022-07-09T15:36:23.214" v="1201" actId="1582"/>
          <ac:cxnSpMkLst>
            <pc:docMk/>
            <pc:sldMk cId="3097175895" sldId="285"/>
            <ac:cxnSpMk id="54" creationId="{84AA86C6-63AE-64A5-C001-1FFC78B89C8A}"/>
          </ac:cxnSpMkLst>
        </pc:cxnChg>
        <pc:cxnChg chg="mod">
          <ac:chgData name="Francesco Fransesini" userId="f4b06c69-b125-4814-a67d-adf8dc91bd7e" providerId="ADAL" clId="{2D414CEC-CEC5-44AC-B1C2-7A79C12DB2B1}" dt="2022-07-09T15:36:23.214" v="1201" actId="1582"/>
          <ac:cxnSpMkLst>
            <pc:docMk/>
            <pc:sldMk cId="3097175895" sldId="285"/>
            <ac:cxnSpMk id="55" creationId="{31768171-6219-095D-9D99-B069E869DDD6}"/>
          </ac:cxnSpMkLst>
        </pc:cxnChg>
        <pc:cxnChg chg="mod">
          <ac:chgData name="Francesco Fransesini" userId="f4b06c69-b125-4814-a67d-adf8dc91bd7e" providerId="ADAL" clId="{2D414CEC-CEC5-44AC-B1C2-7A79C12DB2B1}" dt="2022-07-09T15:27:48.317" v="1177"/>
          <ac:cxnSpMkLst>
            <pc:docMk/>
            <pc:sldMk cId="3097175895" sldId="285"/>
            <ac:cxnSpMk id="57" creationId="{9193DF54-D2E1-505C-C6B4-D0CE2406075E}"/>
          </ac:cxnSpMkLst>
        </pc:cxnChg>
        <pc:cxnChg chg="mod">
          <ac:chgData name="Francesco Fransesini" userId="f4b06c69-b125-4814-a67d-adf8dc91bd7e" providerId="ADAL" clId="{2D414CEC-CEC5-44AC-B1C2-7A79C12DB2B1}" dt="2022-07-09T15:27:48.317" v="1177"/>
          <ac:cxnSpMkLst>
            <pc:docMk/>
            <pc:sldMk cId="3097175895" sldId="285"/>
            <ac:cxnSpMk id="58" creationId="{437A8215-55D3-B125-DFBC-B78E0460B698}"/>
          </ac:cxnSpMkLst>
        </pc:cxnChg>
        <pc:cxnChg chg="mod">
          <ac:chgData name="Francesco Fransesini" userId="f4b06c69-b125-4814-a67d-adf8dc91bd7e" providerId="ADAL" clId="{2D414CEC-CEC5-44AC-B1C2-7A79C12DB2B1}" dt="2022-07-09T15:27:48.317" v="1177"/>
          <ac:cxnSpMkLst>
            <pc:docMk/>
            <pc:sldMk cId="3097175895" sldId="285"/>
            <ac:cxnSpMk id="59" creationId="{C81BA34D-0552-A37D-2F41-AAF3537ADE6F}"/>
          </ac:cxnSpMkLst>
        </pc:cxnChg>
        <pc:cxnChg chg="mod">
          <ac:chgData name="Francesco Fransesini" userId="f4b06c69-b125-4814-a67d-adf8dc91bd7e" providerId="ADAL" clId="{2D414CEC-CEC5-44AC-B1C2-7A79C12DB2B1}" dt="2022-07-09T15:27:48.317" v="1177"/>
          <ac:cxnSpMkLst>
            <pc:docMk/>
            <pc:sldMk cId="3097175895" sldId="285"/>
            <ac:cxnSpMk id="60" creationId="{159E46B8-96E2-0B99-57AE-E76345E23108}"/>
          </ac:cxnSpMkLst>
        </pc:cxnChg>
        <pc:cxnChg chg="mod">
          <ac:chgData name="Francesco Fransesini" userId="f4b06c69-b125-4814-a67d-adf8dc91bd7e" providerId="ADAL" clId="{2D414CEC-CEC5-44AC-B1C2-7A79C12DB2B1}" dt="2022-07-09T15:27:48.317" v="1177"/>
          <ac:cxnSpMkLst>
            <pc:docMk/>
            <pc:sldMk cId="3097175895" sldId="285"/>
            <ac:cxnSpMk id="61" creationId="{E7A25DFB-46C7-749F-B90D-5854F6658BFF}"/>
          </ac:cxnSpMkLst>
        </pc:cxnChg>
        <pc:cxnChg chg="mod">
          <ac:chgData name="Francesco Fransesini" userId="f4b06c69-b125-4814-a67d-adf8dc91bd7e" providerId="ADAL" clId="{2D414CEC-CEC5-44AC-B1C2-7A79C12DB2B1}" dt="2022-07-09T15:27:48.317" v="1177"/>
          <ac:cxnSpMkLst>
            <pc:docMk/>
            <pc:sldMk cId="3097175895" sldId="285"/>
            <ac:cxnSpMk id="62" creationId="{DAB24427-8ABF-9FA0-DA12-DAF0409B5F04}"/>
          </ac:cxnSpMkLst>
        </pc:cxnChg>
        <pc:cxnChg chg="mod">
          <ac:chgData name="Francesco Fransesini" userId="f4b06c69-b125-4814-a67d-adf8dc91bd7e" providerId="ADAL" clId="{2D414CEC-CEC5-44AC-B1C2-7A79C12DB2B1}" dt="2022-07-09T15:27:48.317" v="1177"/>
          <ac:cxnSpMkLst>
            <pc:docMk/>
            <pc:sldMk cId="3097175895" sldId="285"/>
            <ac:cxnSpMk id="63" creationId="{4EA10319-BE1D-ED44-1E3A-B2AF1CA64E69}"/>
          </ac:cxnSpMkLst>
        </pc:cxnChg>
        <pc:cxnChg chg="mod">
          <ac:chgData name="Francesco Fransesini" userId="f4b06c69-b125-4814-a67d-adf8dc91bd7e" providerId="ADAL" clId="{2D414CEC-CEC5-44AC-B1C2-7A79C12DB2B1}" dt="2022-07-09T15:27:48.317" v="1177"/>
          <ac:cxnSpMkLst>
            <pc:docMk/>
            <pc:sldMk cId="3097175895" sldId="285"/>
            <ac:cxnSpMk id="64" creationId="{CBDBA3F9-1E32-6F73-AD9B-FADBFCF784CD}"/>
          </ac:cxnSpMkLst>
        </pc:cxnChg>
        <pc:cxnChg chg="mod">
          <ac:chgData name="Francesco Fransesini" userId="f4b06c69-b125-4814-a67d-adf8dc91bd7e" providerId="ADAL" clId="{2D414CEC-CEC5-44AC-B1C2-7A79C12DB2B1}" dt="2022-07-09T15:27:48.317" v="1177"/>
          <ac:cxnSpMkLst>
            <pc:docMk/>
            <pc:sldMk cId="3097175895" sldId="285"/>
            <ac:cxnSpMk id="65" creationId="{3E024AB0-2A13-B678-754A-6F9B43AC8F4C}"/>
          </ac:cxnSpMkLst>
        </pc:cxnChg>
        <pc:cxnChg chg="add mod">
          <ac:chgData name="Francesco Fransesini" userId="f4b06c69-b125-4814-a67d-adf8dc91bd7e" providerId="ADAL" clId="{2D414CEC-CEC5-44AC-B1C2-7A79C12DB2B1}" dt="2022-07-09T15:36:39.424" v="1203" actId="164"/>
          <ac:cxnSpMkLst>
            <pc:docMk/>
            <pc:sldMk cId="3097175895" sldId="285"/>
            <ac:cxnSpMk id="66" creationId="{99886945-A27B-2AF8-D1FB-60705B5F8A93}"/>
          </ac:cxnSpMkLst>
        </pc:cxnChg>
      </pc:sldChg>
      <pc:sldChg chg="modSp mod">
        <pc:chgData name="Francesco Fransesini" userId="f4b06c69-b125-4814-a67d-adf8dc91bd7e" providerId="ADAL" clId="{2D414CEC-CEC5-44AC-B1C2-7A79C12DB2B1}" dt="2022-07-11T09:32:29.674" v="2262" actId="20577"/>
        <pc:sldMkLst>
          <pc:docMk/>
          <pc:sldMk cId="3660757301" sldId="289"/>
        </pc:sldMkLst>
        <pc:spChg chg="mod">
          <ac:chgData name="Francesco Fransesini" userId="f4b06c69-b125-4814-a67d-adf8dc91bd7e" providerId="ADAL" clId="{2D414CEC-CEC5-44AC-B1C2-7A79C12DB2B1}" dt="2022-07-11T09:32:29.674" v="2262" actId="20577"/>
          <ac:spMkLst>
            <pc:docMk/>
            <pc:sldMk cId="3660757301" sldId="289"/>
            <ac:spMk id="10" creationId="{36A41B5E-E69E-470C-8DC9-31497BD77849}"/>
          </ac:spMkLst>
        </pc:spChg>
      </pc:sldChg>
      <pc:sldChg chg="modSp mod">
        <pc:chgData name="Francesco Fransesini" userId="f4b06c69-b125-4814-a67d-adf8dc91bd7e" providerId="ADAL" clId="{2D414CEC-CEC5-44AC-B1C2-7A79C12DB2B1}" dt="2022-07-11T13:49:29.776" v="2678"/>
        <pc:sldMkLst>
          <pc:docMk/>
          <pc:sldMk cId="2300865899" sldId="291"/>
        </pc:sldMkLst>
        <pc:spChg chg="mod">
          <ac:chgData name="Francesco Fransesini" userId="f4b06c69-b125-4814-a67d-adf8dc91bd7e" providerId="ADAL" clId="{2D414CEC-CEC5-44AC-B1C2-7A79C12DB2B1}" dt="2022-07-11T13:49:29.776" v="2678"/>
          <ac:spMkLst>
            <pc:docMk/>
            <pc:sldMk cId="2300865899" sldId="291"/>
            <ac:spMk id="8" creationId="{57263C81-41F3-02F7-A77C-846BCC771A06}"/>
          </ac:spMkLst>
        </pc:spChg>
        <pc:spChg chg="mod">
          <ac:chgData name="Francesco Fransesini" userId="f4b06c69-b125-4814-a67d-adf8dc91bd7e" providerId="ADAL" clId="{2D414CEC-CEC5-44AC-B1C2-7A79C12DB2B1}" dt="2022-07-11T09:32:10.578" v="2261" actId="20577"/>
          <ac:spMkLst>
            <pc:docMk/>
            <pc:sldMk cId="2300865899" sldId="291"/>
            <ac:spMk id="9" creationId="{88A7F84E-79FE-449B-BF2C-3A819BED9E35}"/>
          </ac:spMkLst>
        </pc:spChg>
      </pc:sldChg>
      <pc:sldChg chg="modSp mod">
        <pc:chgData name="Francesco Fransesini" userId="f4b06c69-b125-4814-a67d-adf8dc91bd7e" providerId="ADAL" clId="{2D414CEC-CEC5-44AC-B1C2-7A79C12DB2B1}" dt="2022-07-11T13:48:50.607" v="2675" actId="20577"/>
        <pc:sldMkLst>
          <pc:docMk/>
          <pc:sldMk cId="4162778142" sldId="321"/>
        </pc:sldMkLst>
        <pc:spChg chg="mod">
          <ac:chgData name="Francesco Fransesini" userId="f4b06c69-b125-4814-a67d-adf8dc91bd7e" providerId="ADAL" clId="{2D414CEC-CEC5-44AC-B1C2-7A79C12DB2B1}" dt="2022-07-11T13:48:50.607" v="2675" actId="20577"/>
          <ac:spMkLst>
            <pc:docMk/>
            <pc:sldMk cId="4162778142" sldId="321"/>
            <ac:spMk id="22" creationId="{2140E1AB-6F53-24BA-1762-8BCBA11B14F8}"/>
          </ac:spMkLst>
        </pc:spChg>
      </pc:sldChg>
      <pc:sldChg chg="addSp delSp modSp mod modAnim">
        <pc:chgData name="Francesco Fransesini" userId="f4b06c69-b125-4814-a67d-adf8dc91bd7e" providerId="ADAL" clId="{2D414CEC-CEC5-44AC-B1C2-7A79C12DB2B1}" dt="2022-07-11T07:10:13.388" v="2248"/>
        <pc:sldMkLst>
          <pc:docMk/>
          <pc:sldMk cId="3443271767" sldId="322"/>
        </pc:sldMkLst>
        <pc:spChg chg="add mod">
          <ac:chgData name="Francesco Fransesini" userId="f4b06c69-b125-4814-a67d-adf8dc91bd7e" providerId="ADAL" clId="{2D414CEC-CEC5-44AC-B1C2-7A79C12DB2B1}" dt="2022-07-11T06:45:56.872" v="2185" actId="14100"/>
          <ac:spMkLst>
            <pc:docMk/>
            <pc:sldMk cId="3443271767" sldId="322"/>
            <ac:spMk id="9" creationId="{B394D629-A147-4059-63EF-973707218437}"/>
          </ac:spMkLst>
        </pc:spChg>
        <pc:spChg chg="add mod">
          <ac:chgData name="Francesco Fransesini" userId="f4b06c69-b125-4814-a67d-adf8dc91bd7e" providerId="ADAL" clId="{2D414CEC-CEC5-44AC-B1C2-7A79C12DB2B1}" dt="2022-07-11T06:46:08.544" v="2186" actId="164"/>
          <ac:spMkLst>
            <pc:docMk/>
            <pc:sldMk cId="3443271767" sldId="322"/>
            <ac:spMk id="11" creationId="{94BBAC97-F137-2777-B9A6-6320EAA82810}"/>
          </ac:spMkLst>
        </pc:spChg>
        <pc:spChg chg="add mod">
          <ac:chgData name="Francesco Fransesini" userId="f4b06c69-b125-4814-a67d-adf8dc91bd7e" providerId="ADAL" clId="{2D414CEC-CEC5-44AC-B1C2-7A79C12DB2B1}" dt="2022-07-11T06:46:45.232" v="2197" actId="1076"/>
          <ac:spMkLst>
            <pc:docMk/>
            <pc:sldMk cId="3443271767" sldId="322"/>
            <ac:spMk id="18" creationId="{57B4AD26-5A79-B610-4C81-79AA7AADCB26}"/>
          </ac:spMkLst>
        </pc:spChg>
        <pc:spChg chg="add mod">
          <ac:chgData name="Francesco Fransesini" userId="f4b06c69-b125-4814-a67d-adf8dc91bd7e" providerId="ADAL" clId="{2D414CEC-CEC5-44AC-B1C2-7A79C12DB2B1}" dt="2022-07-09T16:46:48.195" v="2154" actId="1076"/>
          <ac:spMkLst>
            <pc:docMk/>
            <pc:sldMk cId="3443271767" sldId="322"/>
            <ac:spMk id="19" creationId="{337D849C-6A35-7A52-25DB-43012BFA6885}"/>
          </ac:spMkLst>
        </pc:spChg>
        <pc:spChg chg="add mod">
          <ac:chgData name="Francesco Fransesini" userId="f4b06c69-b125-4814-a67d-adf8dc91bd7e" providerId="ADAL" clId="{2D414CEC-CEC5-44AC-B1C2-7A79C12DB2B1}" dt="2022-07-11T06:47:27.032" v="2209" actId="688"/>
          <ac:spMkLst>
            <pc:docMk/>
            <pc:sldMk cId="3443271767" sldId="322"/>
            <ac:spMk id="21" creationId="{0081AE4A-6310-1E91-6017-A0E1BA74A7C8}"/>
          </ac:spMkLst>
        </pc:spChg>
        <pc:spChg chg="add mod">
          <ac:chgData name="Francesco Fransesini" userId="f4b06c69-b125-4814-a67d-adf8dc91bd7e" providerId="ADAL" clId="{2D414CEC-CEC5-44AC-B1C2-7A79C12DB2B1}" dt="2022-07-09T16:43:18.480" v="2054" actId="14100"/>
          <ac:spMkLst>
            <pc:docMk/>
            <pc:sldMk cId="3443271767" sldId="322"/>
            <ac:spMk id="25" creationId="{A9D3C1A8-2E04-8F91-3156-C1A7DB034066}"/>
          </ac:spMkLst>
        </pc:spChg>
        <pc:spChg chg="add mod">
          <ac:chgData name="Francesco Fransesini" userId="f4b06c69-b125-4814-a67d-adf8dc91bd7e" providerId="ADAL" clId="{2D414CEC-CEC5-44AC-B1C2-7A79C12DB2B1}" dt="2022-07-09T16:46:04.409" v="2148" actId="1076"/>
          <ac:spMkLst>
            <pc:docMk/>
            <pc:sldMk cId="3443271767" sldId="322"/>
            <ac:spMk id="28" creationId="{E9F9A67E-FC7F-798E-21D6-13171553B2D3}"/>
          </ac:spMkLst>
        </pc:spChg>
        <pc:spChg chg="add mod">
          <ac:chgData name="Francesco Fransesini" userId="f4b06c69-b125-4814-a67d-adf8dc91bd7e" providerId="ADAL" clId="{2D414CEC-CEC5-44AC-B1C2-7A79C12DB2B1}" dt="2022-07-09T16:44:54.612" v="2143" actId="1076"/>
          <ac:spMkLst>
            <pc:docMk/>
            <pc:sldMk cId="3443271767" sldId="322"/>
            <ac:spMk id="31" creationId="{6D2CC8D9-9AC8-1C80-AE0E-8390CFF7EF14}"/>
          </ac:spMkLst>
        </pc:spChg>
        <pc:spChg chg="add mod">
          <ac:chgData name="Francesco Fransesini" userId="f4b06c69-b125-4814-a67d-adf8dc91bd7e" providerId="ADAL" clId="{2D414CEC-CEC5-44AC-B1C2-7A79C12DB2B1}" dt="2022-07-09T16:46:33.819" v="2153" actId="571"/>
          <ac:spMkLst>
            <pc:docMk/>
            <pc:sldMk cId="3443271767" sldId="322"/>
            <ac:spMk id="34" creationId="{743D2351-3207-532B-CE34-EEA9A8E398C3}"/>
          </ac:spMkLst>
        </pc:spChg>
        <pc:grpChg chg="add mod">
          <ac:chgData name="Francesco Fransesini" userId="f4b06c69-b125-4814-a67d-adf8dc91bd7e" providerId="ADAL" clId="{2D414CEC-CEC5-44AC-B1C2-7A79C12DB2B1}" dt="2022-07-11T06:47:18.845" v="2208" actId="1076"/>
          <ac:grpSpMkLst>
            <pc:docMk/>
            <pc:sldMk cId="3443271767" sldId="322"/>
            <ac:grpSpMk id="3" creationId="{CE1B518D-DE5F-19D4-0177-0D17F8FA19B1}"/>
          </ac:grpSpMkLst>
        </pc:grpChg>
        <pc:picChg chg="add mod">
          <ac:chgData name="Francesco Fransesini" userId="f4b06c69-b125-4814-a67d-adf8dc91bd7e" providerId="ADAL" clId="{2D414CEC-CEC5-44AC-B1C2-7A79C12DB2B1}" dt="2022-07-09T16:43:06.044" v="2051" actId="1076"/>
          <ac:picMkLst>
            <pc:docMk/>
            <pc:sldMk cId="3443271767" sldId="322"/>
            <ac:picMk id="4" creationId="{29496EB7-32D1-2AB4-AF1F-11979942BBEB}"/>
          </ac:picMkLst>
        </pc:picChg>
        <pc:picChg chg="add del mod">
          <ac:chgData name="Francesco Fransesini" userId="f4b06c69-b125-4814-a67d-adf8dc91bd7e" providerId="ADAL" clId="{2D414CEC-CEC5-44AC-B1C2-7A79C12DB2B1}" dt="2022-07-09T16:34:03.753" v="1911" actId="478"/>
          <ac:picMkLst>
            <pc:docMk/>
            <pc:sldMk cId="3443271767" sldId="322"/>
            <ac:picMk id="6" creationId="{D093ADEE-3674-F41B-9B6C-E174CEF5D5BF}"/>
          </ac:picMkLst>
        </pc:picChg>
        <pc:picChg chg="add mod modCrop">
          <ac:chgData name="Francesco Fransesini" userId="f4b06c69-b125-4814-a67d-adf8dc91bd7e" providerId="ADAL" clId="{2D414CEC-CEC5-44AC-B1C2-7A79C12DB2B1}" dt="2022-07-11T06:47:14.498" v="2206" actId="1076"/>
          <ac:picMkLst>
            <pc:docMk/>
            <pc:sldMk cId="3443271767" sldId="322"/>
            <ac:picMk id="8" creationId="{5C0F7094-C7F4-EABF-A489-FE8C815CB954}"/>
          </ac:picMkLst>
        </pc:picChg>
        <pc:picChg chg="add mod">
          <ac:chgData name="Francesco Fransesini" userId="f4b06c69-b125-4814-a67d-adf8dc91bd7e" providerId="ADAL" clId="{2D414CEC-CEC5-44AC-B1C2-7A79C12DB2B1}" dt="2022-07-09T16:43:29.601" v="2057" actId="1076"/>
          <ac:picMkLst>
            <pc:docMk/>
            <pc:sldMk cId="3443271767" sldId="322"/>
            <ac:picMk id="24" creationId="{02E466A7-13C5-2361-FCB1-809BBE03CD20}"/>
          </ac:picMkLst>
        </pc:picChg>
        <pc:picChg chg="add mod">
          <ac:chgData name="Francesco Fransesini" userId="f4b06c69-b125-4814-a67d-adf8dc91bd7e" providerId="ADAL" clId="{2D414CEC-CEC5-44AC-B1C2-7A79C12DB2B1}" dt="2022-07-09T16:46:33.819" v="2153" actId="571"/>
          <ac:picMkLst>
            <pc:docMk/>
            <pc:sldMk cId="3443271767" sldId="322"/>
            <ac:picMk id="33" creationId="{5FD5D0C7-B896-6965-4354-77168F3754B9}"/>
          </ac:picMkLst>
        </pc:picChg>
        <pc:cxnChg chg="add mod">
          <ac:chgData name="Francesco Fransesini" userId="f4b06c69-b125-4814-a67d-adf8dc91bd7e" providerId="ADAL" clId="{2D414CEC-CEC5-44AC-B1C2-7A79C12DB2B1}" dt="2022-07-09T16:46:48.195" v="2154" actId="1076"/>
          <ac:cxnSpMkLst>
            <pc:docMk/>
            <pc:sldMk cId="3443271767" sldId="322"/>
            <ac:cxnSpMk id="15" creationId="{84F8C232-6A3E-0D18-66F1-C18098198D68}"/>
          </ac:cxnSpMkLst>
        </pc:cxnChg>
        <pc:cxnChg chg="add mod">
          <ac:chgData name="Francesco Fransesini" userId="f4b06c69-b125-4814-a67d-adf8dc91bd7e" providerId="ADAL" clId="{2D414CEC-CEC5-44AC-B1C2-7A79C12DB2B1}" dt="2022-07-11T06:46:08.544" v="2186" actId="164"/>
          <ac:cxnSpMkLst>
            <pc:docMk/>
            <pc:sldMk cId="3443271767" sldId="322"/>
            <ac:cxnSpMk id="22" creationId="{595C6876-23A7-5879-8AF8-2EAD535DE078}"/>
          </ac:cxnSpMkLst>
        </pc:cxnChg>
        <pc:cxnChg chg="add mod">
          <ac:chgData name="Francesco Fransesini" userId="f4b06c69-b125-4814-a67d-adf8dc91bd7e" providerId="ADAL" clId="{2D414CEC-CEC5-44AC-B1C2-7A79C12DB2B1}" dt="2022-07-09T16:43:44.429" v="2061" actId="14100"/>
          <ac:cxnSpMkLst>
            <pc:docMk/>
            <pc:sldMk cId="3443271767" sldId="322"/>
            <ac:cxnSpMk id="26" creationId="{550FA6AE-438A-8A6B-8619-635B99C138E5}"/>
          </ac:cxnSpMkLst>
        </pc:cxnChg>
        <pc:cxnChg chg="add del mod">
          <ac:chgData name="Francesco Fransesini" userId="f4b06c69-b125-4814-a67d-adf8dc91bd7e" providerId="ADAL" clId="{2D414CEC-CEC5-44AC-B1C2-7A79C12DB2B1}" dt="2022-07-09T16:44:38.752" v="2139" actId="478"/>
          <ac:cxnSpMkLst>
            <pc:docMk/>
            <pc:sldMk cId="3443271767" sldId="322"/>
            <ac:cxnSpMk id="30" creationId="{8B146614-D824-BCAD-1269-B8ECA1032FC1}"/>
          </ac:cxnSpMkLst>
        </pc:cxnChg>
      </pc:sldChg>
      <pc:sldChg chg="addSp modSp mod">
        <pc:chgData name="Francesco Fransesini" userId="f4b06c69-b125-4814-a67d-adf8dc91bd7e" providerId="ADAL" clId="{2D414CEC-CEC5-44AC-B1C2-7A79C12DB2B1}" dt="2022-07-09T10:15:05.277" v="966" actId="1076"/>
        <pc:sldMkLst>
          <pc:docMk/>
          <pc:sldMk cId="4018901915" sldId="323"/>
        </pc:sldMkLst>
        <pc:spChg chg="add mod">
          <ac:chgData name="Francesco Fransesini" userId="f4b06c69-b125-4814-a67d-adf8dc91bd7e" providerId="ADAL" clId="{2D414CEC-CEC5-44AC-B1C2-7A79C12DB2B1}" dt="2022-07-09T10:08:50.866" v="933"/>
          <ac:spMkLst>
            <pc:docMk/>
            <pc:sldMk cId="4018901915" sldId="323"/>
            <ac:spMk id="8" creationId="{BA487A4C-2975-6CE4-BEA7-7A6D3DC99DC7}"/>
          </ac:spMkLst>
        </pc:spChg>
        <pc:spChg chg="add mod">
          <ac:chgData name="Francesco Fransesini" userId="f4b06c69-b125-4814-a67d-adf8dc91bd7e" providerId="ADAL" clId="{2D414CEC-CEC5-44AC-B1C2-7A79C12DB2B1}" dt="2022-07-09T10:08:50.866" v="933"/>
          <ac:spMkLst>
            <pc:docMk/>
            <pc:sldMk cId="4018901915" sldId="323"/>
            <ac:spMk id="9" creationId="{EC1A7A0F-9014-5859-406D-2890C74EEDB6}"/>
          </ac:spMkLst>
        </pc:spChg>
        <pc:spChg chg="add mod">
          <ac:chgData name="Francesco Fransesini" userId="f4b06c69-b125-4814-a67d-adf8dc91bd7e" providerId="ADAL" clId="{2D414CEC-CEC5-44AC-B1C2-7A79C12DB2B1}" dt="2022-07-09T10:08:50.866" v="933"/>
          <ac:spMkLst>
            <pc:docMk/>
            <pc:sldMk cId="4018901915" sldId="323"/>
            <ac:spMk id="11" creationId="{7FE54C4F-FCDE-94E4-FA1E-79060DF55FDE}"/>
          </ac:spMkLst>
        </pc:spChg>
        <pc:spChg chg="add mod">
          <ac:chgData name="Francesco Fransesini" userId="f4b06c69-b125-4814-a67d-adf8dc91bd7e" providerId="ADAL" clId="{2D414CEC-CEC5-44AC-B1C2-7A79C12DB2B1}" dt="2022-07-09T10:09:04.875" v="934"/>
          <ac:spMkLst>
            <pc:docMk/>
            <pc:sldMk cId="4018901915" sldId="323"/>
            <ac:spMk id="12" creationId="{E043E4EC-BC6A-1600-6E25-B21CF9A9AF21}"/>
          </ac:spMkLst>
        </pc:spChg>
        <pc:spChg chg="add mod">
          <ac:chgData name="Francesco Fransesini" userId="f4b06c69-b125-4814-a67d-adf8dc91bd7e" providerId="ADAL" clId="{2D414CEC-CEC5-44AC-B1C2-7A79C12DB2B1}" dt="2022-07-09T10:09:04.875" v="934"/>
          <ac:spMkLst>
            <pc:docMk/>
            <pc:sldMk cId="4018901915" sldId="323"/>
            <ac:spMk id="15" creationId="{6A0E9862-36CC-BC59-9DE2-77C17320BAD1}"/>
          </ac:spMkLst>
        </pc:spChg>
        <pc:spChg chg="add mod">
          <ac:chgData name="Francesco Fransesini" userId="f4b06c69-b125-4814-a67d-adf8dc91bd7e" providerId="ADAL" clId="{2D414CEC-CEC5-44AC-B1C2-7A79C12DB2B1}" dt="2022-07-09T10:11:35.764" v="945" actId="20577"/>
          <ac:spMkLst>
            <pc:docMk/>
            <pc:sldMk cId="4018901915" sldId="323"/>
            <ac:spMk id="16" creationId="{8E167FD2-00AC-E19B-3007-C2044220239A}"/>
          </ac:spMkLst>
        </pc:spChg>
        <pc:spChg chg="add mod">
          <ac:chgData name="Francesco Fransesini" userId="f4b06c69-b125-4814-a67d-adf8dc91bd7e" providerId="ADAL" clId="{2D414CEC-CEC5-44AC-B1C2-7A79C12DB2B1}" dt="2022-07-09T10:14:12.981" v="954" actId="1076"/>
          <ac:spMkLst>
            <pc:docMk/>
            <pc:sldMk cId="4018901915" sldId="323"/>
            <ac:spMk id="18" creationId="{73EFFCBC-F48D-7ED3-54D8-E7648DC5ED4F}"/>
          </ac:spMkLst>
        </pc:spChg>
        <pc:spChg chg="add mod">
          <ac:chgData name="Francesco Fransesini" userId="f4b06c69-b125-4814-a67d-adf8dc91bd7e" providerId="ADAL" clId="{2D414CEC-CEC5-44AC-B1C2-7A79C12DB2B1}" dt="2022-07-09T10:14:49.596" v="962" actId="1076"/>
          <ac:spMkLst>
            <pc:docMk/>
            <pc:sldMk cId="4018901915" sldId="323"/>
            <ac:spMk id="19" creationId="{2E28528F-D8A4-9A43-48C0-C21F4D3D9F9C}"/>
          </ac:spMkLst>
        </pc:spChg>
        <pc:spChg chg="add mod">
          <ac:chgData name="Francesco Fransesini" userId="f4b06c69-b125-4814-a67d-adf8dc91bd7e" providerId="ADAL" clId="{2D414CEC-CEC5-44AC-B1C2-7A79C12DB2B1}" dt="2022-07-09T10:15:05.277" v="966" actId="1076"/>
          <ac:spMkLst>
            <pc:docMk/>
            <pc:sldMk cId="4018901915" sldId="323"/>
            <ac:spMk id="21" creationId="{D631FD60-1E4E-889D-B3E1-DBB6299A6206}"/>
          </ac:spMkLst>
        </pc:spChg>
        <pc:grpChg chg="add mod">
          <ac:chgData name="Francesco Fransesini" userId="f4b06c69-b125-4814-a67d-adf8dc91bd7e" providerId="ADAL" clId="{2D414CEC-CEC5-44AC-B1C2-7A79C12DB2B1}" dt="2022-07-09T10:14:51.781" v="963" actId="1076"/>
          <ac:grpSpMkLst>
            <pc:docMk/>
            <pc:sldMk cId="4018901915" sldId="323"/>
            <ac:grpSpMk id="3" creationId="{D4297915-83F8-3B66-47FE-853ECD3EF8B7}"/>
          </ac:grpSpMkLst>
        </pc:grpChg>
        <pc:picChg chg="add mod">
          <ac:chgData name="Francesco Fransesini" userId="f4b06c69-b125-4814-a67d-adf8dc91bd7e" providerId="ADAL" clId="{2D414CEC-CEC5-44AC-B1C2-7A79C12DB2B1}" dt="2022-07-09T10:14:30.712" v="956" actId="164"/>
          <ac:picMkLst>
            <pc:docMk/>
            <pc:sldMk cId="4018901915" sldId="323"/>
            <ac:picMk id="20" creationId="{E668B82A-1447-A0B5-9044-ADF65AF5F006}"/>
          </ac:picMkLst>
        </pc:picChg>
      </pc:sldChg>
      <pc:sldChg chg="modSp mod">
        <pc:chgData name="Francesco Fransesini" userId="f4b06c69-b125-4814-a67d-adf8dc91bd7e" providerId="ADAL" clId="{2D414CEC-CEC5-44AC-B1C2-7A79C12DB2B1}" dt="2022-07-11T12:34:47.991" v="2405" actId="20577"/>
        <pc:sldMkLst>
          <pc:docMk/>
          <pc:sldMk cId="1645952745" sldId="324"/>
        </pc:sldMkLst>
        <pc:spChg chg="mod">
          <ac:chgData name="Francesco Fransesini" userId="f4b06c69-b125-4814-a67d-adf8dc91bd7e" providerId="ADAL" clId="{2D414CEC-CEC5-44AC-B1C2-7A79C12DB2B1}" dt="2022-07-11T12:34:47.991" v="2405" actId="20577"/>
          <ac:spMkLst>
            <pc:docMk/>
            <pc:sldMk cId="1645952745" sldId="324"/>
            <ac:spMk id="11" creationId="{5F06D633-208A-0F49-4813-8A47F191827F}"/>
          </ac:spMkLst>
        </pc:spChg>
        <pc:spChg chg="mod">
          <ac:chgData name="Francesco Fransesini" userId="f4b06c69-b125-4814-a67d-adf8dc91bd7e" providerId="ADAL" clId="{2D414CEC-CEC5-44AC-B1C2-7A79C12DB2B1}" dt="2022-07-11T09:31:16.556" v="2249"/>
          <ac:spMkLst>
            <pc:docMk/>
            <pc:sldMk cId="1645952745" sldId="324"/>
            <ac:spMk id="13" creationId="{E06DF78F-9D72-66E3-B39F-B5D8171B5E1E}"/>
          </ac:spMkLst>
        </pc:spChg>
      </pc:sldChg>
      <pc:sldChg chg="addSp delSp modSp mod">
        <pc:chgData name="Francesco Fransesini" userId="f4b06c69-b125-4814-a67d-adf8dc91bd7e" providerId="ADAL" clId="{2D414CEC-CEC5-44AC-B1C2-7A79C12DB2B1}" dt="2022-07-11T13:40:15.348" v="2674" actId="1076"/>
        <pc:sldMkLst>
          <pc:docMk/>
          <pc:sldMk cId="4131138683" sldId="325"/>
        </pc:sldMkLst>
        <pc:spChg chg="add mod">
          <ac:chgData name="Francesco Fransesini" userId="f4b06c69-b125-4814-a67d-adf8dc91bd7e" providerId="ADAL" clId="{2D414CEC-CEC5-44AC-B1C2-7A79C12DB2B1}" dt="2022-07-11T13:36:27.756" v="2673" actId="20577"/>
          <ac:spMkLst>
            <pc:docMk/>
            <pc:sldMk cId="4131138683" sldId="325"/>
            <ac:spMk id="3" creationId="{E723A631-27FF-5310-6AAF-C4192E06D96E}"/>
          </ac:spMkLst>
        </pc:spChg>
        <pc:spChg chg="add mod">
          <ac:chgData name="Francesco Fransesini" userId="f4b06c69-b125-4814-a67d-adf8dc91bd7e" providerId="ADAL" clId="{2D414CEC-CEC5-44AC-B1C2-7A79C12DB2B1}" dt="2022-07-09T16:52:03.085" v="2167" actId="1076"/>
          <ac:spMkLst>
            <pc:docMk/>
            <pc:sldMk cId="4131138683" sldId="325"/>
            <ac:spMk id="7" creationId="{2191BB99-A7B8-9386-8275-B4DF9F1ADE3F}"/>
          </ac:spMkLst>
        </pc:spChg>
        <pc:spChg chg="add mod">
          <ac:chgData name="Francesco Fransesini" userId="f4b06c69-b125-4814-a67d-adf8dc91bd7e" providerId="ADAL" clId="{2D414CEC-CEC5-44AC-B1C2-7A79C12DB2B1}" dt="2022-07-09T16:24:38.291" v="1821" actId="1076"/>
          <ac:spMkLst>
            <pc:docMk/>
            <pc:sldMk cId="4131138683" sldId="325"/>
            <ac:spMk id="20" creationId="{5152A403-6619-6CA2-1647-E744EB3D0BA8}"/>
          </ac:spMkLst>
        </pc:spChg>
        <pc:spChg chg="add mod">
          <ac:chgData name="Francesco Fransesini" userId="f4b06c69-b125-4814-a67d-adf8dc91bd7e" providerId="ADAL" clId="{2D414CEC-CEC5-44AC-B1C2-7A79C12DB2B1}" dt="2022-07-09T16:25:10.938" v="1838" actId="1076"/>
          <ac:spMkLst>
            <pc:docMk/>
            <pc:sldMk cId="4131138683" sldId="325"/>
            <ac:spMk id="23" creationId="{FDB45586-8DBE-D609-7292-1B84F17E44A0}"/>
          </ac:spMkLst>
        </pc:spChg>
        <pc:picChg chg="mod ord modCrop">
          <ac:chgData name="Francesco Fransesini" userId="f4b06c69-b125-4814-a67d-adf8dc91bd7e" providerId="ADAL" clId="{2D414CEC-CEC5-44AC-B1C2-7A79C12DB2B1}" dt="2022-07-11T13:40:15.348" v="2674" actId="1076"/>
          <ac:picMkLst>
            <pc:docMk/>
            <pc:sldMk cId="4131138683" sldId="325"/>
            <ac:picMk id="4" creationId="{B66D589A-6F73-E9A2-514B-692F86674E0F}"/>
          </ac:picMkLst>
        </pc:picChg>
        <pc:picChg chg="add mod">
          <ac:chgData name="Francesco Fransesini" userId="f4b06c69-b125-4814-a67d-adf8dc91bd7e" providerId="ADAL" clId="{2D414CEC-CEC5-44AC-B1C2-7A79C12DB2B1}" dt="2022-07-09T16:52:03.085" v="2167" actId="1076"/>
          <ac:picMkLst>
            <pc:docMk/>
            <pc:sldMk cId="4131138683" sldId="325"/>
            <ac:picMk id="6" creationId="{5CA769FF-73C6-74A2-FF89-C9164F48DF31}"/>
          </ac:picMkLst>
        </pc:picChg>
        <pc:picChg chg="add del mod">
          <ac:chgData name="Francesco Fransesini" userId="f4b06c69-b125-4814-a67d-adf8dc91bd7e" providerId="ADAL" clId="{2D414CEC-CEC5-44AC-B1C2-7A79C12DB2B1}" dt="2022-07-09T16:21:26.411" v="1647"/>
          <ac:picMkLst>
            <pc:docMk/>
            <pc:sldMk cId="4131138683" sldId="325"/>
            <ac:picMk id="16" creationId="{8D191058-CA52-4A6B-37EC-7DDB78A907C5}"/>
          </ac:picMkLst>
        </pc:picChg>
        <pc:picChg chg="add mod ord modCrop">
          <ac:chgData name="Francesco Fransesini" userId="f4b06c69-b125-4814-a67d-adf8dc91bd7e" providerId="ADAL" clId="{2D414CEC-CEC5-44AC-B1C2-7A79C12DB2B1}" dt="2022-07-09T16:53:14.634" v="2179" actId="1076"/>
          <ac:picMkLst>
            <pc:docMk/>
            <pc:sldMk cId="4131138683" sldId="325"/>
            <ac:picMk id="25" creationId="{A1E4508F-66BC-46A2-F9FF-DF6E284EEEC6}"/>
          </ac:picMkLst>
        </pc:picChg>
        <pc:cxnChg chg="add mod">
          <ac:chgData name="Francesco Fransesini" userId="f4b06c69-b125-4814-a67d-adf8dc91bd7e" providerId="ADAL" clId="{2D414CEC-CEC5-44AC-B1C2-7A79C12DB2B1}" dt="2022-07-09T16:52:03.085" v="2167" actId="1076"/>
          <ac:cxnSpMkLst>
            <pc:docMk/>
            <pc:sldMk cId="4131138683" sldId="325"/>
            <ac:cxnSpMk id="9" creationId="{3AE4B752-1416-A2B6-ED02-16BD2D1236DB}"/>
          </ac:cxnSpMkLst>
        </pc:cxnChg>
        <pc:cxnChg chg="add mod">
          <ac:chgData name="Francesco Fransesini" userId="f4b06c69-b125-4814-a67d-adf8dc91bd7e" providerId="ADAL" clId="{2D414CEC-CEC5-44AC-B1C2-7A79C12DB2B1}" dt="2022-07-09T16:52:03.085" v="2167" actId="1076"/>
          <ac:cxnSpMkLst>
            <pc:docMk/>
            <pc:sldMk cId="4131138683" sldId="325"/>
            <ac:cxnSpMk id="18" creationId="{8CA264A8-0AB0-BA0E-E623-1B28D8064550}"/>
          </ac:cxnSpMkLst>
        </pc:cxnChg>
        <pc:cxnChg chg="add mod">
          <ac:chgData name="Francesco Fransesini" userId="f4b06c69-b125-4814-a67d-adf8dc91bd7e" providerId="ADAL" clId="{2D414CEC-CEC5-44AC-B1C2-7A79C12DB2B1}" dt="2022-07-09T16:52:03.085" v="2167" actId="1076"/>
          <ac:cxnSpMkLst>
            <pc:docMk/>
            <pc:sldMk cId="4131138683" sldId="325"/>
            <ac:cxnSpMk id="19" creationId="{3ABD0C2C-6BCD-9F3A-A8A8-AEFBE22EFAA1}"/>
          </ac:cxnSpMkLst>
        </pc:cxnChg>
        <pc:cxnChg chg="add mod">
          <ac:chgData name="Francesco Fransesini" userId="f4b06c69-b125-4814-a67d-adf8dc91bd7e" providerId="ADAL" clId="{2D414CEC-CEC5-44AC-B1C2-7A79C12DB2B1}" dt="2022-07-09T16:24:55.220" v="1824" actId="1582"/>
          <ac:cxnSpMkLst>
            <pc:docMk/>
            <pc:sldMk cId="4131138683" sldId="325"/>
            <ac:cxnSpMk id="22" creationId="{8A863268-B3A2-10E6-EDBF-4DD27FB28F73}"/>
          </ac:cxnSpMkLst>
        </pc:cxnChg>
      </pc:sldChg>
      <pc:sldChg chg="addSp delSp modSp add mod modAnim">
        <pc:chgData name="Francesco Fransesini" userId="f4b06c69-b125-4814-a67d-adf8dc91bd7e" providerId="ADAL" clId="{2D414CEC-CEC5-44AC-B1C2-7A79C12DB2B1}" dt="2022-07-11T12:24:55.826" v="2376" actId="20577"/>
        <pc:sldMkLst>
          <pc:docMk/>
          <pc:sldMk cId="611459877" sldId="326"/>
        </pc:sldMkLst>
        <pc:spChg chg="mod ord">
          <ac:chgData name="Francesco Fransesini" userId="f4b06c69-b125-4814-a67d-adf8dc91bd7e" providerId="ADAL" clId="{2D414CEC-CEC5-44AC-B1C2-7A79C12DB2B1}" dt="2022-07-11T12:24:55.826" v="2376" actId="20577"/>
          <ac:spMkLst>
            <pc:docMk/>
            <pc:sldMk cId="611459877" sldId="326"/>
            <ac:spMk id="3" creationId="{E723A631-27FF-5310-6AAF-C4192E06D96E}"/>
          </ac:spMkLst>
        </pc:spChg>
        <pc:picChg chg="del">
          <ac:chgData name="Francesco Fransesini" userId="f4b06c69-b125-4814-a67d-adf8dc91bd7e" providerId="ADAL" clId="{2D414CEC-CEC5-44AC-B1C2-7A79C12DB2B1}" dt="2022-07-08T15:19:17.657" v="621" actId="478"/>
          <ac:picMkLst>
            <pc:docMk/>
            <pc:sldMk cId="611459877" sldId="326"/>
            <ac:picMk id="4" creationId="{B66D589A-6F73-E9A2-514B-692F86674E0F}"/>
          </ac:picMkLst>
        </pc:picChg>
        <pc:picChg chg="add mod modCrop">
          <ac:chgData name="Francesco Fransesini" userId="f4b06c69-b125-4814-a67d-adf8dc91bd7e" providerId="ADAL" clId="{2D414CEC-CEC5-44AC-B1C2-7A79C12DB2B1}" dt="2022-07-11T06:44:43.911" v="2183" actId="1076"/>
          <ac:picMkLst>
            <pc:docMk/>
            <pc:sldMk cId="611459877" sldId="326"/>
            <ac:picMk id="5" creationId="{B97696D1-0205-040B-4050-7E44ABB72A04}"/>
          </ac:picMkLst>
        </pc:picChg>
      </pc:sldChg>
      <pc:sldChg chg="modSp mod">
        <pc:chgData name="Francesco Fransesini" userId="f4b06c69-b125-4814-a67d-adf8dc91bd7e" providerId="ADAL" clId="{2D414CEC-CEC5-44AC-B1C2-7A79C12DB2B1}" dt="2022-07-11T12:36:26.750" v="2421" actId="20577"/>
        <pc:sldMkLst>
          <pc:docMk/>
          <pc:sldMk cId="601455540" sldId="327"/>
        </pc:sldMkLst>
        <pc:spChg chg="mod">
          <ac:chgData name="Francesco Fransesini" userId="f4b06c69-b125-4814-a67d-adf8dc91bd7e" providerId="ADAL" clId="{2D414CEC-CEC5-44AC-B1C2-7A79C12DB2B1}" dt="2022-07-11T12:36:26.750" v="2421" actId="20577"/>
          <ac:spMkLst>
            <pc:docMk/>
            <pc:sldMk cId="601455540" sldId="327"/>
            <ac:spMk id="11" creationId="{5F06D633-208A-0F49-4813-8A47F191827F}"/>
          </ac:spMkLst>
        </pc:spChg>
      </pc:sldChg>
      <pc:sldChg chg="add del">
        <pc:chgData name="Francesco Fransesini" userId="f4b06c69-b125-4814-a67d-adf8dc91bd7e" providerId="ADAL" clId="{2D414CEC-CEC5-44AC-B1C2-7A79C12DB2B1}" dt="2022-07-09T10:15:15.608" v="967" actId="47"/>
        <pc:sldMkLst>
          <pc:docMk/>
          <pc:sldMk cId="2081426746" sldId="327"/>
        </pc:sldMkLst>
      </pc:sldChg>
      <pc:sldChg chg="modSp mod">
        <pc:chgData name="Francesco Fransesini" userId="f4b06c69-b125-4814-a67d-adf8dc91bd7e" providerId="ADAL" clId="{2D414CEC-CEC5-44AC-B1C2-7A79C12DB2B1}" dt="2022-07-11T12:49:25.105" v="2652" actId="14100"/>
        <pc:sldMkLst>
          <pc:docMk/>
          <pc:sldMk cId="340539807" sldId="328"/>
        </pc:sldMkLst>
        <pc:spChg chg="mod">
          <ac:chgData name="Francesco Fransesini" userId="f4b06c69-b125-4814-a67d-adf8dc91bd7e" providerId="ADAL" clId="{2D414CEC-CEC5-44AC-B1C2-7A79C12DB2B1}" dt="2022-07-11T12:41:33.696" v="2635" actId="14100"/>
          <ac:spMkLst>
            <pc:docMk/>
            <pc:sldMk cId="340539807" sldId="328"/>
            <ac:spMk id="11" creationId="{5F06D633-208A-0F49-4813-8A47F191827F}"/>
          </ac:spMkLst>
        </pc:spChg>
        <pc:spChg chg="mod">
          <ac:chgData name="Francesco Fransesini" userId="f4b06c69-b125-4814-a67d-adf8dc91bd7e" providerId="ADAL" clId="{2D414CEC-CEC5-44AC-B1C2-7A79C12DB2B1}" dt="2022-07-11T12:37:33.824" v="2424" actId="207"/>
          <ac:spMkLst>
            <pc:docMk/>
            <pc:sldMk cId="340539807" sldId="328"/>
            <ac:spMk id="30" creationId="{A02D9E6D-5002-C229-030E-F1232540B391}"/>
          </ac:spMkLst>
        </pc:spChg>
        <pc:picChg chg="mod">
          <ac:chgData name="Francesco Fransesini" userId="f4b06c69-b125-4814-a67d-adf8dc91bd7e" providerId="ADAL" clId="{2D414CEC-CEC5-44AC-B1C2-7A79C12DB2B1}" dt="2022-07-11T12:49:25.105" v="2652" actId="14100"/>
          <ac:picMkLst>
            <pc:docMk/>
            <pc:sldMk cId="340539807" sldId="328"/>
            <ac:picMk id="23" creationId="{B048C9BE-7FD1-0A1D-00CF-8DBA60BBCB2E}"/>
          </ac:picMkLst>
        </pc:picChg>
      </pc:sldChg>
      <pc:sldChg chg="modSp mod">
        <pc:chgData name="Francesco Fransesini" userId="f4b06c69-b125-4814-a67d-adf8dc91bd7e" providerId="ADAL" clId="{2D414CEC-CEC5-44AC-B1C2-7A79C12DB2B1}" dt="2022-07-11T12:44:55.258" v="2651" actId="20577"/>
        <pc:sldMkLst>
          <pc:docMk/>
          <pc:sldMk cId="3702044487" sldId="329"/>
        </pc:sldMkLst>
        <pc:spChg chg="mod">
          <ac:chgData name="Francesco Fransesini" userId="f4b06c69-b125-4814-a67d-adf8dc91bd7e" providerId="ADAL" clId="{2D414CEC-CEC5-44AC-B1C2-7A79C12DB2B1}" dt="2022-07-11T12:44:55.258" v="2651" actId="20577"/>
          <ac:spMkLst>
            <pc:docMk/>
            <pc:sldMk cId="3702044487" sldId="329"/>
            <ac:spMk id="11" creationId="{5F06D633-208A-0F49-4813-8A47F191827F}"/>
          </ac:spMkLst>
        </pc:spChg>
      </pc:sldChg>
    </pc:docChg>
  </pc:docChgLst>
  <pc:docChgLst>
    <pc:chgData name="Francesco Fransesini" userId="f4b06c69-b125-4814-a67d-adf8dc91bd7e" providerId="ADAL" clId="{711E03E1-FDF6-454A-8805-E325553E21ED}"/>
    <pc:docChg chg="undo custSel addSld delSld modSld">
      <pc:chgData name="Francesco Fransesini" userId="f4b06c69-b125-4814-a67d-adf8dc91bd7e" providerId="ADAL" clId="{711E03E1-FDF6-454A-8805-E325553E21ED}" dt="2022-09-14T14:26:18.187" v="149" actId="113"/>
      <pc:docMkLst>
        <pc:docMk/>
      </pc:docMkLst>
      <pc:sldChg chg="addSp modSp add mod">
        <pc:chgData name="Francesco Fransesini" userId="f4b06c69-b125-4814-a67d-adf8dc91bd7e" providerId="ADAL" clId="{711E03E1-FDF6-454A-8805-E325553E21ED}" dt="2022-09-14T14:17:37.560" v="148" actId="1076"/>
        <pc:sldMkLst>
          <pc:docMk/>
          <pc:sldMk cId="2231268605" sldId="280"/>
        </pc:sldMkLst>
        <pc:spChg chg="mod">
          <ac:chgData name="Francesco Fransesini" userId="f4b06c69-b125-4814-a67d-adf8dc91bd7e" providerId="ADAL" clId="{711E03E1-FDF6-454A-8805-E325553E21ED}" dt="2022-09-14T14:10:05.049" v="82" actId="1076"/>
          <ac:spMkLst>
            <pc:docMk/>
            <pc:sldMk cId="2231268605" sldId="280"/>
            <ac:spMk id="2" creationId="{9A33B05A-ECC6-4AD4-8603-270C969F2EEC}"/>
          </ac:spMkLst>
        </pc:spChg>
        <pc:spChg chg="add">
          <ac:chgData name="Francesco Fransesini" userId="f4b06c69-b125-4814-a67d-adf8dc91bd7e" providerId="ADAL" clId="{711E03E1-FDF6-454A-8805-E325553E21ED}" dt="2022-09-14T14:11:40.230" v="107" actId="22"/>
          <ac:spMkLst>
            <pc:docMk/>
            <pc:sldMk cId="2231268605" sldId="280"/>
            <ac:spMk id="4" creationId="{B4A674D2-DEA4-31E3-2CEC-0075EF4F3260}"/>
          </ac:spMkLst>
        </pc:spChg>
        <pc:spChg chg="mod">
          <ac:chgData name="Francesco Fransesini" userId="f4b06c69-b125-4814-a67d-adf8dc91bd7e" providerId="ADAL" clId="{711E03E1-FDF6-454A-8805-E325553E21ED}" dt="2022-09-14T14:17:32.161" v="147" actId="1076"/>
          <ac:spMkLst>
            <pc:docMk/>
            <pc:sldMk cId="2231268605" sldId="280"/>
            <ac:spMk id="36" creationId="{269063F0-295E-AE48-9EFD-B8A05C43D2DB}"/>
          </ac:spMkLst>
        </pc:spChg>
        <pc:spChg chg="mod">
          <ac:chgData name="Francesco Fransesini" userId="f4b06c69-b125-4814-a67d-adf8dc91bd7e" providerId="ADAL" clId="{711E03E1-FDF6-454A-8805-E325553E21ED}" dt="2022-09-14T14:17:37.560" v="148" actId="1076"/>
          <ac:spMkLst>
            <pc:docMk/>
            <pc:sldMk cId="2231268605" sldId="280"/>
            <ac:spMk id="43" creationId="{62383BCC-95E8-A912-C20C-5CBB6C3FC8DE}"/>
          </ac:spMkLst>
        </pc:spChg>
      </pc:sldChg>
      <pc:sldChg chg="addSp delSp modSp mod">
        <pc:chgData name="Francesco Fransesini" userId="f4b06c69-b125-4814-a67d-adf8dc91bd7e" providerId="ADAL" clId="{711E03E1-FDF6-454A-8805-E325553E21ED}" dt="2022-09-14T14:16:32.361" v="130" actId="108"/>
        <pc:sldMkLst>
          <pc:docMk/>
          <pc:sldMk cId="3110927197" sldId="283"/>
        </pc:sldMkLst>
        <pc:spChg chg="mod">
          <ac:chgData name="Francesco Fransesini" userId="f4b06c69-b125-4814-a67d-adf8dc91bd7e" providerId="ADAL" clId="{711E03E1-FDF6-454A-8805-E325553E21ED}" dt="2022-09-14T14:16:32.361" v="130" actId="108"/>
          <ac:spMkLst>
            <pc:docMk/>
            <pc:sldMk cId="3110927197" sldId="283"/>
            <ac:spMk id="3" creationId="{20271FAA-5105-38B3-1350-A5E1238A1CED}"/>
          </ac:spMkLst>
        </pc:spChg>
        <pc:spChg chg="add">
          <ac:chgData name="Francesco Fransesini" userId="f4b06c69-b125-4814-a67d-adf8dc91bd7e" providerId="ADAL" clId="{711E03E1-FDF6-454A-8805-E325553E21ED}" dt="2022-09-14T13:58:08.352" v="43" actId="22"/>
          <ac:spMkLst>
            <pc:docMk/>
            <pc:sldMk cId="3110927197" sldId="283"/>
            <ac:spMk id="5" creationId="{FBE0B5BC-FB54-55FA-12E1-E0B29D979946}"/>
          </ac:spMkLst>
        </pc:spChg>
        <pc:spChg chg="del mod">
          <ac:chgData name="Francesco Fransesini" userId="f4b06c69-b125-4814-a67d-adf8dc91bd7e" providerId="ADAL" clId="{711E03E1-FDF6-454A-8805-E325553E21ED}" dt="2022-09-14T13:58:10.663" v="44" actId="478"/>
          <ac:spMkLst>
            <pc:docMk/>
            <pc:sldMk cId="3110927197" sldId="283"/>
            <ac:spMk id="10" creationId="{4F769AF9-9998-4535-A0B8-F7AC06DA6FDC}"/>
          </ac:spMkLst>
        </pc:spChg>
        <pc:spChg chg="del">
          <ac:chgData name="Francesco Fransesini" userId="f4b06c69-b125-4814-a67d-adf8dc91bd7e" providerId="ADAL" clId="{711E03E1-FDF6-454A-8805-E325553E21ED}" dt="2022-09-14T13:55:52.552" v="6" actId="478"/>
          <ac:spMkLst>
            <pc:docMk/>
            <pc:sldMk cId="3110927197" sldId="283"/>
            <ac:spMk id="13" creationId="{E06DF78F-9D72-66E3-B39F-B5D8171B5E1E}"/>
          </ac:spMkLst>
        </pc:spChg>
      </pc:sldChg>
      <pc:sldChg chg="delSp modSp mod">
        <pc:chgData name="Francesco Fransesini" userId="f4b06c69-b125-4814-a67d-adf8dc91bd7e" providerId="ADAL" clId="{711E03E1-FDF6-454A-8805-E325553E21ED}" dt="2022-09-14T14:26:18.187" v="149" actId="113"/>
        <pc:sldMkLst>
          <pc:docMk/>
          <pc:sldMk cId="3660757301" sldId="289"/>
        </pc:sldMkLst>
        <pc:spChg chg="mod">
          <ac:chgData name="Francesco Fransesini" userId="f4b06c69-b125-4814-a67d-adf8dc91bd7e" providerId="ADAL" clId="{711E03E1-FDF6-454A-8805-E325553E21ED}" dt="2022-09-14T13:58:04.478" v="42" actId="1076"/>
          <ac:spMkLst>
            <pc:docMk/>
            <pc:sldMk cId="3660757301" sldId="289"/>
            <ac:spMk id="2" creationId="{B75C5EC8-F6BE-4EDD-8A1F-E7C4E339CEBA}"/>
          </ac:spMkLst>
        </pc:spChg>
        <pc:spChg chg="del">
          <ac:chgData name="Francesco Fransesini" userId="f4b06c69-b125-4814-a67d-adf8dc91bd7e" providerId="ADAL" clId="{711E03E1-FDF6-454A-8805-E325553E21ED}" dt="2022-09-14T13:55:39.345" v="4" actId="478"/>
          <ac:spMkLst>
            <pc:docMk/>
            <pc:sldMk cId="3660757301" sldId="289"/>
            <ac:spMk id="10" creationId="{36A41B5E-E69E-470C-8DC9-31497BD77849}"/>
          </ac:spMkLst>
        </pc:spChg>
        <pc:spChg chg="del">
          <ac:chgData name="Francesco Fransesini" userId="f4b06c69-b125-4814-a67d-adf8dc91bd7e" providerId="ADAL" clId="{711E03E1-FDF6-454A-8805-E325553E21ED}" dt="2022-09-14T13:55:41.415" v="5" actId="478"/>
          <ac:spMkLst>
            <pc:docMk/>
            <pc:sldMk cId="3660757301" sldId="289"/>
            <ac:spMk id="11" creationId="{0DB7142B-CE4C-41A3-8E93-B3DBBB0F1CAF}"/>
          </ac:spMkLst>
        </pc:spChg>
        <pc:spChg chg="mod">
          <ac:chgData name="Francesco Fransesini" userId="f4b06c69-b125-4814-a67d-adf8dc91bd7e" providerId="ADAL" clId="{711E03E1-FDF6-454A-8805-E325553E21ED}" dt="2022-09-14T14:26:18.187" v="149" actId="113"/>
          <ac:spMkLst>
            <pc:docMk/>
            <pc:sldMk cId="3660757301" sldId="289"/>
            <ac:spMk id="13" creationId="{01305270-6C47-4C0D-89C7-82B919DE8B1E}"/>
          </ac:spMkLst>
        </pc:spChg>
      </pc:sldChg>
      <pc:sldChg chg="delSp modSp mod">
        <pc:chgData name="Francesco Fransesini" userId="f4b06c69-b125-4814-a67d-adf8dc91bd7e" providerId="ADAL" clId="{711E03E1-FDF6-454A-8805-E325553E21ED}" dt="2022-09-14T14:11:28.296" v="105" actId="1076"/>
        <pc:sldMkLst>
          <pc:docMk/>
          <pc:sldMk cId="2300865899" sldId="291"/>
        </pc:sldMkLst>
        <pc:spChg chg="del">
          <ac:chgData name="Francesco Fransesini" userId="f4b06c69-b125-4814-a67d-adf8dc91bd7e" providerId="ADAL" clId="{711E03E1-FDF6-454A-8805-E325553E21ED}" dt="2022-09-14T13:57:39.872" v="31" actId="478"/>
          <ac:spMkLst>
            <pc:docMk/>
            <pc:sldMk cId="2300865899" sldId="291"/>
            <ac:spMk id="8" creationId="{57263C81-41F3-02F7-A77C-846BCC771A06}"/>
          </ac:spMkLst>
        </pc:spChg>
        <pc:spChg chg="mod">
          <ac:chgData name="Francesco Fransesini" userId="f4b06c69-b125-4814-a67d-adf8dc91bd7e" providerId="ADAL" clId="{711E03E1-FDF6-454A-8805-E325553E21ED}" dt="2022-09-14T14:11:28.296" v="105" actId="1076"/>
          <ac:spMkLst>
            <pc:docMk/>
            <pc:sldMk cId="2300865899" sldId="291"/>
            <ac:spMk id="10" creationId="{D497722C-2CA5-43DE-B506-D1190A6DD4D5}"/>
          </ac:spMkLst>
        </pc:spChg>
      </pc:sldChg>
      <pc:sldChg chg="addSp delSp mod">
        <pc:chgData name="Francesco Fransesini" userId="f4b06c69-b125-4814-a67d-adf8dc91bd7e" providerId="ADAL" clId="{711E03E1-FDF6-454A-8805-E325553E21ED}" dt="2022-09-14T13:58:23.439" v="50" actId="478"/>
        <pc:sldMkLst>
          <pc:docMk/>
          <pc:sldMk cId="1794152004" sldId="320"/>
        </pc:sldMkLst>
        <pc:spChg chg="add">
          <ac:chgData name="Francesco Fransesini" userId="f4b06c69-b125-4814-a67d-adf8dc91bd7e" providerId="ADAL" clId="{711E03E1-FDF6-454A-8805-E325553E21ED}" dt="2022-09-14T13:58:21.092" v="49" actId="22"/>
          <ac:spMkLst>
            <pc:docMk/>
            <pc:sldMk cId="1794152004" sldId="320"/>
            <ac:spMk id="4" creationId="{B7342049-B690-58B8-1611-9361123EC727}"/>
          </ac:spMkLst>
        </pc:spChg>
        <pc:spChg chg="del">
          <ac:chgData name="Francesco Fransesini" userId="f4b06c69-b125-4814-a67d-adf8dc91bd7e" providerId="ADAL" clId="{711E03E1-FDF6-454A-8805-E325553E21ED}" dt="2022-09-14T13:58:20.679" v="48" actId="478"/>
          <ac:spMkLst>
            <pc:docMk/>
            <pc:sldMk cId="1794152004" sldId="320"/>
            <ac:spMk id="17" creationId="{16EBE5A1-E814-8761-A369-3AD0A4683B5C}"/>
          </ac:spMkLst>
        </pc:spChg>
        <pc:spChg chg="del">
          <ac:chgData name="Francesco Fransesini" userId="f4b06c69-b125-4814-a67d-adf8dc91bd7e" providerId="ADAL" clId="{711E03E1-FDF6-454A-8805-E325553E21ED}" dt="2022-09-14T13:58:23.439" v="50" actId="478"/>
          <ac:spMkLst>
            <pc:docMk/>
            <pc:sldMk cId="1794152004" sldId="320"/>
            <ac:spMk id="23" creationId="{4DABF008-A671-45B8-8B3D-C75CD367BF36}"/>
          </ac:spMkLst>
        </pc:spChg>
      </pc:sldChg>
      <pc:sldChg chg="addSp delSp modSp mod">
        <pc:chgData name="Francesco Fransesini" userId="f4b06c69-b125-4814-a67d-adf8dc91bd7e" providerId="ADAL" clId="{711E03E1-FDF6-454A-8805-E325553E21ED}" dt="2022-09-14T14:11:54.102" v="114" actId="22"/>
        <pc:sldMkLst>
          <pc:docMk/>
          <pc:sldMk cId="1645952745" sldId="324"/>
        </pc:sldMkLst>
        <pc:spChg chg="add">
          <ac:chgData name="Francesco Fransesini" userId="f4b06c69-b125-4814-a67d-adf8dc91bd7e" providerId="ADAL" clId="{711E03E1-FDF6-454A-8805-E325553E21ED}" dt="2022-09-14T14:11:54.102" v="114" actId="22"/>
          <ac:spMkLst>
            <pc:docMk/>
            <pc:sldMk cId="1645952745" sldId="324"/>
            <ac:spMk id="4" creationId="{7E56B715-1E82-2E57-C6CD-1A20B2D27B8B}"/>
          </ac:spMkLst>
        </pc:spChg>
        <pc:spChg chg="del">
          <ac:chgData name="Francesco Fransesini" userId="f4b06c69-b125-4814-a67d-adf8dc91bd7e" providerId="ADAL" clId="{711E03E1-FDF6-454A-8805-E325553E21ED}" dt="2022-09-14T14:11:53.865" v="113" actId="478"/>
          <ac:spMkLst>
            <pc:docMk/>
            <pc:sldMk cId="1645952745" sldId="324"/>
            <ac:spMk id="10" creationId="{4F769AF9-9998-4535-A0B8-F7AC06DA6FDC}"/>
          </ac:spMkLst>
        </pc:spChg>
        <pc:spChg chg="del">
          <ac:chgData name="Francesco Fransesini" userId="f4b06c69-b125-4814-a67d-adf8dc91bd7e" providerId="ADAL" clId="{711E03E1-FDF6-454A-8805-E325553E21ED}" dt="2022-09-14T14:11:51.057" v="112" actId="478"/>
          <ac:spMkLst>
            <pc:docMk/>
            <pc:sldMk cId="1645952745" sldId="324"/>
            <ac:spMk id="13" creationId="{E06DF78F-9D72-66E3-B39F-B5D8171B5E1E}"/>
          </ac:spMkLst>
        </pc:spChg>
        <pc:spChg chg="mod">
          <ac:chgData name="Francesco Fransesini" userId="f4b06c69-b125-4814-a67d-adf8dc91bd7e" providerId="ADAL" clId="{711E03E1-FDF6-454A-8805-E325553E21ED}" dt="2022-09-14T14:11:08.938" v="103" actId="20577"/>
          <ac:spMkLst>
            <pc:docMk/>
            <pc:sldMk cId="1645952745" sldId="324"/>
            <ac:spMk id="49" creationId="{9C0437E8-F3C7-49BE-85BF-948370FA1007}"/>
          </ac:spMkLst>
        </pc:spChg>
      </pc:sldChg>
      <pc:sldChg chg="del">
        <pc:chgData name="Francesco Fransesini" userId="f4b06c69-b125-4814-a67d-adf8dc91bd7e" providerId="ADAL" clId="{711E03E1-FDF6-454A-8805-E325553E21ED}" dt="2022-09-14T14:00:24.864" v="55" actId="47"/>
        <pc:sldMkLst>
          <pc:docMk/>
          <pc:sldMk cId="3322540196" sldId="325"/>
        </pc:sldMkLst>
      </pc:sldChg>
      <pc:sldChg chg="addSp delSp modSp add mod">
        <pc:chgData name="Francesco Fransesini" userId="f4b06c69-b125-4814-a67d-adf8dc91bd7e" providerId="ADAL" clId="{711E03E1-FDF6-454A-8805-E325553E21ED}" dt="2022-09-14T14:11:44.469" v="109" actId="22"/>
        <pc:sldMkLst>
          <pc:docMk/>
          <pc:sldMk cId="4131138683" sldId="325"/>
        </pc:sldMkLst>
        <pc:spChg chg="mod">
          <ac:chgData name="Francesco Fransesini" userId="f4b06c69-b125-4814-a67d-adf8dc91bd7e" providerId="ADAL" clId="{711E03E1-FDF6-454A-8805-E325553E21ED}" dt="2022-09-14T14:10:50.944" v="87" actId="1076"/>
          <ac:spMkLst>
            <pc:docMk/>
            <pc:sldMk cId="4131138683" sldId="325"/>
            <ac:spMk id="3" creationId="{E723A631-27FF-5310-6AAF-C4192E06D96E}"/>
          </ac:spMkLst>
        </pc:spChg>
        <pc:spChg chg="add">
          <ac:chgData name="Francesco Fransesini" userId="f4b06c69-b125-4814-a67d-adf8dc91bd7e" providerId="ADAL" clId="{711E03E1-FDF6-454A-8805-E325553E21ED}" dt="2022-09-14T14:11:44.469" v="109" actId="22"/>
          <ac:spMkLst>
            <pc:docMk/>
            <pc:sldMk cId="4131138683" sldId="325"/>
            <ac:spMk id="8" creationId="{83B87F04-CAF6-02B7-3F4A-7DC6B6381385}"/>
          </ac:spMkLst>
        </pc:spChg>
        <pc:spChg chg="del">
          <ac:chgData name="Francesco Fransesini" userId="f4b06c69-b125-4814-a67d-adf8dc91bd7e" providerId="ADAL" clId="{711E03E1-FDF6-454A-8805-E325553E21ED}" dt="2022-09-14T14:11:44.225" v="108" actId="478"/>
          <ac:spMkLst>
            <pc:docMk/>
            <pc:sldMk cId="4131138683" sldId="325"/>
            <ac:spMk id="13" creationId="{E06DF78F-9D72-66E3-B39F-B5D8171B5E1E}"/>
          </ac:spMkLst>
        </pc:spChg>
        <pc:spChg chg="mod">
          <ac:chgData name="Francesco Fransesini" userId="f4b06c69-b125-4814-a67d-adf8dc91bd7e" providerId="ADAL" clId="{711E03E1-FDF6-454A-8805-E325553E21ED}" dt="2022-09-14T14:10:48.128" v="86" actId="1076"/>
          <ac:spMkLst>
            <pc:docMk/>
            <pc:sldMk cId="4131138683" sldId="325"/>
            <ac:spMk id="49" creationId="{9C0437E8-F3C7-49BE-85BF-948370FA1007}"/>
          </ac:spMkLst>
        </pc:spChg>
      </pc:sldChg>
      <pc:sldChg chg="addSp delSp modSp add mod">
        <pc:chgData name="Francesco Fransesini" userId="f4b06c69-b125-4814-a67d-adf8dc91bd7e" providerId="ADAL" clId="{711E03E1-FDF6-454A-8805-E325553E21ED}" dt="2022-09-14T14:11:48.054" v="111" actId="22"/>
        <pc:sldMkLst>
          <pc:docMk/>
          <pc:sldMk cId="611459877" sldId="326"/>
        </pc:sldMkLst>
        <pc:spChg chg="add">
          <ac:chgData name="Francesco Fransesini" userId="f4b06c69-b125-4814-a67d-adf8dc91bd7e" providerId="ADAL" clId="{711E03E1-FDF6-454A-8805-E325553E21ED}" dt="2022-09-14T14:11:48.054" v="111" actId="22"/>
          <ac:spMkLst>
            <pc:docMk/>
            <pc:sldMk cId="611459877" sldId="326"/>
            <ac:spMk id="6" creationId="{B7C5152B-B96E-5A4A-8F66-928BE7F325D4}"/>
          </ac:spMkLst>
        </pc:spChg>
        <pc:spChg chg="del">
          <ac:chgData name="Francesco Fransesini" userId="f4b06c69-b125-4814-a67d-adf8dc91bd7e" providerId="ADAL" clId="{711E03E1-FDF6-454A-8805-E325553E21ED}" dt="2022-09-14T14:11:47.674" v="110" actId="478"/>
          <ac:spMkLst>
            <pc:docMk/>
            <pc:sldMk cId="611459877" sldId="326"/>
            <ac:spMk id="13" creationId="{E06DF78F-9D72-66E3-B39F-B5D8171B5E1E}"/>
          </ac:spMkLst>
        </pc:spChg>
        <pc:spChg chg="mod">
          <ac:chgData name="Francesco Fransesini" userId="f4b06c69-b125-4814-a67d-adf8dc91bd7e" providerId="ADAL" clId="{711E03E1-FDF6-454A-8805-E325553E21ED}" dt="2022-09-14T14:10:57.088" v="88" actId="1076"/>
          <ac:spMkLst>
            <pc:docMk/>
            <pc:sldMk cId="611459877" sldId="326"/>
            <ac:spMk id="49" creationId="{9C0437E8-F3C7-49BE-85BF-948370FA1007}"/>
          </ac:spMkLst>
        </pc:spChg>
      </pc:sldChg>
      <pc:sldChg chg="del">
        <pc:chgData name="Francesco Fransesini" userId="f4b06c69-b125-4814-a67d-adf8dc91bd7e" providerId="ADAL" clId="{711E03E1-FDF6-454A-8805-E325553E21ED}" dt="2022-09-14T14:00:26.744" v="56" actId="47"/>
        <pc:sldMkLst>
          <pc:docMk/>
          <pc:sldMk cId="4209555991" sldId="326"/>
        </pc:sldMkLst>
      </pc:sldChg>
      <pc:sldChg chg="del">
        <pc:chgData name="Francesco Fransesini" userId="f4b06c69-b125-4814-a67d-adf8dc91bd7e" providerId="ADAL" clId="{711E03E1-FDF6-454A-8805-E325553E21ED}" dt="2022-09-14T14:00:21.254" v="54" actId="47"/>
        <pc:sldMkLst>
          <pc:docMk/>
          <pc:sldMk cId="637572437" sldId="327"/>
        </pc:sldMkLst>
      </pc:sldChg>
      <pc:sldChg chg="addSp delSp modSp mod">
        <pc:chgData name="Francesco Fransesini" userId="f4b06c69-b125-4814-a67d-adf8dc91bd7e" providerId="ADAL" clId="{711E03E1-FDF6-454A-8805-E325553E21ED}" dt="2022-09-14T14:17:05.624" v="142" actId="6549"/>
        <pc:sldMkLst>
          <pc:docMk/>
          <pc:sldMk cId="1915174116" sldId="328"/>
        </pc:sldMkLst>
        <pc:spChg chg="add">
          <ac:chgData name="Francesco Fransesini" userId="f4b06c69-b125-4814-a67d-adf8dc91bd7e" providerId="ADAL" clId="{711E03E1-FDF6-454A-8805-E325553E21ED}" dt="2022-09-14T13:58:15.172" v="46" actId="22"/>
          <ac:spMkLst>
            <pc:docMk/>
            <pc:sldMk cId="1915174116" sldId="328"/>
            <ac:spMk id="4" creationId="{9C909283-46AC-C570-4D10-D936B2CCAA8A}"/>
          </ac:spMkLst>
        </pc:spChg>
        <pc:spChg chg="del">
          <ac:chgData name="Francesco Fransesini" userId="f4b06c69-b125-4814-a67d-adf8dc91bd7e" providerId="ADAL" clId="{711E03E1-FDF6-454A-8805-E325553E21ED}" dt="2022-09-14T13:58:17.359" v="47" actId="478"/>
          <ac:spMkLst>
            <pc:docMk/>
            <pc:sldMk cId="1915174116" sldId="328"/>
            <ac:spMk id="10" creationId="{4F769AF9-9998-4535-A0B8-F7AC06DA6FDC}"/>
          </ac:spMkLst>
        </pc:spChg>
        <pc:spChg chg="mod">
          <ac:chgData name="Francesco Fransesini" userId="f4b06c69-b125-4814-a67d-adf8dc91bd7e" providerId="ADAL" clId="{711E03E1-FDF6-454A-8805-E325553E21ED}" dt="2022-09-14T14:16:53.240" v="141" actId="6549"/>
          <ac:spMkLst>
            <pc:docMk/>
            <pc:sldMk cId="1915174116" sldId="328"/>
            <ac:spMk id="12" creationId="{97ED33F5-814E-67D1-CF96-EC6E9357C535}"/>
          </ac:spMkLst>
        </pc:spChg>
        <pc:spChg chg="del">
          <ac:chgData name="Francesco Fransesini" userId="f4b06c69-b125-4814-a67d-adf8dc91bd7e" providerId="ADAL" clId="{711E03E1-FDF6-454A-8805-E325553E21ED}" dt="2022-09-14T13:58:14.104" v="45" actId="478"/>
          <ac:spMkLst>
            <pc:docMk/>
            <pc:sldMk cId="1915174116" sldId="328"/>
            <ac:spMk id="13" creationId="{E06DF78F-9D72-66E3-B39F-B5D8171B5E1E}"/>
          </ac:spMkLst>
        </pc:spChg>
        <pc:spChg chg="del">
          <ac:chgData name="Francesco Fransesini" userId="f4b06c69-b125-4814-a67d-adf8dc91bd7e" providerId="ADAL" clId="{711E03E1-FDF6-454A-8805-E325553E21ED}" dt="2022-09-14T14:04:42.219" v="80" actId="478"/>
          <ac:spMkLst>
            <pc:docMk/>
            <pc:sldMk cId="1915174116" sldId="328"/>
            <ac:spMk id="40" creationId="{EE953EB1-D762-AE31-64E0-29C0E9D367B6}"/>
          </ac:spMkLst>
        </pc:spChg>
        <pc:spChg chg="mod">
          <ac:chgData name="Francesco Fransesini" userId="f4b06c69-b125-4814-a67d-adf8dc91bd7e" providerId="ADAL" clId="{711E03E1-FDF6-454A-8805-E325553E21ED}" dt="2022-09-14T14:17:05.624" v="142" actId="6549"/>
          <ac:spMkLst>
            <pc:docMk/>
            <pc:sldMk cId="1915174116" sldId="328"/>
            <ac:spMk id="42" creationId="{2FAC5265-CA8F-E98B-C764-03041F66E097}"/>
          </ac:spMkLst>
        </pc:spChg>
      </pc:sldChg>
      <pc:sldChg chg="addSp delSp modSp mod">
        <pc:chgData name="Francesco Fransesini" userId="f4b06c69-b125-4814-a67d-adf8dc91bd7e" providerId="ADAL" clId="{711E03E1-FDF6-454A-8805-E325553E21ED}" dt="2022-09-14T14:11:58.941" v="116" actId="22"/>
        <pc:sldMkLst>
          <pc:docMk/>
          <pc:sldMk cId="1609017417" sldId="329"/>
        </pc:sldMkLst>
        <pc:spChg chg="mod">
          <ac:chgData name="Francesco Fransesini" userId="f4b06c69-b125-4814-a67d-adf8dc91bd7e" providerId="ADAL" clId="{711E03E1-FDF6-454A-8805-E325553E21ED}" dt="2022-09-14T14:02:51.455" v="66" actId="1076"/>
          <ac:spMkLst>
            <pc:docMk/>
            <pc:sldMk cId="1609017417" sldId="329"/>
            <ac:spMk id="5" creationId="{5DC3B090-679A-4C5F-2C92-DE22661E43D0}"/>
          </ac:spMkLst>
        </pc:spChg>
        <pc:spChg chg="del">
          <ac:chgData name="Francesco Fransesini" userId="f4b06c69-b125-4814-a67d-adf8dc91bd7e" providerId="ADAL" clId="{711E03E1-FDF6-454A-8805-E325553E21ED}" dt="2022-09-14T14:02:46.800" v="65" actId="478"/>
          <ac:spMkLst>
            <pc:docMk/>
            <pc:sldMk cId="1609017417" sldId="329"/>
            <ac:spMk id="9" creationId="{BCC39226-381B-DFEF-31D4-58E381254473}"/>
          </ac:spMkLst>
        </pc:spChg>
        <pc:spChg chg="del">
          <ac:chgData name="Francesco Fransesini" userId="f4b06c69-b125-4814-a67d-adf8dc91bd7e" providerId="ADAL" clId="{711E03E1-FDF6-454A-8805-E325553E21ED}" dt="2022-09-14T14:11:58.730" v="115" actId="478"/>
          <ac:spMkLst>
            <pc:docMk/>
            <pc:sldMk cId="1609017417" sldId="329"/>
            <ac:spMk id="10" creationId="{4F769AF9-9998-4535-A0B8-F7AC06DA6FDC}"/>
          </ac:spMkLst>
        </pc:spChg>
        <pc:spChg chg="del">
          <ac:chgData name="Francesco Fransesini" userId="f4b06c69-b125-4814-a67d-adf8dc91bd7e" providerId="ADAL" clId="{711E03E1-FDF6-454A-8805-E325553E21ED}" dt="2022-09-14T14:11:32.610" v="106" actId="478"/>
          <ac:spMkLst>
            <pc:docMk/>
            <pc:sldMk cId="1609017417" sldId="329"/>
            <ac:spMk id="13" creationId="{E06DF78F-9D72-66E3-B39F-B5D8171B5E1E}"/>
          </ac:spMkLst>
        </pc:spChg>
        <pc:spChg chg="del">
          <ac:chgData name="Francesco Fransesini" userId="f4b06c69-b125-4814-a67d-adf8dc91bd7e" providerId="ADAL" clId="{711E03E1-FDF6-454A-8805-E325553E21ED}" dt="2022-09-14T14:02:44.159" v="63" actId="478"/>
          <ac:spMkLst>
            <pc:docMk/>
            <pc:sldMk cId="1609017417" sldId="329"/>
            <ac:spMk id="15" creationId="{FD7D18EF-3B0C-7E33-8EF5-F4D35FBF6468}"/>
          </ac:spMkLst>
        </pc:spChg>
        <pc:spChg chg="add del mod">
          <ac:chgData name="Francesco Fransesini" userId="f4b06c69-b125-4814-a67d-adf8dc91bd7e" providerId="ADAL" clId="{711E03E1-FDF6-454A-8805-E325553E21ED}" dt="2022-09-14T14:02:33.397" v="61" actId="22"/>
          <ac:spMkLst>
            <pc:docMk/>
            <pc:sldMk cId="1609017417" sldId="329"/>
            <ac:spMk id="18" creationId="{EC740107-C348-8E68-5B9B-BB0E98EABBA2}"/>
          </ac:spMkLst>
        </pc:spChg>
        <pc:spChg chg="add del mod">
          <ac:chgData name="Francesco Fransesini" userId="f4b06c69-b125-4814-a67d-adf8dc91bd7e" providerId="ADAL" clId="{711E03E1-FDF6-454A-8805-E325553E21ED}" dt="2022-09-14T14:02:33.397" v="61" actId="22"/>
          <ac:spMkLst>
            <pc:docMk/>
            <pc:sldMk cId="1609017417" sldId="329"/>
            <ac:spMk id="20" creationId="{87F6D12B-D135-1545-AF12-493130F6DB19}"/>
          </ac:spMkLst>
        </pc:spChg>
        <pc:spChg chg="add del mod">
          <ac:chgData name="Francesco Fransesini" userId="f4b06c69-b125-4814-a67d-adf8dc91bd7e" providerId="ADAL" clId="{711E03E1-FDF6-454A-8805-E325553E21ED}" dt="2022-09-14T14:02:33.397" v="61" actId="22"/>
          <ac:spMkLst>
            <pc:docMk/>
            <pc:sldMk cId="1609017417" sldId="329"/>
            <ac:spMk id="23" creationId="{76C633AB-704E-A99F-07CF-3A1A6BD46FF4}"/>
          </ac:spMkLst>
        </pc:spChg>
        <pc:spChg chg="mod">
          <ac:chgData name="Francesco Fransesini" userId="f4b06c69-b125-4814-a67d-adf8dc91bd7e" providerId="ADAL" clId="{711E03E1-FDF6-454A-8805-E325553E21ED}" dt="2022-09-14T14:03:19.120" v="69" actId="1076"/>
          <ac:spMkLst>
            <pc:docMk/>
            <pc:sldMk cId="1609017417" sldId="329"/>
            <ac:spMk id="24" creationId="{9D8DE695-D386-937F-14F0-B8A2598A3117}"/>
          </ac:spMkLst>
        </pc:spChg>
        <pc:spChg chg="add del mod">
          <ac:chgData name="Francesco Fransesini" userId="f4b06c69-b125-4814-a67d-adf8dc91bd7e" providerId="ADAL" clId="{711E03E1-FDF6-454A-8805-E325553E21ED}" dt="2022-09-14T14:02:33.397" v="61" actId="22"/>
          <ac:spMkLst>
            <pc:docMk/>
            <pc:sldMk cId="1609017417" sldId="329"/>
            <ac:spMk id="28" creationId="{18C304F0-AFA8-F3EA-5A68-04B169EA46BE}"/>
          </ac:spMkLst>
        </pc:spChg>
        <pc:spChg chg="add mod">
          <ac:chgData name="Francesco Fransesini" userId="f4b06c69-b125-4814-a67d-adf8dc91bd7e" providerId="ADAL" clId="{711E03E1-FDF6-454A-8805-E325553E21ED}" dt="2022-09-14T14:03:41.111" v="71" actId="1076"/>
          <ac:spMkLst>
            <pc:docMk/>
            <pc:sldMk cId="1609017417" sldId="329"/>
            <ac:spMk id="36" creationId="{B611A7D0-2DC1-1746-9F72-48E5DC30EC4A}"/>
          </ac:spMkLst>
        </pc:spChg>
        <pc:spChg chg="mod">
          <ac:chgData name="Francesco Fransesini" userId="f4b06c69-b125-4814-a67d-adf8dc91bd7e" providerId="ADAL" clId="{711E03E1-FDF6-454A-8805-E325553E21ED}" dt="2022-09-14T14:03:19.120" v="69" actId="1076"/>
          <ac:spMkLst>
            <pc:docMk/>
            <pc:sldMk cId="1609017417" sldId="329"/>
            <ac:spMk id="37" creationId="{6F88DA7C-1B9D-4F6F-BEEC-C9D00E354309}"/>
          </ac:spMkLst>
        </pc:spChg>
        <pc:spChg chg="add mod">
          <ac:chgData name="Francesco Fransesini" userId="f4b06c69-b125-4814-a67d-adf8dc91bd7e" providerId="ADAL" clId="{711E03E1-FDF6-454A-8805-E325553E21ED}" dt="2022-09-14T14:03:41.111" v="71" actId="1076"/>
          <ac:spMkLst>
            <pc:docMk/>
            <pc:sldMk cId="1609017417" sldId="329"/>
            <ac:spMk id="40" creationId="{544DA295-8ADB-BD35-D9AD-040D9FFEACD6}"/>
          </ac:spMkLst>
        </pc:spChg>
        <pc:spChg chg="add mod">
          <ac:chgData name="Francesco Fransesini" userId="f4b06c69-b125-4814-a67d-adf8dc91bd7e" providerId="ADAL" clId="{711E03E1-FDF6-454A-8805-E325553E21ED}" dt="2022-09-14T14:03:41.111" v="71" actId="1076"/>
          <ac:spMkLst>
            <pc:docMk/>
            <pc:sldMk cId="1609017417" sldId="329"/>
            <ac:spMk id="43" creationId="{A7ABE0EC-0319-9888-6CE3-5F998A2BE93F}"/>
          </ac:spMkLst>
        </pc:spChg>
        <pc:spChg chg="add mod">
          <ac:chgData name="Francesco Fransesini" userId="f4b06c69-b125-4814-a67d-adf8dc91bd7e" providerId="ADAL" clId="{711E03E1-FDF6-454A-8805-E325553E21ED}" dt="2022-09-14T14:03:53.959" v="74" actId="1076"/>
          <ac:spMkLst>
            <pc:docMk/>
            <pc:sldMk cId="1609017417" sldId="329"/>
            <ac:spMk id="46" creationId="{3B306AD9-BE32-6CC6-1873-88E559700461}"/>
          </ac:spMkLst>
        </pc:spChg>
        <pc:spChg chg="mod">
          <ac:chgData name="Francesco Fransesini" userId="f4b06c69-b125-4814-a67d-adf8dc91bd7e" providerId="ADAL" clId="{711E03E1-FDF6-454A-8805-E325553E21ED}" dt="2022-09-14T14:03:19.120" v="69" actId="1076"/>
          <ac:spMkLst>
            <pc:docMk/>
            <pc:sldMk cId="1609017417" sldId="329"/>
            <ac:spMk id="48" creationId="{04FAC25B-EAD4-F326-D189-00C92E2BC874}"/>
          </ac:spMkLst>
        </pc:spChg>
        <pc:spChg chg="add">
          <ac:chgData name="Francesco Fransesini" userId="f4b06c69-b125-4814-a67d-adf8dc91bd7e" providerId="ADAL" clId="{711E03E1-FDF6-454A-8805-E325553E21ED}" dt="2022-09-14T14:11:58.941" v="116" actId="22"/>
          <ac:spMkLst>
            <pc:docMk/>
            <pc:sldMk cId="1609017417" sldId="329"/>
            <ac:spMk id="50" creationId="{B7612345-3F33-3FF7-1610-EE9115E82236}"/>
          </ac:spMkLst>
        </pc:spChg>
        <pc:picChg chg="add del mod">
          <ac:chgData name="Francesco Fransesini" userId="f4b06c69-b125-4814-a67d-adf8dc91bd7e" providerId="ADAL" clId="{711E03E1-FDF6-454A-8805-E325553E21ED}" dt="2022-09-14T14:02:33.397" v="61" actId="22"/>
          <ac:picMkLst>
            <pc:docMk/>
            <pc:sldMk cId="1609017417" sldId="329"/>
            <ac:picMk id="7" creationId="{88F30934-E89C-E409-EBFF-ED466123C495}"/>
          </ac:picMkLst>
        </pc:picChg>
        <pc:picChg chg="del">
          <ac:chgData name="Francesco Fransesini" userId="f4b06c69-b125-4814-a67d-adf8dc91bd7e" providerId="ADAL" clId="{711E03E1-FDF6-454A-8805-E325553E21ED}" dt="2022-09-14T14:02:42.704" v="62" actId="478"/>
          <ac:picMkLst>
            <pc:docMk/>
            <pc:sldMk cId="1609017417" sldId="329"/>
            <ac:picMk id="8" creationId="{AC7DCA9D-2C17-6787-FCFD-7BC41436FC17}"/>
          </ac:picMkLst>
        </pc:picChg>
        <pc:picChg chg="add del mod">
          <ac:chgData name="Francesco Fransesini" userId="f4b06c69-b125-4814-a67d-adf8dc91bd7e" providerId="ADAL" clId="{711E03E1-FDF6-454A-8805-E325553E21ED}" dt="2022-09-14T14:02:33.397" v="61" actId="22"/>
          <ac:picMkLst>
            <pc:docMk/>
            <pc:sldMk cId="1609017417" sldId="329"/>
            <ac:picMk id="12" creationId="{7497FD0A-20FC-875B-CD6D-B472650F6086}"/>
          </ac:picMkLst>
        </pc:picChg>
        <pc:picChg chg="mod">
          <ac:chgData name="Francesco Fransesini" userId="f4b06c69-b125-4814-a67d-adf8dc91bd7e" providerId="ADAL" clId="{711E03E1-FDF6-454A-8805-E325553E21ED}" dt="2022-09-14T14:03:19.120" v="69" actId="1076"/>
          <ac:picMkLst>
            <pc:docMk/>
            <pc:sldMk cId="1609017417" sldId="329"/>
            <ac:picMk id="22" creationId="{24C2B1E5-33DC-C59F-4483-4FB677BF2DA7}"/>
          </ac:picMkLst>
        </pc:picChg>
        <pc:picChg chg="add mod">
          <ac:chgData name="Francesco Fransesini" userId="f4b06c69-b125-4814-a67d-adf8dc91bd7e" providerId="ADAL" clId="{711E03E1-FDF6-454A-8805-E325553E21ED}" dt="2022-09-14T14:04:10.655" v="76" actId="1076"/>
          <ac:picMkLst>
            <pc:docMk/>
            <pc:sldMk cId="1609017417" sldId="329"/>
            <ac:picMk id="31" creationId="{836E5233-4D48-E433-740B-F46F63BA2D0D}"/>
          </ac:picMkLst>
        </pc:picChg>
        <pc:picChg chg="add mod">
          <ac:chgData name="Francesco Fransesini" userId="f4b06c69-b125-4814-a67d-adf8dc91bd7e" providerId="ADAL" clId="{711E03E1-FDF6-454A-8805-E325553E21ED}" dt="2022-09-14T14:04:07.759" v="75" actId="1076"/>
          <ac:picMkLst>
            <pc:docMk/>
            <pc:sldMk cId="1609017417" sldId="329"/>
            <ac:picMk id="34" creationId="{0CC3F09B-E0D6-3B71-E447-858AF2715994}"/>
          </ac:picMkLst>
        </pc:picChg>
        <pc:picChg chg="del">
          <ac:chgData name="Francesco Fransesini" userId="f4b06c69-b125-4814-a67d-adf8dc91bd7e" providerId="ADAL" clId="{711E03E1-FDF6-454A-8805-E325553E21ED}" dt="2022-09-14T14:02:45.217" v="64" actId="478"/>
          <ac:picMkLst>
            <pc:docMk/>
            <pc:sldMk cId="1609017417" sldId="329"/>
            <ac:picMk id="1030" creationId="{A4F35185-DAE4-C582-848B-8C742DD3D253}"/>
          </ac:picMkLst>
        </pc:picChg>
        <pc:cxnChg chg="mod">
          <ac:chgData name="Francesco Fransesini" userId="f4b06c69-b125-4814-a67d-adf8dc91bd7e" providerId="ADAL" clId="{711E03E1-FDF6-454A-8805-E325553E21ED}" dt="2022-09-14T14:03:19.120" v="69" actId="1076"/>
          <ac:cxnSpMkLst>
            <pc:docMk/>
            <pc:sldMk cId="1609017417" sldId="329"/>
            <ac:cxnSpMk id="26" creationId="{72A03EC2-294F-F689-4200-F58D8BF17A89}"/>
          </ac:cxnSpMkLst>
        </pc:cxnChg>
        <pc:cxnChg chg="mod">
          <ac:chgData name="Francesco Fransesini" userId="f4b06c69-b125-4814-a67d-adf8dc91bd7e" providerId="ADAL" clId="{711E03E1-FDF6-454A-8805-E325553E21ED}" dt="2022-09-14T14:03:19.120" v="69" actId="1076"/>
          <ac:cxnSpMkLst>
            <pc:docMk/>
            <pc:sldMk cId="1609017417" sldId="329"/>
            <ac:cxnSpMk id="27" creationId="{D83C7E35-CE74-1146-3956-2B42B49AA968}"/>
          </ac:cxnSpMkLst>
        </pc:cxnChg>
        <pc:cxnChg chg="mod">
          <ac:chgData name="Francesco Fransesini" userId="f4b06c69-b125-4814-a67d-adf8dc91bd7e" providerId="ADAL" clId="{711E03E1-FDF6-454A-8805-E325553E21ED}" dt="2022-09-14T14:03:19.120" v="69" actId="1076"/>
          <ac:cxnSpMkLst>
            <pc:docMk/>
            <pc:sldMk cId="1609017417" sldId="329"/>
            <ac:cxnSpMk id="30" creationId="{1D5AD5E3-42B6-8F22-643E-6FBB33C98428}"/>
          </ac:cxnSpMkLst>
        </pc:cxnChg>
        <pc:cxnChg chg="mod">
          <ac:chgData name="Francesco Fransesini" userId="f4b06c69-b125-4814-a67d-adf8dc91bd7e" providerId="ADAL" clId="{711E03E1-FDF6-454A-8805-E325553E21ED}" dt="2022-09-14T14:03:19.120" v="69" actId="1076"/>
          <ac:cxnSpMkLst>
            <pc:docMk/>
            <pc:sldMk cId="1609017417" sldId="329"/>
            <ac:cxnSpMk id="33" creationId="{17385091-A77E-99B2-8C5B-67439F19EB01}"/>
          </ac:cxnSpMkLst>
        </pc:cxnChg>
        <pc:cxnChg chg="mod">
          <ac:chgData name="Francesco Fransesini" userId="f4b06c69-b125-4814-a67d-adf8dc91bd7e" providerId="ADAL" clId="{711E03E1-FDF6-454A-8805-E325553E21ED}" dt="2022-09-14T14:03:27.807" v="70" actId="1076"/>
          <ac:cxnSpMkLst>
            <pc:docMk/>
            <pc:sldMk cId="1609017417" sldId="329"/>
            <ac:cxnSpMk id="39" creationId="{A6DAAF3D-154D-091A-26FE-5BBB24CFA83E}"/>
          </ac:cxnSpMkLst>
        </pc:cxnChg>
        <pc:cxnChg chg="mod">
          <ac:chgData name="Francesco Fransesini" userId="f4b06c69-b125-4814-a67d-adf8dc91bd7e" providerId="ADAL" clId="{711E03E1-FDF6-454A-8805-E325553E21ED}" dt="2022-09-14T14:03:27.807" v="70" actId="1076"/>
          <ac:cxnSpMkLst>
            <pc:docMk/>
            <pc:sldMk cId="1609017417" sldId="329"/>
            <ac:cxnSpMk id="42" creationId="{79352AD4-45DE-FBE4-F1B7-797C739099B7}"/>
          </ac:cxnSpMkLst>
        </pc:cxnChg>
        <pc:cxnChg chg="mod">
          <ac:chgData name="Francesco Fransesini" userId="f4b06c69-b125-4814-a67d-adf8dc91bd7e" providerId="ADAL" clId="{711E03E1-FDF6-454A-8805-E325553E21ED}" dt="2022-09-14T14:03:19.120" v="69" actId="1076"/>
          <ac:cxnSpMkLst>
            <pc:docMk/>
            <pc:sldMk cId="1609017417" sldId="329"/>
            <ac:cxnSpMk id="45" creationId="{427A2317-0BB2-901C-22CB-5BFA669FB6E1}"/>
          </ac:cxnSpMkLst>
        </pc:cxnChg>
      </pc:sldChg>
      <pc:sldChg chg="add del">
        <pc:chgData name="Francesco Fransesini" userId="f4b06c69-b125-4814-a67d-adf8dc91bd7e" providerId="ADAL" clId="{711E03E1-FDF6-454A-8805-E325553E21ED}" dt="2022-09-14T14:11:23.411" v="104" actId="47"/>
        <pc:sldMkLst>
          <pc:docMk/>
          <pc:sldMk cId="1099312648" sldId="330"/>
        </pc:sldMkLst>
      </pc:sldChg>
      <pc:sldChg chg="del">
        <pc:chgData name="Francesco Fransesini" userId="f4b06c69-b125-4814-a67d-adf8dc91bd7e" providerId="ADAL" clId="{711E03E1-FDF6-454A-8805-E325553E21ED}" dt="2022-09-14T13:59:30.097" v="51" actId="47"/>
        <pc:sldMkLst>
          <pc:docMk/>
          <pc:sldMk cId="2546905976" sldId="331"/>
        </pc:sldMkLst>
      </pc:sldChg>
      <pc:sldChg chg="del">
        <pc:chgData name="Francesco Fransesini" userId="f4b06c69-b125-4814-a67d-adf8dc91bd7e" providerId="ADAL" clId="{711E03E1-FDF6-454A-8805-E325553E21ED}" dt="2022-09-14T13:57:33.584" v="30" actId="47"/>
        <pc:sldMkLst>
          <pc:docMk/>
          <pc:sldMk cId="1891713485" sldId="332"/>
        </pc:sldMkLst>
      </pc:sldChg>
    </pc:docChg>
  </pc:docChgLst>
  <pc:docChgLst>
    <pc:chgData name="Francesco Fransesini" userId="f4b06c69-b125-4814-a67d-adf8dc91bd7e" providerId="ADAL" clId="{1B43ACEB-673C-4355-A29C-9366E64DA0D5}"/>
    <pc:docChg chg="undo custSel addSld delSld modSld sldOrd">
      <pc:chgData name="Francesco Fransesini" userId="f4b06c69-b125-4814-a67d-adf8dc91bd7e" providerId="ADAL" clId="{1B43ACEB-673C-4355-A29C-9366E64DA0D5}" dt="2021-10-11T13:34:53.202" v="21" actId="6549"/>
      <pc:docMkLst>
        <pc:docMk/>
      </pc:docMkLst>
      <pc:sldChg chg="addSp modSp mod">
        <pc:chgData name="Francesco Fransesini" userId="f4b06c69-b125-4814-a67d-adf8dc91bd7e" providerId="ADAL" clId="{1B43ACEB-673C-4355-A29C-9366E64DA0D5}" dt="2021-10-11T13:33:20.461" v="20" actId="20577"/>
        <pc:sldMkLst>
          <pc:docMk/>
          <pc:sldMk cId="344444313" sldId="279"/>
        </pc:sldMkLst>
        <pc:graphicFrameChg chg="modGraphic">
          <ac:chgData name="Francesco Fransesini" userId="f4b06c69-b125-4814-a67d-adf8dc91bd7e" providerId="ADAL" clId="{1B43ACEB-673C-4355-A29C-9366E64DA0D5}" dt="2021-10-11T13:33:20.461" v="20" actId="20577"/>
          <ac:graphicFrameMkLst>
            <pc:docMk/>
            <pc:sldMk cId="344444313" sldId="279"/>
            <ac:graphicFrameMk id="11" creationId="{1BFA9E2A-F035-4730-9DAB-5FEA497CAD99}"/>
          </ac:graphicFrameMkLst>
        </pc:graphicFrameChg>
        <pc:picChg chg="add mod">
          <ac:chgData name="Francesco Fransesini" userId="f4b06c69-b125-4814-a67d-adf8dc91bd7e" providerId="ADAL" clId="{1B43ACEB-673C-4355-A29C-9366E64DA0D5}" dt="2021-10-08T16:53:01.591" v="2" actId="1076"/>
          <ac:picMkLst>
            <pc:docMk/>
            <pc:sldMk cId="344444313" sldId="279"/>
            <ac:picMk id="8" creationId="{BAD2DC81-F99B-470D-B899-C27C3D5ACE47}"/>
          </ac:picMkLst>
        </pc:picChg>
        <pc:picChg chg="mod">
          <ac:chgData name="Francesco Fransesini" userId="f4b06c69-b125-4814-a67d-adf8dc91bd7e" providerId="ADAL" clId="{1B43ACEB-673C-4355-A29C-9366E64DA0D5}" dt="2021-10-08T16:53:04.276" v="3" actId="1076"/>
          <ac:picMkLst>
            <pc:docMk/>
            <pc:sldMk cId="344444313" sldId="279"/>
            <ac:picMk id="9" creationId="{C7065DB5-997B-4341-B833-052A87AC4DBF}"/>
          </ac:picMkLst>
        </pc:picChg>
      </pc:sldChg>
      <pc:sldChg chg="addSp delSp modSp mod">
        <pc:chgData name="Francesco Fransesini" userId="f4b06c69-b125-4814-a67d-adf8dc91bd7e" providerId="ADAL" clId="{1B43ACEB-673C-4355-A29C-9366E64DA0D5}" dt="2021-10-11T12:41:57.718" v="19" actId="478"/>
        <pc:sldMkLst>
          <pc:docMk/>
          <pc:sldMk cId="3200062148" sldId="282"/>
        </pc:sldMkLst>
        <pc:spChg chg="add del mod">
          <ac:chgData name="Francesco Fransesini" userId="f4b06c69-b125-4814-a67d-adf8dc91bd7e" providerId="ADAL" clId="{1B43ACEB-673C-4355-A29C-9366E64DA0D5}" dt="2021-10-11T12:41:57.718" v="19" actId="478"/>
          <ac:spMkLst>
            <pc:docMk/>
            <pc:sldMk cId="3200062148" sldId="282"/>
            <ac:spMk id="13" creationId="{7E04AA7A-EA4B-4B6E-AD36-FF1DDD391896}"/>
          </ac:spMkLst>
        </pc:spChg>
      </pc:sldChg>
      <pc:sldChg chg="modSp mod">
        <pc:chgData name="Francesco Fransesini" userId="f4b06c69-b125-4814-a67d-adf8dc91bd7e" providerId="ADAL" clId="{1B43ACEB-673C-4355-A29C-9366E64DA0D5}" dt="2021-10-08T17:33:20.424" v="15" actId="790"/>
        <pc:sldMkLst>
          <pc:docMk/>
          <pc:sldMk cId="3209613870" sldId="285"/>
        </pc:sldMkLst>
        <pc:spChg chg="mod">
          <ac:chgData name="Francesco Fransesini" userId="f4b06c69-b125-4814-a67d-adf8dc91bd7e" providerId="ADAL" clId="{1B43ACEB-673C-4355-A29C-9366E64DA0D5}" dt="2021-10-08T17:33:20.424" v="15" actId="790"/>
          <ac:spMkLst>
            <pc:docMk/>
            <pc:sldMk cId="3209613870" sldId="285"/>
            <ac:spMk id="9" creationId="{24A7412B-46D0-425D-9967-5A6D1DA7DFB6}"/>
          </ac:spMkLst>
        </pc:spChg>
      </pc:sldChg>
      <pc:sldChg chg="modSp mod">
        <pc:chgData name="Francesco Fransesini" userId="f4b06c69-b125-4814-a67d-adf8dc91bd7e" providerId="ADAL" clId="{1B43ACEB-673C-4355-A29C-9366E64DA0D5}" dt="2021-10-08T16:08:04.390" v="0" actId="6549"/>
        <pc:sldMkLst>
          <pc:docMk/>
          <pc:sldMk cId="1380210980" sldId="292"/>
        </pc:sldMkLst>
        <pc:graphicFrameChg chg="modGraphic">
          <ac:chgData name="Francesco Fransesini" userId="f4b06c69-b125-4814-a67d-adf8dc91bd7e" providerId="ADAL" clId="{1B43ACEB-673C-4355-A29C-9366E64DA0D5}" dt="2021-10-08T16:08:04.390" v="0" actId="6549"/>
          <ac:graphicFrameMkLst>
            <pc:docMk/>
            <pc:sldMk cId="1380210980" sldId="292"/>
            <ac:graphicFrameMk id="4" creationId="{19AB6B10-CBC7-432C-8297-FB5FB3E97AE4}"/>
          </ac:graphicFrameMkLst>
        </pc:graphicFrameChg>
      </pc:sldChg>
      <pc:sldChg chg="modSp mod">
        <pc:chgData name="Francesco Fransesini" userId="f4b06c69-b125-4814-a67d-adf8dc91bd7e" providerId="ADAL" clId="{1B43ACEB-673C-4355-A29C-9366E64DA0D5}" dt="2021-10-11T13:34:53.202" v="21" actId="6549"/>
        <pc:sldMkLst>
          <pc:docMk/>
          <pc:sldMk cId="739578750" sldId="296"/>
        </pc:sldMkLst>
        <pc:spChg chg="mod">
          <ac:chgData name="Francesco Fransesini" userId="f4b06c69-b125-4814-a67d-adf8dc91bd7e" providerId="ADAL" clId="{1B43ACEB-673C-4355-A29C-9366E64DA0D5}" dt="2021-10-11T13:34:53.202" v="21" actId="6549"/>
          <ac:spMkLst>
            <pc:docMk/>
            <pc:sldMk cId="739578750" sldId="296"/>
            <ac:spMk id="4" creationId="{4DC58AF2-6E70-4D8F-94A3-5C26334932E3}"/>
          </ac:spMkLst>
        </pc:spChg>
      </pc:sldChg>
      <pc:sldChg chg="ord">
        <pc:chgData name="Francesco Fransesini" userId="f4b06c69-b125-4814-a67d-adf8dc91bd7e" providerId="ADAL" clId="{1B43ACEB-673C-4355-A29C-9366E64DA0D5}" dt="2021-10-08T16:59:50.547" v="14"/>
        <pc:sldMkLst>
          <pc:docMk/>
          <pc:sldMk cId="14856939" sldId="301"/>
        </pc:sldMkLst>
      </pc:sldChg>
      <pc:sldChg chg="add del">
        <pc:chgData name="Francesco Fransesini" userId="f4b06c69-b125-4814-a67d-adf8dc91bd7e" providerId="ADAL" clId="{1B43ACEB-673C-4355-A29C-9366E64DA0D5}" dt="2021-10-11T12:41:38.578" v="16" actId="47"/>
        <pc:sldMkLst>
          <pc:docMk/>
          <pc:sldMk cId="3092064251" sldId="302"/>
        </pc:sldMkLst>
      </pc:sldChg>
    </pc:docChg>
  </pc:docChgLst>
  <pc:docChgLst>
    <pc:chgData name="Francesco Fransesini" userId="f4b06c69-b125-4814-a67d-adf8dc91bd7e" providerId="ADAL" clId="{876DECB8-3C20-42B5-82A5-8B0ADE5BB7F4}"/>
    <pc:docChg chg="modMainMaster">
      <pc:chgData name="Francesco Fransesini" userId="f4b06c69-b125-4814-a67d-adf8dc91bd7e" providerId="ADAL" clId="{876DECB8-3C20-42B5-82A5-8B0ADE5BB7F4}" dt="2022-11-10T10:22:11.889" v="0"/>
      <pc:docMkLst>
        <pc:docMk/>
      </pc:docMkLst>
      <pc:sldMasterChg chg="modSldLayout">
        <pc:chgData name="Francesco Fransesini" userId="f4b06c69-b125-4814-a67d-adf8dc91bd7e" providerId="ADAL" clId="{876DECB8-3C20-42B5-82A5-8B0ADE5BB7F4}" dt="2022-11-10T10:22:11.889" v="0"/>
        <pc:sldMasterMkLst>
          <pc:docMk/>
          <pc:sldMasterMk cId="3684260606" sldId="2147483650"/>
        </pc:sldMasterMkLst>
        <pc:sldLayoutChg chg="modSp">
          <pc:chgData name="Francesco Fransesini" userId="f4b06c69-b125-4814-a67d-adf8dc91bd7e" providerId="ADAL" clId="{876DECB8-3C20-42B5-82A5-8B0ADE5BB7F4}" dt="2022-11-10T10:22:11.889" v="0"/>
          <pc:sldLayoutMkLst>
            <pc:docMk/>
            <pc:sldMasterMk cId="3684260606" sldId="2147483650"/>
            <pc:sldLayoutMk cId="544712253" sldId="2147483668"/>
          </pc:sldLayoutMkLst>
          <pc:spChg chg="mod">
            <ac:chgData name="Francesco Fransesini" userId="f4b06c69-b125-4814-a67d-adf8dc91bd7e" providerId="ADAL" clId="{876DECB8-3C20-42B5-82A5-8B0ADE5BB7F4}" dt="2022-11-10T10:22:11.889" v="0"/>
            <ac:spMkLst>
              <pc:docMk/>
              <pc:sldMasterMk cId="3684260606" sldId="2147483650"/>
              <pc:sldLayoutMk cId="544712253" sldId="2147483668"/>
              <ac:spMk id="10" creationId="{604D3E9D-C2F1-2875-E3C8-07CFACE5AE70}"/>
            </ac:spMkLst>
          </pc:spChg>
        </pc:sldLayoutChg>
      </pc:sldMasterChg>
    </pc:docChg>
  </pc:docChgLst>
  <pc:docChgLst>
    <pc:chgData name="Francesco Fransesini" userId="f4b06c69-b125-4814-a67d-adf8dc91bd7e" providerId="ADAL" clId="{2E187B6C-556C-4919-A45C-D3B4865F74EB}"/>
    <pc:docChg chg="undo redo custSel addSld delSld modSld">
      <pc:chgData name="Francesco Fransesini" userId="f4b06c69-b125-4814-a67d-adf8dc91bd7e" providerId="ADAL" clId="{2E187B6C-556C-4919-A45C-D3B4865F74EB}" dt="2022-05-06T14:30:08.819" v="3440" actId="313"/>
      <pc:docMkLst>
        <pc:docMk/>
      </pc:docMkLst>
      <pc:sldChg chg="addSp delSp modSp mod">
        <pc:chgData name="Francesco Fransesini" userId="f4b06c69-b125-4814-a67d-adf8dc91bd7e" providerId="ADAL" clId="{2E187B6C-556C-4919-A45C-D3B4865F74EB}" dt="2022-05-06T14:28:37.657" v="3438" actId="20577"/>
        <pc:sldMkLst>
          <pc:docMk/>
          <pc:sldMk cId="3110927197" sldId="283"/>
        </pc:sldMkLst>
        <pc:spChg chg="del">
          <ac:chgData name="Francesco Fransesini" userId="f4b06c69-b125-4814-a67d-adf8dc91bd7e" providerId="ADAL" clId="{2E187B6C-556C-4919-A45C-D3B4865F74EB}" dt="2022-05-06T08:17:19.753" v="11" actId="478"/>
          <ac:spMkLst>
            <pc:docMk/>
            <pc:sldMk cId="3110927197" sldId="283"/>
            <ac:spMk id="3" creationId="{4A6982EA-6575-4C3F-B77F-0C96773101DF}"/>
          </ac:spMkLst>
        </pc:spChg>
        <pc:spChg chg="mod">
          <ac:chgData name="Francesco Fransesini" userId="f4b06c69-b125-4814-a67d-adf8dc91bd7e" providerId="ADAL" clId="{2E187B6C-556C-4919-A45C-D3B4865F74EB}" dt="2022-05-06T08:17:03.595" v="5"/>
          <ac:spMkLst>
            <pc:docMk/>
            <pc:sldMk cId="3110927197" sldId="283"/>
            <ac:spMk id="10" creationId="{4F769AF9-9998-4535-A0B8-F7AC06DA6FDC}"/>
          </ac:spMkLst>
        </pc:spChg>
        <pc:spChg chg="add del mod">
          <ac:chgData name="Francesco Fransesini" userId="f4b06c69-b125-4814-a67d-adf8dc91bd7e" providerId="ADAL" clId="{2E187B6C-556C-4919-A45C-D3B4865F74EB}" dt="2022-05-06T08:21:34.261" v="38" actId="478"/>
          <ac:spMkLst>
            <pc:docMk/>
            <pc:sldMk cId="3110927197" sldId="283"/>
            <ac:spMk id="11" creationId="{0A15F73D-E244-3B70-9573-C7963C219BA8}"/>
          </ac:spMkLst>
        </pc:spChg>
        <pc:spChg chg="del">
          <ac:chgData name="Francesco Fransesini" userId="f4b06c69-b125-4814-a67d-adf8dc91bd7e" providerId="ADAL" clId="{2E187B6C-556C-4919-A45C-D3B4865F74EB}" dt="2022-05-06T08:24:54.821" v="103" actId="478"/>
          <ac:spMkLst>
            <pc:docMk/>
            <pc:sldMk cId="3110927197" sldId="283"/>
            <ac:spMk id="12" creationId="{5CD1CE2E-95F1-4438-8BEE-3C175DAE13D4}"/>
          </ac:spMkLst>
        </pc:spChg>
        <pc:spChg chg="add mod">
          <ac:chgData name="Francesco Fransesini" userId="f4b06c69-b125-4814-a67d-adf8dc91bd7e" providerId="ADAL" clId="{2E187B6C-556C-4919-A45C-D3B4865F74EB}" dt="2022-05-06T13:12:02.194" v="3236" actId="20577"/>
          <ac:spMkLst>
            <pc:docMk/>
            <pc:sldMk cId="3110927197" sldId="283"/>
            <ac:spMk id="13" creationId="{E06DF78F-9D72-66E3-B39F-B5D8171B5E1E}"/>
          </ac:spMkLst>
        </pc:spChg>
        <pc:spChg chg="add del mod">
          <ac:chgData name="Francesco Fransesini" userId="f4b06c69-b125-4814-a67d-adf8dc91bd7e" providerId="ADAL" clId="{2E187B6C-556C-4919-A45C-D3B4865F74EB}" dt="2022-05-06T12:58:28.006" v="2958" actId="478"/>
          <ac:spMkLst>
            <pc:docMk/>
            <pc:sldMk cId="3110927197" sldId="283"/>
            <ac:spMk id="15" creationId="{5BC46393-B5CE-7EFD-F6C8-FB69CACB07DD}"/>
          </ac:spMkLst>
        </pc:spChg>
        <pc:spChg chg="mod">
          <ac:chgData name="Francesco Fransesini" userId="f4b06c69-b125-4814-a67d-adf8dc91bd7e" providerId="ADAL" clId="{2E187B6C-556C-4919-A45C-D3B4865F74EB}" dt="2022-05-06T14:28:37.657" v="3438" actId="20577"/>
          <ac:spMkLst>
            <pc:docMk/>
            <pc:sldMk cId="3110927197" sldId="283"/>
            <ac:spMk id="48" creationId="{EA777D94-B97F-4FEC-8873-BB959D9332F5}"/>
          </ac:spMkLst>
        </pc:spChg>
        <pc:picChg chg="mod">
          <ac:chgData name="Francesco Fransesini" userId="f4b06c69-b125-4814-a67d-adf8dc91bd7e" providerId="ADAL" clId="{2E187B6C-556C-4919-A45C-D3B4865F74EB}" dt="2022-05-06T08:25:02.029" v="106" actId="1076"/>
          <ac:picMkLst>
            <pc:docMk/>
            <pc:sldMk cId="3110927197" sldId="283"/>
            <ac:picMk id="17" creationId="{B0E04706-7174-46D3-AF9A-00DC7EBFFA67}"/>
          </ac:picMkLst>
        </pc:picChg>
      </pc:sldChg>
      <pc:sldChg chg="delSp modSp mod">
        <pc:chgData name="Francesco Fransesini" userId="f4b06c69-b125-4814-a67d-adf8dc91bd7e" providerId="ADAL" clId="{2E187B6C-556C-4919-A45C-D3B4865F74EB}" dt="2022-05-06T13:27:06.727" v="3260" actId="1076"/>
        <pc:sldMkLst>
          <pc:docMk/>
          <pc:sldMk cId="3660757301" sldId="289"/>
        </pc:sldMkLst>
        <pc:spChg chg="mod">
          <ac:chgData name="Francesco Fransesini" userId="f4b06c69-b125-4814-a67d-adf8dc91bd7e" providerId="ADAL" clId="{2E187B6C-556C-4919-A45C-D3B4865F74EB}" dt="2022-05-06T13:12:56.037" v="3244" actId="1076"/>
          <ac:spMkLst>
            <pc:docMk/>
            <pc:sldMk cId="3660757301" sldId="289"/>
            <ac:spMk id="2" creationId="{B75C5EC8-F6BE-4EDD-8A1F-E7C4E339CEBA}"/>
          </ac:spMkLst>
        </pc:spChg>
        <pc:spChg chg="del mod">
          <ac:chgData name="Francesco Fransesini" userId="f4b06c69-b125-4814-a67d-adf8dc91bd7e" providerId="ADAL" clId="{2E187B6C-556C-4919-A45C-D3B4865F74EB}" dt="2022-05-06T13:12:33.783" v="3240" actId="478"/>
          <ac:spMkLst>
            <pc:docMk/>
            <pc:sldMk cId="3660757301" sldId="289"/>
            <ac:spMk id="3" creationId="{0C80D029-2104-4318-B440-2F5B3EC0DEE2}"/>
          </ac:spMkLst>
        </pc:spChg>
        <pc:spChg chg="mod">
          <ac:chgData name="Francesco Fransesini" userId="f4b06c69-b125-4814-a67d-adf8dc91bd7e" providerId="ADAL" clId="{2E187B6C-556C-4919-A45C-D3B4865F74EB}" dt="2022-05-06T13:26:43.446" v="3257" actId="1076"/>
          <ac:spMkLst>
            <pc:docMk/>
            <pc:sldMk cId="3660757301" sldId="289"/>
            <ac:spMk id="10" creationId="{36A41B5E-E69E-470C-8DC9-31497BD77849}"/>
          </ac:spMkLst>
        </pc:spChg>
        <pc:spChg chg="mod">
          <ac:chgData name="Francesco Fransesini" userId="f4b06c69-b125-4814-a67d-adf8dc91bd7e" providerId="ADAL" clId="{2E187B6C-556C-4919-A45C-D3B4865F74EB}" dt="2022-05-06T13:26:41.315" v="3256" actId="1076"/>
          <ac:spMkLst>
            <pc:docMk/>
            <pc:sldMk cId="3660757301" sldId="289"/>
            <ac:spMk id="11" creationId="{0DB7142B-CE4C-41A3-8E93-B3DBBB0F1CAF}"/>
          </ac:spMkLst>
        </pc:spChg>
        <pc:spChg chg="mod">
          <ac:chgData name="Francesco Fransesini" userId="f4b06c69-b125-4814-a67d-adf8dc91bd7e" providerId="ADAL" clId="{2E187B6C-556C-4919-A45C-D3B4865F74EB}" dt="2022-05-06T13:27:06.727" v="3260" actId="1076"/>
          <ac:spMkLst>
            <pc:docMk/>
            <pc:sldMk cId="3660757301" sldId="289"/>
            <ac:spMk id="13" creationId="{01305270-6C47-4C0D-89C7-82B919DE8B1E}"/>
          </ac:spMkLst>
        </pc:spChg>
      </pc:sldChg>
      <pc:sldChg chg="addSp delSp modSp mod">
        <pc:chgData name="Francesco Fransesini" userId="f4b06c69-b125-4814-a67d-adf8dc91bd7e" providerId="ADAL" clId="{2E187B6C-556C-4919-A45C-D3B4865F74EB}" dt="2022-05-06T14:24:37.714" v="3435" actId="1076"/>
        <pc:sldMkLst>
          <pc:docMk/>
          <pc:sldMk cId="2300865899" sldId="291"/>
        </pc:sldMkLst>
        <pc:spChg chg="del">
          <ac:chgData name="Francesco Fransesini" userId="f4b06c69-b125-4814-a67d-adf8dc91bd7e" providerId="ADAL" clId="{2E187B6C-556C-4919-A45C-D3B4865F74EB}" dt="2022-05-06T08:25:33.936" v="113" actId="478"/>
          <ac:spMkLst>
            <pc:docMk/>
            <pc:sldMk cId="2300865899" sldId="291"/>
            <ac:spMk id="3" creationId="{0C80D029-2104-4318-B440-2F5B3EC0DEE2}"/>
          </ac:spMkLst>
        </pc:spChg>
        <pc:spChg chg="add mod">
          <ac:chgData name="Francesco Fransesini" userId="f4b06c69-b125-4814-a67d-adf8dc91bd7e" providerId="ADAL" clId="{2E187B6C-556C-4919-A45C-D3B4865F74EB}" dt="2022-05-06T13:13:31.127" v="3246" actId="20577"/>
          <ac:spMkLst>
            <pc:docMk/>
            <pc:sldMk cId="2300865899" sldId="291"/>
            <ac:spMk id="8" creationId="{57263C81-41F3-02F7-A77C-846BCC771A06}"/>
          </ac:spMkLst>
        </pc:spChg>
        <pc:spChg chg="mod">
          <ac:chgData name="Francesco Fransesini" userId="f4b06c69-b125-4814-a67d-adf8dc91bd7e" providerId="ADAL" clId="{2E187B6C-556C-4919-A45C-D3B4865F74EB}" dt="2022-05-06T14:24:37.714" v="3435" actId="1076"/>
          <ac:spMkLst>
            <pc:docMk/>
            <pc:sldMk cId="2300865899" sldId="291"/>
            <ac:spMk id="9" creationId="{88A7F84E-79FE-449B-BF2C-3A819BED9E35}"/>
          </ac:spMkLst>
        </pc:spChg>
        <pc:spChg chg="mod">
          <ac:chgData name="Francesco Fransesini" userId="f4b06c69-b125-4814-a67d-adf8dc91bd7e" providerId="ADAL" clId="{2E187B6C-556C-4919-A45C-D3B4865F74EB}" dt="2022-05-06T08:21:22.933" v="36"/>
          <ac:spMkLst>
            <pc:docMk/>
            <pc:sldMk cId="2300865899" sldId="291"/>
            <ac:spMk id="10" creationId="{D497722C-2CA5-43DE-B506-D1190A6DD4D5}"/>
          </ac:spMkLst>
        </pc:spChg>
        <pc:picChg chg="add del">
          <ac:chgData name="Francesco Fransesini" userId="f4b06c69-b125-4814-a67d-adf8dc91bd7e" providerId="ADAL" clId="{2E187B6C-556C-4919-A45C-D3B4865F74EB}" dt="2022-05-06T10:33:28.423" v="1427" actId="22"/>
          <ac:picMkLst>
            <pc:docMk/>
            <pc:sldMk cId="2300865899" sldId="291"/>
            <ac:picMk id="5" creationId="{23FD3269-51F1-61E5-2ED2-C9494DCDBAA8}"/>
          </ac:picMkLst>
        </pc:picChg>
      </pc:sldChg>
      <pc:sldChg chg="del">
        <pc:chgData name="Francesco Fransesini" userId="f4b06c69-b125-4814-a67d-adf8dc91bd7e" providerId="ADAL" clId="{2E187B6C-556C-4919-A45C-D3B4865F74EB}" dt="2022-05-06T08:18:25.556" v="23" actId="47"/>
        <pc:sldMkLst>
          <pc:docMk/>
          <pc:sldMk cId="397483623" sldId="297"/>
        </pc:sldMkLst>
      </pc:sldChg>
      <pc:sldChg chg="del">
        <pc:chgData name="Francesco Fransesini" userId="f4b06c69-b125-4814-a67d-adf8dc91bd7e" providerId="ADAL" clId="{2E187B6C-556C-4919-A45C-D3B4865F74EB}" dt="2022-05-06T08:18:34.776" v="32" actId="47"/>
        <pc:sldMkLst>
          <pc:docMk/>
          <pc:sldMk cId="2056906155" sldId="307"/>
        </pc:sldMkLst>
      </pc:sldChg>
      <pc:sldChg chg="del">
        <pc:chgData name="Francesco Fransesini" userId="f4b06c69-b125-4814-a67d-adf8dc91bd7e" providerId="ADAL" clId="{2E187B6C-556C-4919-A45C-D3B4865F74EB}" dt="2022-05-06T08:18:30.010" v="26" actId="47"/>
        <pc:sldMkLst>
          <pc:docMk/>
          <pc:sldMk cId="3783807114" sldId="308"/>
        </pc:sldMkLst>
      </pc:sldChg>
      <pc:sldChg chg="del">
        <pc:chgData name="Francesco Fransesini" userId="f4b06c69-b125-4814-a67d-adf8dc91bd7e" providerId="ADAL" clId="{2E187B6C-556C-4919-A45C-D3B4865F74EB}" dt="2022-05-06T08:18:28.323" v="24" actId="47"/>
        <pc:sldMkLst>
          <pc:docMk/>
          <pc:sldMk cId="1408661603" sldId="309"/>
        </pc:sldMkLst>
      </pc:sldChg>
      <pc:sldChg chg="del">
        <pc:chgData name="Francesco Fransesini" userId="f4b06c69-b125-4814-a67d-adf8dc91bd7e" providerId="ADAL" clId="{2E187B6C-556C-4919-A45C-D3B4865F74EB}" dt="2022-05-06T08:18:29.219" v="25" actId="47"/>
        <pc:sldMkLst>
          <pc:docMk/>
          <pc:sldMk cId="2088072660" sldId="310"/>
        </pc:sldMkLst>
      </pc:sldChg>
      <pc:sldChg chg="del">
        <pc:chgData name="Francesco Fransesini" userId="f4b06c69-b125-4814-a67d-adf8dc91bd7e" providerId="ADAL" clId="{2E187B6C-556C-4919-A45C-D3B4865F74EB}" dt="2022-05-06T08:18:30.761" v="27" actId="47"/>
        <pc:sldMkLst>
          <pc:docMk/>
          <pc:sldMk cId="168333168" sldId="312"/>
        </pc:sldMkLst>
      </pc:sldChg>
      <pc:sldChg chg="del">
        <pc:chgData name="Francesco Fransesini" userId="f4b06c69-b125-4814-a67d-adf8dc91bd7e" providerId="ADAL" clId="{2E187B6C-556C-4919-A45C-D3B4865F74EB}" dt="2022-05-06T08:18:31.492" v="28" actId="47"/>
        <pc:sldMkLst>
          <pc:docMk/>
          <pc:sldMk cId="1905134188" sldId="313"/>
        </pc:sldMkLst>
      </pc:sldChg>
      <pc:sldChg chg="del">
        <pc:chgData name="Francesco Fransesini" userId="f4b06c69-b125-4814-a67d-adf8dc91bd7e" providerId="ADAL" clId="{2E187B6C-556C-4919-A45C-D3B4865F74EB}" dt="2022-05-06T08:18:33.151" v="30" actId="47"/>
        <pc:sldMkLst>
          <pc:docMk/>
          <pc:sldMk cId="644395866" sldId="314"/>
        </pc:sldMkLst>
      </pc:sldChg>
      <pc:sldChg chg="del">
        <pc:chgData name="Francesco Fransesini" userId="f4b06c69-b125-4814-a67d-adf8dc91bd7e" providerId="ADAL" clId="{2E187B6C-556C-4919-A45C-D3B4865F74EB}" dt="2022-05-06T08:18:32.317" v="29" actId="47"/>
        <pc:sldMkLst>
          <pc:docMk/>
          <pc:sldMk cId="4182428671" sldId="315"/>
        </pc:sldMkLst>
      </pc:sldChg>
      <pc:sldChg chg="addSp delSp modSp mod">
        <pc:chgData name="Francesco Fransesini" userId="f4b06c69-b125-4814-a67d-adf8dc91bd7e" providerId="ADAL" clId="{2E187B6C-556C-4919-A45C-D3B4865F74EB}" dt="2022-05-06T14:21:10.792" v="3419" actId="1076"/>
        <pc:sldMkLst>
          <pc:docMk/>
          <pc:sldMk cId="96135280" sldId="316"/>
        </pc:sldMkLst>
        <pc:spChg chg="add mod">
          <ac:chgData name="Francesco Fransesini" userId="f4b06c69-b125-4814-a67d-adf8dc91bd7e" providerId="ADAL" clId="{2E187B6C-556C-4919-A45C-D3B4865F74EB}" dt="2022-05-06T14:21:10.792" v="3419" actId="1076"/>
          <ac:spMkLst>
            <pc:docMk/>
            <pc:sldMk cId="96135280" sldId="316"/>
            <ac:spMk id="3" creationId="{1A5B6375-F3D8-DB4B-FAE2-0C8C824E8CB8}"/>
          </ac:spMkLst>
        </pc:spChg>
        <pc:spChg chg="del mod">
          <ac:chgData name="Francesco Fransesini" userId="f4b06c69-b125-4814-a67d-adf8dc91bd7e" providerId="ADAL" clId="{2E187B6C-556C-4919-A45C-D3B4865F74EB}" dt="2022-05-06T08:35:22.557" v="369"/>
          <ac:spMkLst>
            <pc:docMk/>
            <pc:sldMk cId="96135280" sldId="316"/>
            <ac:spMk id="4" creationId="{0D260ADC-A206-4055-B9BC-C91ECB2B72F1}"/>
          </ac:spMkLst>
        </pc:spChg>
        <pc:spChg chg="add mod">
          <ac:chgData name="Francesco Fransesini" userId="f4b06c69-b125-4814-a67d-adf8dc91bd7e" providerId="ADAL" clId="{2E187B6C-556C-4919-A45C-D3B4865F74EB}" dt="2022-05-06T14:16:01.424" v="3418" actId="1076"/>
          <ac:spMkLst>
            <pc:docMk/>
            <pc:sldMk cId="96135280" sldId="316"/>
            <ac:spMk id="9" creationId="{C908498E-451C-7FB8-A71B-204B0848CB22}"/>
          </ac:spMkLst>
        </pc:spChg>
        <pc:spChg chg="add mod">
          <ac:chgData name="Francesco Fransesini" userId="f4b06c69-b125-4814-a67d-adf8dc91bd7e" providerId="ADAL" clId="{2E187B6C-556C-4919-A45C-D3B4865F74EB}" dt="2022-05-06T09:16:41.914" v="605" actId="207"/>
          <ac:spMkLst>
            <pc:docMk/>
            <pc:sldMk cId="96135280" sldId="316"/>
            <ac:spMk id="10" creationId="{A38AED2A-C63F-16D1-F620-65A7093B40E5}"/>
          </ac:spMkLst>
        </pc:spChg>
        <pc:spChg chg="del">
          <ac:chgData name="Francesco Fransesini" userId="f4b06c69-b125-4814-a67d-adf8dc91bd7e" providerId="ADAL" clId="{2E187B6C-556C-4919-A45C-D3B4865F74EB}" dt="2022-05-06T08:25:14.825" v="109" actId="478"/>
          <ac:spMkLst>
            <pc:docMk/>
            <pc:sldMk cId="96135280" sldId="316"/>
            <ac:spMk id="12" creationId="{5CD1CE2E-95F1-4438-8BEE-3C175DAE13D4}"/>
          </ac:spMkLst>
        </pc:spChg>
        <pc:spChg chg="add del mod">
          <ac:chgData name="Francesco Fransesini" userId="f4b06c69-b125-4814-a67d-adf8dc91bd7e" providerId="ADAL" clId="{2E187B6C-556C-4919-A45C-D3B4865F74EB}" dt="2022-05-06T09:53:44.210" v="1232" actId="1076"/>
          <ac:spMkLst>
            <pc:docMk/>
            <pc:sldMk cId="96135280" sldId="316"/>
            <ac:spMk id="13" creationId="{51D2FB95-C26A-46D0-BB25-5993A4408DA4}"/>
          </ac:spMkLst>
        </pc:spChg>
        <pc:spChg chg="add mod">
          <ac:chgData name="Francesco Fransesini" userId="f4b06c69-b125-4814-a67d-adf8dc91bd7e" providerId="ADAL" clId="{2E187B6C-556C-4919-A45C-D3B4865F74EB}" dt="2022-05-06T13:12:06.343" v="3237" actId="20577"/>
          <ac:spMkLst>
            <pc:docMk/>
            <pc:sldMk cId="96135280" sldId="316"/>
            <ac:spMk id="17" creationId="{16EBE5A1-E814-8761-A369-3AD0A4683B5C}"/>
          </ac:spMkLst>
        </pc:spChg>
        <pc:spChg chg="mod">
          <ac:chgData name="Francesco Fransesini" userId="f4b06c69-b125-4814-a67d-adf8dc91bd7e" providerId="ADAL" clId="{2E187B6C-556C-4919-A45C-D3B4865F74EB}" dt="2022-05-06T08:17:10.617" v="8"/>
          <ac:spMkLst>
            <pc:docMk/>
            <pc:sldMk cId="96135280" sldId="316"/>
            <ac:spMk id="23" creationId="{4DABF008-A671-45B8-8B3D-C75CD367BF36}"/>
          </ac:spMkLst>
        </pc:spChg>
        <pc:spChg chg="del">
          <ac:chgData name="Francesco Fransesini" userId="f4b06c69-b125-4814-a67d-adf8dc91bd7e" providerId="ADAL" clId="{2E187B6C-556C-4919-A45C-D3B4865F74EB}" dt="2022-05-06T08:17:41.582" v="18" actId="478"/>
          <ac:spMkLst>
            <pc:docMk/>
            <pc:sldMk cId="96135280" sldId="316"/>
            <ac:spMk id="24" creationId="{789F6997-B370-4C95-8DF6-87924B6C227F}"/>
          </ac:spMkLst>
        </pc:spChg>
        <pc:spChg chg="del">
          <ac:chgData name="Francesco Fransesini" userId="f4b06c69-b125-4814-a67d-adf8dc91bd7e" providerId="ADAL" clId="{2E187B6C-556C-4919-A45C-D3B4865F74EB}" dt="2022-05-06T08:17:46.501" v="21" actId="478"/>
          <ac:spMkLst>
            <pc:docMk/>
            <pc:sldMk cId="96135280" sldId="316"/>
            <ac:spMk id="25" creationId="{DD16E75D-2521-481F-82B4-D399B9F090E5}"/>
          </ac:spMkLst>
        </pc:spChg>
        <pc:spChg chg="del">
          <ac:chgData name="Francesco Fransesini" userId="f4b06c69-b125-4814-a67d-adf8dc91bd7e" providerId="ADAL" clId="{2E187B6C-556C-4919-A45C-D3B4865F74EB}" dt="2022-05-06T08:17:38.148" v="16" actId="478"/>
          <ac:spMkLst>
            <pc:docMk/>
            <pc:sldMk cId="96135280" sldId="316"/>
            <ac:spMk id="26" creationId="{0525F1B6-E538-4F57-BD3C-45215208CA0D}"/>
          </ac:spMkLst>
        </pc:spChg>
        <pc:spChg chg="del">
          <ac:chgData name="Francesco Fransesini" userId="f4b06c69-b125-4814-a67d-adf8dc91bd7e" providerId="ADAL" clId="{2E187B6C-556C-4919-A45C-D3B4865F74EB}" dt="2022-05-06T08:17:41.582" v="18" actId="478"/>
          <ac:spMkLst>
            <pc:docMk/>
            <pc:sldMk cId="96135280" sldId="316"/>
            <ac:spMk id="29" creationId="{1D0A54CC-6808-447A-A876-7F560DCCBC1E}"/>
          </ac:spMkLst>
        </pc:spChg>
        <pc:spChg chg="add mod">
          <ac:chgData name="Francesco Fransesini" userId="f4b06c69-b125-4814-a67d-adf8dc91bd7e" providerId="ADAL" clId="{2E187B6C-556C-4919-A45C-D3B4865F74EB}" dt="2022-05-06T13:23:55.375" v="3253" actId="207"/>
          <ac:spMkLst>
            <pc:docMk/>
            <pc:sldMk cId="96135280" sldId="316"/>
            <ac:spMk id="31" creationId="{5E96FD70-EA1F-2459-55E2-DF7CD196D69E}"/>
          </ac:spMkLst>
        </pc:spChg>
        <pc:spChg chg="add mod">
          <ac:chgData name="Francesco Fransesini" userId="f4b06c69-b125-4814-a67d-adf8dc91bd7e" providerId="ADAL" clId="{2E187B6C-556C-4919-A45C-D3B4865F74EB}" dt="2022-05-06T09:17:50.782" v="684" actId="1076"/>
          <ac:spMkLst>
            <pc:docMk/>
            <pc:sldMk cId="96135280" sldId="316"/>
            <ac:spMk id="32" creationId="{49308F58-AF9A-B96B-4334-74F6B5A5C26C}"/>
          </ac:spMkLst>
        </pc:spChg>
        <pc:spChg chg="add mod">
          <ac:chgData name="Francesco Fransesini" userId="f4b06c69-b125-4814-a67d-adf8dc91bd7e" providerId="ADAL" clId="{2E187B6C-556C-4919-A45C-D3B4865F74EB}" dt="2022-05-06T09:17:53.137" v="685" actId="1076"/>
          <ac:spMkLst>
            <pc:docMk/>
            <pc:sldMk cId="96135280" sldId="316"/>
            <ac:spMk id="33" creationId="{84C450B4-1A6F-DACE-76EE-A2E9988675FC}"/>
          </ac:spMkLst>
        </pc:spChg>
        <pc:picChg chg="add mod modCrop">
          <ac:chgData name="Francesco Fransesini" userId="f4b06c69-b125-4814-a67d-adf8dc91bd7e" providerId="ADAL" clId="{2E187B6C-556C-4919-A45C-D3B4865F74EB}" dt="2022-05-06T14:15:59.387" v="3417" actId="1076"/>
          <ac:picMkLst>
            <pc:docMk/>
            <pc:sldMk cId="96135280" sldId="316"/>
            <ac:picMk id="6" creationId="{3BEF9060-8318-B8D8-4D29-CE1C260F596D}"/>
          </ac:picMkLst>
        </pc:picChg>
        <pc:picChg chg="add mod">
          <ac:chgData name="Francesco Fransesini" userId="f4b06c69-b125-4814-a67d-adf8dc91bd7e" providerId="ADAL" clId="{2E187B6C-556C-4919-A45C-D3B4865F74EB}" dt="2022-05-06T14:15:56.881" v="3416" actId="1076"/>
          <ac:picMkLst>
            <pc:docMk/>
            <pc:sldMk cId="96135280" sldId="316"/>
            <ac:picMk id="8" creationId="{8DC52F82-41C4-A82D-5830-1D4406EE7656}"/>
          </ac:picMkLst>
        </pc:picChg>
        <pc:picChg chg="mod">
          <ac:chgData name="Francesco Fransesini" userId="f4b06c69-b125-4814-a67d-adf8dc91bd7e" providerId="ADAL" clId="{2E187B6C-556C-4919-A45C-D3B4865F74EB}" dt="2022-05-06T08:25:12.461" v="108" actId="1076"/>
          <ac:picMkLst>
            <pc:docMk/>
            <pc:sldMk cId="96135280" sldId="316"/>
            <ac:picMk id="11" creationId="{675CD60B-FE2C-4967-BB2A-B66F59ACB7BE}"/>
          </ac:picMkLst>
        </pc:picChg>
        <pc:picChg chg="del">
          <ac:chgData name="Francesco Fransesini" userId="f4b06c69-b125-4814-a67d-adf8dc91bd7e" providerId="ADAL" clId="{2E187B6C-556C-4919-A45C-D3B4865F74EB}" dt="2022-05-06T08:17:39.028" v="17" actId="478"/>
          <ac:picMkLst>
            <pc:docMk/>
            <pc:sldMk cId="96135280" sldId="316"/>
            <ac:picMk id="21" creationId="{B530A956-251A-4E94-8767-08421DB2274C}"/>
          </ac:picMkLst>
        </pc:picChg>
        <pc:cxnChg chg="del">
          <ac:chgData name="Francesco Fransesini" userId="f4b06c69-b125-4814-a67d-adf8dc91bd7e" providerId="ADAL" clId="{2E187B6C-556C-4919-A45C-D3B4865F74EB}" dt="2022-05-06T08:17:42.795" v="19" actId="478"/>
          <ac:cxnSpMkLst>
            <pc:docMk/>
            <pc:sldMk cId="96135280" sldId="316"/>
            <ac:cxnSpMk id="27" creationId="{E4DEC3E8-9286-4E66-97E0-E5C965AAB52D}"/>
          </ac:cxnSpMkLst>
        </pc:cxnChg>
        <pc:cxnChg chg="del">
          <ac:chgData name="Francesco Fransesini" userId="f4b06c69-b125-4814-a67d-adf8dc91bd7e" providerId="ADAL" clId="{2E187B6C-556C-4919-A45C-D3B4865F74EB}" dt="2022-05-06T08:17:44.211" v="20" actId="478"/>
          <ac:cxnSpMkLst>
            <pc:docMk/>
            <pc:sldMk cId="96135280" sldId="316"/>
            <ac:cxnSpMk id="28" creationId="{6CEF82A9-9E4A-45B0-B3A4-05DA654F0C00}"/>
          </ac:cxnSpMkLst>
        </pc:cxnChg>
        <pc:cxnChg chg="del">
          <ac:chgData name="Francesco Fransesini" userId="f4b06c69-b125-4814-a67d-adf8dc91bd7e" providerId="ADAL" clId="{2E187B6C-556C-4919-A45C-D3B4865F74EB}" dt="2022-05-06T08:17:41.582" v="18" actId="478"/>
          <ac:cxnSpMkLst>
            <pc:docMk/>
            <pc:sldMk cId="96135280" sldId="316"/>
            <ac:cxnSpMk id="30" creationId="{4FBC1DB4-1FAD-4DDC-BF6E-2F854C4C244A}"/>
          </ac:cxnSpMkLst>
        </pc:cxnChg>
      </pc:sldChg>
      <pc:sldChg chg="del">
        <pc:chgData name="Francesco Fransesini" userId="f4b06c69-b125-4814-a67d-adf8dc91bd7e" providerId="ADAL" clId="{2E187B6C-556C-4919-A45C-D3B4865F74EB}" dt="2022-05-06T08:18:24.209" v="22" actId="47"/>
        <pc:sldMkLst>
          <pc:docMk/>
          <pc:sldMk cId="2166740767" sldId="317"/>
        </pc:sldMkLst>
      </pc:sldChg>
      <pc:sldChg chg="addSp delSp modSp add mod">
        <pc:chgData name="Francesco Fransesini" userId="f4b06c69-b125-4814-a67d-adf8dc91bd7e" providerId="ADAL" clId="{2E187B6C-556C-4919-A45C-D3B4865F74EB}" dt="2022-05-06T13:12:10.180" v="3238" actId="20577"/>
        <pc:sldMkLst>
          <pc:docMk/>
          <pc:sldMk cId="2830877239" sldId="317"/>
        </pc:sldMkLst>
        <pc:spChg chg="del">
          <ac:chgData name="Francesco Fransesini" userId="f4b06c69-b125-4814-a67d-adf8dc91bd7e" providerId="ADAL" clId="{2E187B6C-556C-4919-A45C-D3B4865F74EB}" dt="2022-05-06T09:18:18.942" v="687" actId="478"/>
          <ac:spMkLst>
            <pc:docMk/>
            <pc:sldMk cId="2830877239" sldId="317"/>
            <ac:spMk id="3" creationId="{1A5B6375-F3D8-DB4B-FAE2-0C8C824E8CB8}"/>
          </ac:spMkLst>
        </pc:spChg>
        <pc:spChg chg="add mod">
          <ac:chgData name="Francesco Fransesini" userId="f4b06c69-b125-4814-a67d-adf8dc91bd7e" providerId="ADAL" clId="{2E187B6C-556C-4919-A45C-D3B4865F74EB}" dt="2022-05-06T09:23:25.130" v="758" actId="20577"/>
          <ac:spMkLst>
            <pc:docMk/>
            <pc:sldMk cId="2830877239" sldId="317"/>
            <ac:spMk id="7" creationId="{FE08F25C-5849-B75C-14C5-8E816B8F37BA}"/>
          </ac:spMkLst>
        </pc:spChg>
        <pc:spChg chg="del">
          <ac:chgData name="Francesco Fransesini" userId="f4b06c69-b125-4814-a67d-adf8dc91bd7e" providerId="ADAL" clId="{2E187B6C-556C-4919-A45C-D3B4865F74EB}" dt="2022-05-06T09:18:20.915" v="689" actId="478"/>
          <ac:spMkLst>
            <pc:docMk/>
            <pc:sldMk cId="2830877239" sldId="317"/>
            <ac:spMk id="9" creationId="{C908498E-451C-7FB8-A71B-204B0848CB22}"/>
          </ac:spMkLst>
        </pc:spChg>
        <pc:spChg chg="del">
          <ac:chgData name="Francesco Fransesini" userId="f4b06c69-b125-4814-a67d-adf8dc91bd7e" providerId="ADAL" clId="{2E187B6C-556C-4919-A45C-D3B4865F74EB}" dt="2022-05-06T09:18:22.412" v="691" actId="478"/>
          <ac:spMkLst>
            <pc:docMk/>
            <pc:sldMk cId="2830877239" sldId="317"/>
            <ac:spMk id="10" creationId="{A38AED2A-C63F-16D1-F620-65A7093B40E5}"/>
          </ac:spMkLst>
        </pc:spChg>
        <pc:spChg chg="add mod">
          <ac:chgData name="Francesco Fransesini" userId="f4b06c69-b125-4814-a67d-adf8dc91bd7e" providerId="ADAL" clId="{2E187B6C-556C-4919-A45C-D3B4865F74EB}" dt="2022-05-06T09:24:36.205" v="791" actId="1076"/>
          <ac:spMkLst>
            <pc:docMk/>
            <pc:sldMk cId="2830877239" sldId="317"/>
            <ac:spMk id="12" creationId="{B14DEF5F-CCBE-55F4-FB42-D65EF8B969BF}"/>
          </ac:spMkLst>
        </pc:spChg>
        <pc:spChg chg="mod">
          <ac:chgData name="Francesco Fransesini" userId="f4b06c69-b125-4814-a67d-adf8dc91bd7e" providerId="ADAL" clId="{2E187B6C-556C-4919-A45C-D3B4865F74EB}" dt="2022-05-06T12:59:09.655" v="2965" actId="108"/>
          <ac:spMkLst>
            <pc:docMk/>
            <pc:sldMk cId="2830877239" sldId="317"/>
            <ac:spMk id="13" creationId="{51D2FB95-C26A-46D0-BB25-5993A4408DA4}"/>
          </ac:spMkLst>
        </pc:spChg>
        <pc:spChg chg="add mod">
          <ac:chgData name="Francesco Fransesini" userId="f4b06c69-b125-4814-a67d-adf8dc91bd7e" providerId="ADAL" clId="{2E187B6C-556C-4919-A45C-D3B4865F74EB}" dt="2022-05-06T09:24:54.829" v="795" actId="208"/>
          <ac:spMkLst>
            <pc:docMk/>
            <pc:sldMk cId="2830877239" sldId="317"/>
            <ac:spMk id="15" creationId="{D8E3D06F-531F-B20A-D4DA-82AC050AD5BB}"/>
          </ac:spMkLst>
        </pc:spChg>
        <pc:spChg chg="mod">
          <ac:chgData name="Francesco Fransesini" userId="f4b06c69-b125-4814-a67d-adf8dc91bd7e" providerId="ADAL" clId="{2E187B6C-556C-4919-A45C-D3B4865F74EB}" dt="2022-05-06T13:12:10.180" v="3238" actId="20577"/>
          <ac:spMkLst>
            <pc:docMk/>
            <pc:sldMk cId="2830877239" sldId="317"/>
            <ac:spMk id="17" creationId="{16EBE5A1-E814-8761-A369-3AD0A4683B5C}"/>
          </ac:spMkLst>
        </pc:spChg>
        <pc:spChg chg="add mod">
          <ac:chgData name="Francesco Fransesini" userId="f4b06c69-b125-4814-a67d-adf8dc91bd7e" providerId="ADAL" clId="{2E187B6C-556C-4919-A45C-D3B4865F74EB}" dt="2022-05-06T12:24:48.011" v="2365" actId="5793"/>
          <ac:spMkLst>
            <pc:docMk/>
            <pc:sldMk cId="2830877239" sldId="317"/>
            <ac:spMk id="19" creationId="{A67935A1-2FFE-66B5-2E90-80C691AE3620}"/>
          </ac:spMkLst>
        </pc:spChg>
        <pc:spChg chg="add mod">
          <ac:chgData name="Francesco Fransesini" userId="f4b06c69-b125-4814-a67d-adf8dc91bd7e" providerId="ADAL" clId="{2E187B6C-556C-4919-A45C-D3B4865F74EB}" dt="2022-05-06T12:22:14.738" v="2307" actId="1076"/>
          <ac:spMkLst>
            <pc:docMk/>
            <pc:sldMk cId="2830877239" sldId="317"/>
            <ac:spMk id="21" creationId="{97C6F956-82C8-D0D1-CFC8-8C2F8F2CA420}"/>
          </ac:spMkLst>
        </pc:spChg>
        <pc:spChg chg="del">
          <ac:chgData name="Francesco Fransesini" userId="f4b06c69-b125-4814-a67d-adf8dc91bd7e" providerId="ADAL" clId="{2E187B6C-556C-4919-A45C-D3B4865F74EB}" dt="2022-05-06T09:18:24.068" v="692" actId="478"/>
          <ac:spMkLst>
            <pc:docMk/>
            <pc:sldMk cId="2830877239" sldId="317"/>
            <ac:spMk id="31" creationId="{5E96FD70-EA1F-2459-55E2-DF7CD196D69E}"/>
          </ac:spMkLst>
        </pc:spChg>
        <pc:spChg chg="del">
          <ac:chgData name="Francesco Fransesini" userId="f4b06c69-b125-4814-a67d-adf8dc91bd7e" providerId="ADAL" clId="{2E187B6C-556C-4919-A45C-D3B4865F74EB}" dt="2022-05-06T09:18:26.397" v="694" actId="478"/>
          <ac:spMkLst>
            <pc:docMk/>
            <pc:sldMk cId="2830877239" sldId="317"/>
            <ac:spMk id="32" creationId="{49308F58-AF9A-B96B-4334-74F6B5A5C26C}"/>
          </ac:spMkLst>
        </pc:spChg>
        <pc:spChg chg="del">
          <ac:chgData name="Francesco Fransesini" userId="f4b06c69-b125-4814-a67d-adf8dc91bd7e" providerId="ADAL" clId="{2E187B6C-556C-4919-A45C-D3B4865F74EB}" dt="2022-05-06T09:18:25.492" v="693" actId="478"/>
          <ac:spMkLst>
            <pc:docMk/>
            <pc:sldMk cId="2830877239" sldId="317"/>
            <ac:spMk id="33" creationId="{84C450B4-1A6F-DACE-76EE-A2E9988675FC}"/>
          </ac:spMkLst>
        </pc:spChg>
        <pc:picChg chg="add mod">
          <ac:chgData name="Francesco Fransesini" userId="f4b06c69-b125-4814-a67d-adf8dc91bd7e" providerId="ADAL" clId="{2E187B6C-556C-4919-A45C-D3B4865F74EB}" dt="2022-05-06T09:24:31.816" v="790" actId="1076"/>
          <ac:picMkLst>
            <pc:docMk/>
            <pc:sldMk cId="2830877239" sldId="317"/>
            <ac:picMk id="5" creationId="{559BF440-8F78-E967-096D-67EBB15D2267}"/>
          </ac:picMkLst>
        </pc:picChg>
        <pc:picChg chg="del">
          <ac:chgData name="Francesco Fransesini" userId="f4b06c69-b125-4814-a67d-adf8dc91bd7e" providerId="ADAL" clId="{2E187B6C-556C-4919-A45C-D3B4865F74EB}" dt="2022-05-06T09:18:19.603" v="688" actId="478"/>
          <ac:picMkLst>
            <pc:docMk/>
            <pc:sldMk cId="2830877239" sldId="317"/>
            <ac:picMk id="6" creationId="{3BEF9060-8318-B8D8-4D29-CE1C260F596D}"/>
          </ac:picMkLst>
        </pc:picChg>
        <pc:picChg chg="del">
          <ac:chgData name="Francesco Fransesini" userId="f4b06c69-b125-4814-a67d-adf8dc91bd7e" providerId="ADAL" clId="{2E187B6C-556C-4919-A45C-D3B4865F74EB}" dt="2022-05-06T09:18:21.491" v="690" actId="478"/>
          <ac:picMkLst>
            <pc:docMk/>
            <pc:sldMk cId="2830877239" sldId="317"/>
            <ac:picMk id="8" creationId="{8DC52F82-41C4-A82D-5830-1D4406EE7656}"/>
          </ac:picMkLst>
        </pc:picChg>
        <pc:picChg chg="add mod">
          <ac:chgData name="Francesco Fransesini" userId="f4b06c69-b125-4814-a67d-adf8dc91bd7e" providerId="ADAL" clId="{2E187B6C-556C-4919-A45C-D3B4865F74EB}" dt="2022-05-06T09:35:29.294" v="837" actId="1076"/>
          <ac:picMkLst>
            <pc:docMk/>
            <pc:sldMk cId="2830877239" sldId="317"/>
            <ac:picMk id="18" creationId="{AE163891-4276-4C1C-5A43-62697C53E9DB}"/>
          </ac:picMkLst>
        </pc:picChg>
      </pc:sldChg>
      <pc:sldChg chg="del">
        <pc:chgData name="Francesco Fransesini" userId="f4b06c69-b125-4814-a67d-adf8dc91bd7e" providerId="ADAL" clId="{2E187B6C-556C-4919-A45C-D3B4865F74EB}" dt="2022-05-06T08:18:33.947" v="31" actId="47"/>
        <pc:sldMkLst>
          <pc:docMk/>
          <pc:sldMk cId="3362186652" sldId="318"/>
        </pc:sldMkLst>
      </pc:sldChg>
      <pc:sldChg chg="addSp delSp modSp add mod">
        <pc:chgData name="Francesco Fransesini" userId="f4b06c69-b125-4814-a67d-adf8dc91bd7e" providerId="ADAL" clId="{2E187B6C-556C-4919-A45C-D3B4865F74EB}" dt="2022-05-06T14:25:36.474" v="3436" actId="1076"/>
        <pc:sldMkLst>
          <pc:docMk/>
          <pc:sldMk cId="3853440222" sldId="318"/>
        </pc:sldMkLst>
        <pc:spChg chg="add mod">
          <ac:chgData name="Francesco Fransesini" userId="f4b06c69-b125-4814-a67d-adf8dc91bd7e" providerId="ADAL" clId="{2E187B6C-556C-4919-A45C-D3B4865F74EB}" dt="2022-05-06T14:23:37.470" v="3425" actId="12"/>
          <ac:spMkLst>
            <pc:docMk/>
            <pc:sldMk cId="3853440222" sldId="318"/>
            <ac:spMk id="3" creationId="{9EB37331-CCAA-754E-606C-CD91B76DC8CD}"/>
          </ac:spMkLst>
        </pc:spChg>
        <pc:spChg chg="add del mod">
          <ac:chgData name="Francesco Fransesini" userId="f4b06c69-b125-4814-a67d-adf8dc91bd7e" providerId="ADAL" clId="{2E187B6C-556C-4919-A45C-D3B4865F74EB}" dt="2022-05-06T12:30:03.355" v="2622" actId="478"/>
          <ac:spMkLst>
            <pc:docMk/>
            <pc:sldMk cId="3853440222" sldId="318"/>
            <ac:spMk id="5" creationId="{6764F380-7B8A-1155-33DC-FFD3FAA1FBD5}"/>
          </ac:spMkLst>
        </pc:spChg>
        <pc:spChg chg="add mod">
          <ac:chgData name="Francesco Fransesini" userId="f4b06c69-b125-4814-a67d-adf8dc91bd7e" providerId="ADAL" clId="{2E187B6C-556C-4919-A45C-D3B4865F74EB}" dt="2022-05-06T14:23:48.983" v="3429" actId="1076"/>
          <ac:spMkLst>
            <pc:docMk/>
            <pc:sldMk cId="3853440222" sldId="318"/>
            <ac:spMk id="6" creationId="{939EEC8E-B20D-D135-87E4-536A1E66E7AF}"/>
          </ac:spMkLst>
        </pc:spChg>
        <pc:spChg chg="del">
          <ac:chgData name="Francesco Fransesini" userId="f4b06c69-b125-4814-a67d-adf8dc91bd7e" providerId="ADAL" clId="{2E187B6C-556C-4919-A45C-D3B4865F74EB}" dt="2022-05-06T09:35:46.820" v="841" actId="478"/>
          <ac:spMkLst>
            <pc:docMk/>
            <pc:sldMk cId="3853440222" sldId="318"/>
            <ac:spMk id="7" creationId="{FE08F25C-5849-B75C-14C5-8E816B8F37BA}"/>
          </ac:spMkLst>
        </pc:spChg>
        <pc:spChg chg="add del mod">
          <ac:chgData name="Francesco Fransesini" userId="f4b06c69-b125-4814-a67d-adf8dc91bd7e" providerId="ADAL" clId="{2E187B6C-556C-4919-A45C-D3B4865F74EB}" dt="2022-05-06T12:28:30.418" v="2554" actId="478"/>
          <ac:spMkLst>
            <pc:docMk/>
            <pc:sldMk cId="3853440222" sldId="318"/>
            <ac:spMk id="9" creationId="{F3E14C3E-9C3E-9FB0-9C8F-93BB6520A413}"/>
          </ac:spMkLst>
        </pc:spChg>
        <pc:spChg chg="del">
          <ac:chgData name="Francesco Fransesini" userId="f4b06c69-b125-4814-a67d-adf8dc91bd7e" providerId="ADAL" clId="{2E187B6C-556C-4919-A45C-D3B4865F74EB}" dt="2022-05-06T09:35:49.593" v="843" actId="478"/>
          <ac:spMkLst>
            <pc:docMk/>
            <pc:sldMk cId="3853440222" sldId="318"/>
            <ac:spMk id="12" creationId="{B14DEF5F-CCBE-55F4-FB42-D65EF8B969BF}"/>
          </ac:spMkLst>
        </pc:spChg>
        <pc:spChg chg="mod">
          <ac:chgData name="Francesco Fransesini" userId="f4b06c69-b125-4814-a67d-adf8dc91bd7e" providerId="ADAL" clId="{2E187B6C-556C-4919-A45C-D3B4865F74EB}" dt="2022-05-06T14:25:36.474" v="3436" actId="1076"/>
          <ac:spMkLst>
            <pc:docMk/>
            <pc:sldMk cId="3853440222" sldId="318"/>
            <ac:spMk id="13" creationId="{51D2FB95-C26A-46D0-BB25-5993A4408DA4}"/>
          </ac:spMkLst>
        </pc:spChg>
        <pc:spChg chg="add mod">
          <ac:chgData name="Francesco Fransesini" userId="f4b06c69-b125-4814-a67d-adf8dc91bd7e" providerId="ADAL" clId="{2E187B6C-556C-4919-A45C-D3B4865F74EB}" dt="2022-05-06T14:21:47.790" v="3422" actId="1076"/>
          <ac:spMkLst>
            <pc:docMk/>
            <pc:sldMk cId="3853440222" sldId="318"/>
            <ac:spMk id="15" creationId="{22C7D649-75FD-18B9-A2D6-003145213FDF}"/>
          </ac:spMkLst>
        </pc:spChg>
        <pc:spChg chg="del">
          <ac:chgData name="Francesco Fransesini" userId="f4b06c69-b125-4814-a67d-adf8dc91bd7e" providerId="ADAL" clId="{2E187B6C-556C-4919-A45C-D3B4865F74EB}" dt="2022-05-06T09:35:54.082" v="846" actId="478"/>
          <ac:spMkLst>
            <pc:docMk/>
            <pc:sldMk cId="3853440222" sldId="318"/>
            <ac:spMk id="15" creationId="{D8E3D06F-531F-B20A-D4DA-82AC050AD5BB}"/>
          </ac:spMkLst>
        </pc:spChg>
        <pc:spChg chg="mod">
          <ac:chgData name="Francesco Fransesini" userId="f4b06c69-b125-4814-a67d-adf8dc91bd7e" providerId="ADAL" clId="{2E187B6C-556C-4919-A45C-D3B4865F74EB}" dt="2022-05-06T13:12:14.982" v="3239" actId="20577"/>
          <ac:spMkLst>
            <pc:docMk/>
            <pc:sldMk cId="3853440222" sldId="318"/>
            <ac:spMk id="17" creationId="{16EBE5A1-E814-8761-A369-3AD0A4683B5C}"/>
          </ac:spMkLst>
        </pc:spChg>
        <pc:spChg chg="add del mod">
          <ac:chgData name="Francesco Fransesini" userId="f4b06c69-b125-4814-a67d-adf8dc91bd7e" providerId="ADAL" clId="{2E187B6C-556C-4919-A45C-D3B4865F74EB}" dt="2022-05-06T12:28:32.628" v="2555" actId="478"/>
          <ac:spMkLst>
            <pc:docMk/>
            <pc:sldMk cId="3853440222" sldId="318"/>
            <ac:spMk id="19" creationId="{6B1D11F4-24A0-EF6F-6458-39F1E54DD919}"/>
          </ac:spMkLst>
        </pc:spChg>
        <pc:spChg chg="del">
          <ac:chgData name="Francesco Fransesini" userId="f4b06c69-b125-4814-a67d-adf8dc91bd7e" providerId="ADAL" clId="{2E187B6C-556C-4919-A45C-D3B4865F74EB}" dt="2022-05-06T09:35:51.981" v="845" actId="478"/>
          <ac:spMkLst>
            <pc:docMk/>
            <pc:sldMk cId="3853440222" sldId="318"/>
            <ac:spMk id="21" creationId="{97C6F956-82C8-D0D1-CFC8-8C2F8F2CA420}"/>
          </ac:spMkLst>
        </pc:spChg>
        <pc:picChg chg="add del mod">
          <ac:chgData name="Francesco Fransesini" userId="f4b06c69-b125-4814-a67d-adf8dc91bd7e" providerId="ADAL" clId="{2E187B6C-556C-4919-A45C-D3B4865F74EB}" dt="2022-05-06T12:30:01.946" v="2621" actId="478"/>
          <ac:picMkLst>
            <pc:docMk/>
            <pc:sldMk cId="3853440222" sldId="318"/>
            <ac:picMk id="4" creationId="{BFAB7695-DCB1-17E7-BD3F-9402A5300366}"/>
          </ac:picMkLst>
        </pc:picChg>
        <pc:picChg chg="del">
          <ac:chgData name="Francesco Fransesini" userId="f4b06c69-b125-4814-a67d-adf8dc91bd7e" providerId="ADAL" clId="{2E187B6C-556C-4919-A45C-D3B4865F74EB}" dt="2022-05-06T09:35:47.947" v="842" actId="478"/>
          <ac:picMkLst>
            <pc:docMk/>
            <pc:sldMk cId="3853440222" sldId="318"/>
            <ac:picMk id="5" creationId="{559BF440-8F78-E967-096D-67EBB15D2267}"/>
          </ac:picMkLst>
        </pc:picChg>
        <pc:picChg chg="add mod">
          <ac:chgData name="Francesco Fransesini" userId="f4b06c69-b125-4814-a67d-adf8dc91bd7e" providerId="ADAL" clId="{2E187B6C-556C-4919-A45C-D3B4865F74EB}" dt="2022-05-06T12:30:08.627" v="2625" actId="1076"/>
          <ac:picMkLst>
            <pc:docMk/>
            <pc:sldMk cId="3853440222" sldId="318"/>
            <ac:picMk id="8" creationId="{B194E548-30BD-B347-1C80-A6E85D85137E}"/>
          </ac:picMkLst>
        </pc:picChg>
        <pc:picChg chg="del">
          <ac:chgData name="Francesco Fransesini" userId="f4b06c69-b125-4814-a67d-adf8dc91bd7e" providerId="ADAL" clId="{2E187B6C-556C-4919-A45C-D3B4865F74EB}" dt="2022-05-06T09:35:50.340" v="844" actId="478"/>
          <ac:picMkLst>
            <pc:docMk/>
            <pc:sldMk cId="3853440222" sldId="318"/>
            <ac:picMk id="18" creationId="{AE163891-4276-4C1C-5A43-62697C53E9DB}"/>
          </ac:picMkLst>
        </pc:picChg>
      </pc:sldChg>
      <pc:sldChg chg="addSp delSp modSp add mod">
        <pc:chgData name="Francesco Fransesini" userId="f4b06c69-b125-4814-a67d-adf8dc91bd7e" providerId="ADAL" clId="{2E187B6C-556C-4919-A45C-D3B4865F74EB}" dt="2022-05-06T14:30:08.819" v="3440" actId="313"/>
        <pc:sldMkLst>
          <pc:docMk/>
          <pc:sldMk cId="3343353491" sldId="319"/>
        </pc:sldMkLst>
        <pc:spChg chg="add del mod">
          <ac:chgData name="Francesco Fransesini" userId="f4b06c69-b125-4814-a67d-adf8dc91bd7e" providerId="ADAL" clId="{2E187B6C-556C-4919-A45C-D3B4865F74EB}" dt="2022-05-06T12:51:28.785" v="2809"/>
          <ac:spMkLst>
            <pc:docMk/>
            <pc:sldMk cId="3343353491" sldId="319"/>
            <ac:spMk id="3" creationId="{BEBB5F80-0382-F9F1-8767-CB53A3E5A23B}"/>
          </ac:spMkLst>
        </pc:spChg>
        <pc:spChg chg="add mod">
          <ac:chgData name="Francesco Fransesini" userId="f4b06c69-b125-4814-a67d-adf8dc91bd7e" providerId="ADAL" clId="{2E187B6C-556C-4919-A45C-D3B4865F74EB}" dt="2022-05-06T14:24:12.514" v="3433" actId="1076"/>
          <ac:spMkLst>
            <pc:docMk/>
            <pc:sldMk cId="3343353491" sldId="319"/>
            <ac:spMk id="6" creationId="{0D98A8BE-5323-6260-1F15-7B0108A88B37}"/>
          </ac:spMkLst>
        </pc:spChg>
        <pc:spChg chg="del">
          <ac:chgData name="Francesco Fransesini" userId="f4b06c69-b125-4814-a67d-adf8dc91bd7e" providerId="ADAL" clId="{2E187B6C-556C-4919-A45C-D3B4865F74EB}" dt="2022-05-06T09:55:43.974" v="1402" actId="478"/>
          <ac:spMkLst>
            <pc:docMk/>
            <pc:sldMk cId="3343353491" sldId="319"/>
            <ac:spMk id="9" creationId="{F3E14C3E-9C3E-9FB0-9C8F-93BB6520A413}"/>
          </ac:spMkLst>
        </pc:spChg>
        <pc:spChg chg="del mod">
          <ac:chgData name="Francesco Fransesini" userId="f4b06c69-b125-4814-a67d-adf8dc91bd7e" providerId="ADAL" clId="{2E187B6C-556C-4919-A45C-D3B4865F74EB}" dt="2022-05-06T12:58:46.996" v="2960" actId="478"/>
          <ac:spMkLst>
            <pc:docMk/>
            <pc:sldMk cId="3343353491" sldId="319"/>
            <ac:spMk id="13" creationId="{51D2FB95-C26A-46D0-BB25-5993A4408DA4}"/>
          </ac:spMkLst>
        </pc:spChg>
        <pc:spChg chg="add del mod">
          <ac:chgData name="Francesco Fransesini" userId="f4b06c69-b125-4814-a67d-adf8dc91bd7e" providerId="ADAL" clId="{2E187B6C-556C-4919-A45C-D3B4865F74EB}" dt="2022-05-06T13:01:09.788" v="2981"/>
          <ac:spMkLst>
            <pc:docMk/>
            <pc:sldMk cId="3343353491" sldId="319"/>
            <ac:spMk id="15" creationId="{4E282D91-9130-2B0D-C5E0-E51E8BB5D65A}"/>
          </ac:spMkLst>
        </pc:spChg>
        <pc:spChg chg="add del mod">
          <ac:chgData name="Francesco Fransesini" userId="f4b06c69-b125-4814-a67d-adf8dc91bd7e" providerId="ADAL" clId="{2E187B6C-556C-4919-A45C-D3B4865F74EB}" dt="2022-05-06T10:37:07.367" v="1605" actId="478"/>
          <ac:spMkLst>
            <pc:docMk/>
            <pc:sldMk cId="3343353491" sldId="319"/>
            <ac:spMk id="15" creationId="{F146E292-BF56-D03F-3DD3-E92DB1EC0ADA}"/>
          </ac:spMkLst>
        </pc:spChg>
        <pc:spChg chg="mod">
          <ac:chgData name="Francesco Fransesini" userId="f4b06c69-b125-4814-a67d-adf8dc91bd7e" providerId="ADAL" clId="{2E187B6C-556C-4919-A45C-D3B4865F74EB}" dt="2022-05-06T13:13:25.835" v="3245" actId="20577"/>
          <ac:spMkLst>
            <pc:docMk/>
            <pc:sldMk cId="3343353491" sldId="319"/>
            <ac:spMk id="17" creationId="{16EBE5A1-E814-8761-A369-3AD0A4683B5C}"/>
          </ac:spMkLst>
        </pc:spChg>
        <pc:spChg chg="add mod">
          <ac:chgData name="Francesco Fransesini" userId="f4b06c69-b125-4814-a67d-adf8dc91bd7e" providerId="ADAL" clId="{2E187B6C-556C-4919-A45C-D3B4865F74EB}" dt="2022-05-06T13:04:52.697" v="3126" actId="1076"/>
          <ac:spMkLst>
            <pc:docMk/>
            <pc:sldMk cId="3343353491" sldId="319"/>
            <ac:spMk id="18" creationId="{F53094F1-6D3D-9EB7-6C90-D8DBDD222CE6}"/>
          </ac:spMkLst>
        </pc:spChg>
        <pc:spChg chg="del">
          <ac:chgData name="Francesco Fransesini" userId="f4b06c69-b125-4814-a67d-adf8dc91bd7e" providerId="ADAL" clId="{2E187B6C-556C-4919-A45C-D3B4865F74EB}" dt="2022-05-06T09:55:45.493" v="1403" actId="478"/>
          <ac:spMkLst>
            <pc:docMk/>
            <pc:sldMk cId="3343353491" sldId="319"/>
            <ac:spMk id="19" creationId="{6B1D11F4-24A0-EF6F-6458-39F1E54DD919}"/>
          </ac:spMkLst>
        </pc:spChg>
        <pc:spChg chg="add del mod">
          <ac:chgData name="Francesco Fransesini" userId="f4b06c69-b125-4814-a67d-adf8dc91bd7e" providerId="ADAL" clId="{2E187B6C-556C-4919-A45C-D3B4865F74EB}" dt="2022-05-06T13:01:18.712" v="2984"/>
          <ac:spMkLst>
            <pc:docMk/>
            <pc:sldMk cId="3343353491" sldId="319"/>
            <ac:spMk id="20" creationId="{95D5459B-437F-9465-8B76-C53EBB7B5DFE}"/>
          </ac:spMkLst>
        </pc:spChg>
        <pc:spChg chg="add mod">
          <ac:chgData name="Francesco Fransesini" userId="f4b06c69-b125-4814-a67d-adf8dc91bd7e" providerId="ADAL" clId="{2E187B6C-556C-4919-A45C-D3B4865F74EB}" dt="2022-05-06T13:04:41.742" v="3123" actId="403"/>
          <ac:spMkLst>
            <pc:docMk/>
            <pc:sldMk cId="3343353491" sldId="319"/>
            <ac:spMk id="21" creationId="{DA462AAF-12AD-121D-3D77-4C0AD63DEA20}"/>
          </ac:spMkLst>
        </pc:spChg>
        <pc:spChg chg="add mod">
          <ac:chgData name="Francesco Fransesini" userId="f4b06c69-b125-4814-a67d-adf8dc91bd7e" providerId="ADAL" clId="{2E187B6C-556C-4919-A45C-D3B4865F74EB}" dt="2022-05-06T14:29:53.510" v="3439" actId="20577"/>
          <ac:spMkLst>
            <pc:docMk/>
            <pc:sldMk cId="3343353491" sldId="319"/>
            <ac:spMk id="24" creationId="{5D55A796-05D2-216D-A4C5-BC139EB8E415}"/>
          </ac:spMkLst>
        </pc:spChg>
        <pc:spChg chg="add mod">
          <ac:chgData name="Francesco Fransesini" userId="f4b06c69-b125-4814-a67d-adf8dc91bd7e" providerId="ADAL" clId="{2E187B6C-556C-4919-A45C-D3B4865F74EB}" dt="2022-05-06T10:36:27.988" v="1580" actId="1076"/>
          <ac:spMkLst>
            <pc:docMk/>
            <pc:sldMk cId="3343353491" sldId="319"/>
            <ac:spMk id="25" creationId="{FA06AEE3-EB9E-C5D3-74D3-11D2BF434B19}"/>
          </ac:spMkLst>
        </pc:spChg>
        <pc:spChg chg="add mod">
          <ac:chgData name="Francesco Fransesini" userId="f4b06c69-b125-4814-a67d-adf8dc91bd7e" providerId="ADAL" clId="{2E187B6C-556C-4919-A45C-D3B4865F74EB}" dt="2022-05-06T13:01:06.651" v="2978" actId="1076"/>
          <ac:spMkLst>
            <pc:docMk/>
            <pc:sldMk cId="3343353491" sldId="319"/>
            <ac:spMk id="26" creationId="{23D670C1-738F-02BC-BAF5-230ED7B9F1B2}"/>
          </ac:spMkLst>
        </pc:spChg>
        <pc:spChg chg="add mod">
          <ac:chgData name="Francesco Fransesini" userId="f4b06c69-b125-4814-a67d-adf8dc91bd7e" providerId="ADAL" clId="{2E187B6C-556C-4919-A45C-D3B4865F74EB}" dt="2022-05-06T14:30:08.819" v="3440" actId="313"/>
          <ac:spMkLst>
            <pc:docMk/>
            <pc:sldMk cId="3343353491" sldId="319"/>
            <ac:spMk id="30" creationId="{F3AACAB0-F550-4FE2-7F2A-510434E64644}"/>
          </ac:spMkLst>
        </pc:spChg>
        <pc:picChg chg="del">
          <ac:chgData name="Francesco Fransesini" userId="f4b06c69-b125-4814-a67d-adf8dc91bd7e" providerId="ADAL" clId="{2E187B6C-556C-4919-A45C-D3B4865F74EB}" dt="2022-05-06T09:55:46.501" v="1405" actId="478"/>
          <ac:picMkLst>
            <pc:docMk/>
            <pc:sldMk cId="3343353491" sldId="319"/>
            <ac:picMk id="4" creationId="{BFAB7695-DCB1-17E7-BD3F-9402A5300366}"/>
          </ac:picMkLst>
        </pc:picChg>
        <pc:picChg chg="add del mod">
          <ac:chgData name="Francesco Fransesini" userId="f4b06c69-b125-4814-a67d-adf8dc91bd7e" providerId="ADAL" clId="{2E187B6C-556C-4919-A45C-D3B4865F74EB}" dt="2022-05-06T10:33:26.519" v="1425" actId="478"/>
          <ac:picMkLst>
            <pc:docMk/>
            <pc:sldMk cId="3343353491" sldId="319"/>
            <ac:picMk id="6" creationId="{0DDD8ECA-C811-466B-215F-C962D34B67A9}"/>
          </ac:picMkLst>
        </pc:picChg>
        <pc:picChg chg="del">
          <ac:chgData name="Francesco Fransesini" userId="f4b06c69-b125-4814-a67d-adf8dc91bd7e" providerId="ADAL" clId="{2E187B6C-556C-4919-A45C-D3B4865F74EB}" dt="2022-05-06T09:55:45.997" v="1404" actId="478"/>
          <ac:picMkLst>
            <pc:docMk/>
            <pc:sldMk cId="3343353491" sldId="319"/>
            <ac:picMk id="8" creationId="{B194E548-30BD-B347-1C80-A6E85D85137E}"/>
          </ac:picMkLst>
        </pc:picChg>
        <pc:picChg chg="add del mod">
          <ac:chgData name="Francesco Fransesini" userId="f4b06c69-b125-4814-a67d-adf8dc91bd7e" providerId="ADAL" clId="{2E187B6C-556C-4919-A45C-D3B4865F74EB}" dt="2022-05-06T10:33:39.821" v="1433" actId="478"/>
          <ac:picMkLst>
            <pc:docMk/>
            <pc:sldMk cId="3343353491" sldId="319"/>
            <ac:picMk id="10" creationId="{A439DB0D-6975-F336-0B22-AED3EC1AD258}"/>
          </ac:picMkLst>
        </pc:picChg>
        <pc:picChg chg="add mod">
          <ac:chgData name="Francesco Fransesini" userId="f4b06c69-b125-4814-a67d-adf8dc91bd7e" providerId="ADAL" clId="{2E187B6C-556C-4919-A45C-D3B4865F74EB}" dt="2022-05-06T13:03:04.275" v="3070" actId="1076"/>
          <ac:picMkLst>
            <pc:docMk/>
            <pc:sldMk cId="3343353491" sldId="319"/>
            <ac:picMk id="16" creationId="{964B4876-E015-CD8E-9DFE-9873EEFD478E}"/>
          </ac:picMkLst>
        </pc:picChg>
        <pc:picChg chg="add del">
          <ac:chgData name="Francesco Fransesini" userId="f4b06c69-b125-4814-a67d-adf8dc91bd7e" providerId="ADAL" clId="{2E187B6C-556C-4919-A45C-D3B4865F74EB}" dt="2022-05-06T10:34:05.281" v="1435" actId="22"/>
          <ac:picMkLst>
            <pc:docMk/>
            <pc:sldMk cId="3343353491" sldId="319"/>
            <ac:picMk id="20" creationId="{F8F18273-3739-7211-3D99-38AA68BAE224}"/>
          </ac:picMkLst>
        </pc:picChg>
        <pc:picChg chg="add mod">
          <ac:chgData name="Francesco Fransesini" userId="f4b06c69-b125-4814-a67d-adf8dc91bd7e" providerId="ADAL" clId="{2E187B6C-556C-4919-A45C-D3B4865F74EB}" dt="2022-05-06T13:03:01.589" v="3069" actId="1076"/>
          <ac:picMkLst>
            <pc:docMk/>
            <pc:sldMk cId="3343353491" sldId="319"/>
            <ac:picMk id="22" creationId="{B352E881-4A53-5CF9-288E-26E1DB5BFAD3}"/>
          </ac:picMkLst>
        </pc:picChg>
        <pc:cxnChg chg="add mod">
          <ac:chgData name="Francesco Fransesini" userId="f4b06c69-b125-4814-a67d-adf8dc91bd7e" providerId="ADAL" clId="{2E187B6C-556C-4919-A45C-D3B4865F74EB}" dt="2022-05-06T14:24:09.951" v="3432" actId="1076"/>
          <ac:cxnSpMkLst>
            <pc:docMk/>
            <pc:sldMk cId="3343353491" sldId="319"/>
            <ac:cxnSpMk id="8" creationId="{B0903409-9A67-E213-DCCC-45C9F47A7D39}"/>
          </ac:cxnSpMkLst>
        </pc:cxnChg>
        <pc:cxnChg chg="add mod">
          <ac:chgData name="Francesco Fransesini" userId="f4b06c69-b125-4814-a67d-adf8dc91bd7e" providerId="ADAL" clId="{2E187B6C-556C-4919-A45C-D3B4865F74EB}" dt="2022-05-06T10:36:53.632" v="1585" actId="208"/>
          <ac:cxnSpMkLst>
            <pc:docMk/>
            <pc:sldMk cId="3343353491" sldId="319"/>
            <ac:cxnSpMk id="27" creationId="{B020CEFB-FA0C-D595-CF36-66A12E399780}"/>
          </ac:cxnSpMkLst>
        </pc:cxnChg>
        <pc:cxnChg chg="add mod">
          <ac:chgData name="Francesco Fransesini" userId="f4b06c69-b125-4814-a67d-adf8dc91bd7e" providerId="ADAL" clId="{2E187B6C-556C-4919-A45C-D3B4865F74EB}" dt="2022-05-06T14:24:06.886" v="3431" actId="14100"/>
          <ac:cxnSpMkLst>
            <pc:docMk/>
            <pc:sldMk cId="3343353491" sldId="319"/>
            <ac:cxnSpMk id="28" creationId="{F47CD106-F8ED-AA45-478A-DD48D3D7C2AF}"/>
          </ac:cxnSpMkLst>
        </pc:cxnChg>
        <pc:cxnChg chg="add mod">
          <ac:chgData name="Francesco Fransesini" userId="f4b06c69-b125-4814-a67d-adf8dc91bd7e" providerId="ADAL" clId="{2E187B6C-556C-4919-A45C-D3B4865F74EB}" dt="2022-05-06T14:24:03.754" v="3430" actId="14100"/>
          <ac:cxnSpMkLst>
            <pc:docMk/>
            <pc:sldMk cId="3343353491" sldId="319"/>
            <ac:cxnSpMk id="29" creationId="{79618D4D-D54A-09A7-40CC-EBE19AE60CB8}"/>
          </ac:cxnSpMkLst>
        </pc:cxnChg>
      </pc:sldChg>
      <pc:sldChg chg="delSp modSp add del mod">
        <pc:chgData name="Francesco Fransesini" userId="f4b06c69-b125-4814-a67d-adf8dc91bd7e" providerId="ADAL" clId="{2E187B6C-556C-4919-A45C-D3B4865F74EB}" dt="2022-05-06T12:32:39.048" v="2671" actId="47"/>
        <pc:sldMkLst>
          <pc:docMk/>
          <pc:sldMk cId="3130365779" sldId="320"/>
        </pc:sldMkLst>
        <pc:spChg chg="mod">
          <ac:chgData name="Francesco Fransesini" userId="f4b06c69-b125-4814-a67d-adf8dc91bd7e" providerId="ADAL" clId="{2E187B6C-556C-4919-A45C-D3B4865F74EB}" dt="2022-05-06T12:31:51.118" v="2670" actId="1076"/>
          <ac:spMkLst>
            <pc:docMk/>
            <pc:sldMk cId="3130365779" sldId="320"/>
            <ac:spMk id="13" creationId="{51D2FB95-C26A-46D0-BB25-5993A4408DA4}"/>
          </ac:spMkLst>
        </pc:spChg>
        <pc:spChg chg="del">
          <ac:chgData name="Francesco Fransesini" userId="f4b06c69-b125-4814-a67d-adf8dc91bd7e" providerId="ADAL" clId="{2E187B6C-556C-4919-A45C-D3B4865F74EB}" dt="2022-05-06T10:45:19.093" v="2205" actId="478"/>
          <ac:spMkLst>
            <pc:docMk/>
            <pc:sldMk cId="3130365779" sldId="320"/>
            <ac:spMk id="24" creationId="{5D55A796-05D2-216D-A4C5-BC139EB8E415}"/>
          </ac:spMkLst>
        </pc:spChg>
        <pc:spChg chg="del">
          <ac:chgData name="Francesco Fransesini" userId="f4b06c69-b125-4814-a67d-adf8dc91bd7e" providerId="ADAL" clId="{2E187B6C-556C-4919-A45C-D3B4865F74EB}" dt="2022-05-06T10:45:22.260" v="2208" actId="478"/>
          <ac:spMkLst>
            <pc:docMk/>
            <pc:sldMk cId="3130365779" sldId="320"/>
            <ac:spMk id="25" creationId="{FA06AEE3-EB9E-C5D3-74D3-11D2BF434B19}"/>
          </ac:spMkLst>
        </pc:spChg>
        <pc:spChg chg="del">
          <ac:chgData name="Francesco Fransesini" userId="f4b06c69-b125-4814-a67d-adf8dc91bd7e" providerId="ADAL" clId="{2E187B6C-556C-4919-A45C-D3B4865F74EB}" dt="2022-05-06T10:45:20.452" v="2206" actId="478"/>
          <ac:spMkLst>
            <pc:docMk/>
            <pc:sldMk cId="3130365779" sldId="320"/>
            <ac:spMk id="30" creationId="{F3AACAB0-F550-4FE2-7F2A-510434E64644}"/>
          </ac:spMkLst>
        </pc:spChg>
        <pc:picChg chg="del">
          <ac:chgData name="Francesco Fransesini" userId="f4b06c69-b125-4814-a67d-adf8dc91bd7e" providerId="ADAL" clId="{2E187B6C-556C-4919-A45C-D3B4865F74EB}" dt="2022-05-06T10:45:21.068" v="2207" actId="478"/>
          <ac:picMkLst>
            <pc:docMk/>
            <pc:sldMk cId="3130365779" sldId="320"/>
            <ac:picMk id="16" creationId="{964B4876-E015-CD8E-9DFE-9873EEFD478E}"/>
          </ac:picMkLst>
        </pc:picChg>
        <pc:picChg chg="del">
          <ac:chgData name="Francesco Fransesini" userId="f4b06c69-b125-4814-a67d-adf8dc91bd7e" providerId="ADAL" clId="{2E187B6C-556C-4919-A45C-D3B4865F74EB}" dt="2022-05-06T10:45:23.972" v="2210" actId="478"/>
          <ac:picMkLst>
            <pc:docMk/>
            <pc:sldMk cId="3130365779" sldId="320"/>
            <ac:picMk id="22" creationId="{B352E881-4A53-5CF9-288E-26E1DB5BFAD3}"/>
          </ac:picMkLst>
        </pc:picChg>
        <pc:cxnChg chg="del mod">
          <ac:chgData name="Francesco Fransesini" userId="f4b06c69-b125-4814-a67d-adf8dc91bd7e" providerId="ADAL" clId="{2E187B6C-556C-4919-A45C-D3B4865F74EB}" dt="2022-05-06T10:45:23.444" v="2209" actId="478"/>
          <ac:cxnSpMkLst>
            <pc:docMk/>
            <pc:sldMk cId="3130365779" sldId="320"/>
            <ac:cxnSpMk id="27" creationId="{B020CEFB-FA0C-D595-CF36-66A12E399780}"/>
          </ac:cxnSpMkLst>
        </pc:cxnChg>
        <pc:cxnChg chg="del">
          <ac:chgData name="Francesco Fransesini" userId="f4b06c69-b125-4814-a67d-adf8dc91bd7e" providerId="ADAL" clId="{2E187B6C-556C-4919-A45C-D3B4865F74EB}" dt="2022-05-06T10:45:24.829" v="2211" actId="478"/>
          <ac:cxnSpMkLst>
            <pc:docMk/>
            <pc:sldMk cId="3130365779" sldId="320"/>
            <ac:cxnSpMk id="28" creationId="{F47CD106-F8ED-AA45-478A-DD48D3D7C2AF}"/>
          </ac:cxnSpMkLst>
        </pc:cxnChg>
      </pc:sldChg>
    </pc:docChg>
  </pc:docChgLst>
  <pc:docChgLst>
    <pc:chgData name="Francesco Fransesini" userId="f4b06c69-b125-4814-a67d-adf8dc91bd7e" providerId="ADAL" clId="{CF18C962-D354-48B0-A62A-52ECF7BA368A}"/>
    <pc:docChg chg="delSld modSld">
      <pc:chgData name="Francesco Fransesini" userId="f4b06c69-b125-4814-a67d-adf8dc91bd7e" providerId="ADAL" clId="{CF18C962-D354-48B0-A62A-52ECF7BA368A}" dt="2021-10-10T16:46:53.340" v="52" actId="47"/>
      <pc:docMkLst>
        <pc:docMk/>
      </pc:docMkLst>
      <pc:sldChg chg="modSp mod">
        <pc:chgData name="Francesco Fransesini" userId="f4b06c69-b125-4814-a67d-adf8dc91bd7e" providerId="ADAL" clId="{CF18C962-D354-48B0-A62A-52ECF7BA368A}" dt="2021-10-10T13:59:36.453" v="16" actId="20577"/>
        <pc:sldMkLst>
          <pc:docMk/>
          <pc:sldMk cId="344444313" sldId="279"/>
        </pc:sldMkLst>
        <pc:spChg chg="mod">
          <ac:chgData name="Francesco Fransesini" userId="f4b06c69-b125-4814-a67d-adf8dc91bd7e" providerId="ADAL" clId="{CF18C962-D354-48B0-A62A-52ECF7BA368A}" dt="2021-10-10T13:59:36.453" v="16" actId="20577"/>
          <ac:spMkLst>
            <pc:docMk/>
            <pc:sldMk cId="344444313" sldId="279"/>
            <ac:spMk id="13" creationId="{FCC4BB43-EAC7-4FFB-AEB7-247B9C81646C}"/>
          </ac:spMkLst>
        </pc:spChg>
        <pc:graphicFrameChg chg="modGraphic">
          <ac:chgData name="Francesco Fransesini" userId="f4b06c69-b125-4814-a67d-adf8dc91bd7e" providerId="ADAL" clId="{CF18C962-D354-48B0-A62A-52ECF7BA368A}" dt="2021-10-10T13:42:49.481" v="11" actId="20577"/>
          <ac:graphicFrameMkLst>
            <pc:docMk/>
            <pc:sldMk cId="344444313" sldId="279"/>
            <ac:graphicFrameMk id="11" creationId="{1BFA9E2A-F035-4730-9DAB-5FEA497CAD99}"/>
          </ac:graphicFrameMkLst>
        </pc:graphicFrameChg>
      </pc:sldChg>
      <pc:sldChg chg="modSp mod">
        <pc:chgData name="Francesco Fransesini" userId="f4b06c69-b125-4814-a67d-adf8dc91bd7e" providerId="ADAL" clId="{CF18C962-D354-48B0-A62A-52ECF7BA368A}" dt="2021-10-10T13:58:25.178" v="14" actId="20577"/>
        <pc:sldMkLst>
          <pc:docMk/>
          <pc:sldMk cId="3110927197" sldId="283"/>
        </pc:sldMkLst>
        <pc:spChg chg="mod">
          <ac:chgData name="Francesco Fransesini" userId="f4b06c69-b125-4814-a67d-adf8dc91bd7e" providerId="ADAL" clId="{CF18C962-D354-48B0-A62A-52ECF7BA368A}" dt="2021-10-10T13:58:25.178" v="14" actId="20577"/>
          <ac:spMkLst>
            <pc:docMk/>
            <pc:sldMk cId="3110927197" sldId="283"/>
            <ac:spMk id="48" creationId="{EA777D94-B97F-4FEC-8873-BB959D9332F5}"/>
          </ac:spMkLst>
        </pc:spChg>
      </pc:sldChg>
      <pc:sldChg chg="modSp mod">
        <pc:chgData name="Francesco Fransesini" userId="f4b06c69-b125-4814-a67d-adf8dc91bd7e" providerId="ADAL" clId="{CF18C962-D354-48B0-A62A-52ECF7BA368A}" dt="2021-10-10T14:06:24.730" v="51" actId="20577"/>
        <pc:sldMkLst>
          <pc:docMk/>
          <pc:sldMk cId="2981217424" sldId="286"/>
        </pc:sldMkLst>
        <pc:spChg chg="mod">
          <ac:chgData name="Francesco Fransesini" userId="f4b06c69-b125-4814-a67d-adf8dc91bd7e" providerId="ADAL" clId="{CF18C962-D354-48B0-A62A-52ECF7BA368A}" dt="2021-10-10T14:06:24.730" v="51" actId="20577"/>
          <ac:spMkLst>
            <pc:docMk/>
            <pc:sldMk cId="2981217424" sldId="286"/>
            <ac:spMk id="5" creationId="{CD19D5F9-AAE1-4475-B5A1-F44E8BD997EB}"/>
          </ac:spMkLst>
        </pc:spChg>
      </pc:sldChg>
      <pc:sldChg chg="modSp mod">
        <pc:chgData name="Francesco Fransesini" userId="f4b06c69-b125-4814-a67d-adf8dc91bd7e" providerId="ADAL" clId="{CF18C962-D354-48B0-A62A-52ECF7BA368A}" dt="2021-10-10T13:58:37.825" v="15" actId="20577"/>
        <pc:sldMkLst>
          <pc:docMk/>
          <pc:sldMk cId="1380210980" sldId="292"/>
        </pc:sldMkLst>
        <pc:graphicFrameChg chg="modGraphic">
          <ac:chgData name="Francesco Fransesini" userId="f4b06c69-b125-4814-a67d-adf8dc91bd7e" providerId="ADAL" clId="{CF18C962-D354-48B0-A62A-52ECF7BA368A}" dt="2021-10-10T13:58:37.825" v="15" actId="20577"/>
          <ac:graphicFrameMkLst>
            <pc:docMk/>
            <pc:sldMk cId="1380210980" sldId="292"/>
            <ac:graphicFrameMk id="4" creationId="{19AB6B10-CBC7-432C-8297-FB5FB3E97AE4}"/>
          </ac:graphicFrameMkLst>
        </pc:graphicFrameChg>
      </pc:sldChg>
      <pc:sldChg chg="modSp mod">
        <pc:chgData name="Francesco Fransesini" userId="f4b06c69-b125-4814-a67d-adf8dc91bd7e" providerId="ADAL" clId="{CF18C962-D354-48B0-A62A-52ECF7BA368A}" dt="2021-10-10T14:06:14.041" v="49" actId="20577"/>
        <pc:sldMkLst>
          <pc:docMk/>
          <pc:sldMk cId="622357378" sldId="293"/>
        </pc:sldMkLst>
        <pc:spChg chg="mod">
          <ac:chgData name="Francesco Fransesini" userId="f4b06c69-b125-4814-a67d-adf8dc91bd7e" providerId="ADAL" clId="{CF18C962-D354-48B0-A62A-52ECF7BA368A}" dt="2021-10-10T14:06:14.041" v="49" actId="20577"/>
          <ac:spMkLst>
            <pc:docMk/>
            <pc:sldMk cId="622357378" sldId="293"/>
            <ac:spMk id="8" creationId="{F6EE7A88-3031-4B90-B435-D8C40D6E4DA3}"/>
          </ac:spMkLst>
        </pc:spChg>
      </pc:sldChg>
      <pc:sldChg chg="modSp mod">
        <pc:chgData name="Francesco Fransesini" userId="f4b06c69-b125-4814-a67d-adf8dc91bd7e" providerId="ADAL" clId="{CF18C962-D354-48B0-A62A-52ECF7BA368A}" dt="2021-10-10T14:02:40.817" v="41" actId="20577"/>
        <pc:sldMkLst>
          <pc:docMk/>
          <pc:sldMk cId="3193927938" sldId="294"/>
        </pc:sldMkLst>
        <pc:spChg chg="mod">
          <ac:chgData name="Francesco Fransesini" userId="f4b06c69-b125-4814-a67d-adf8dc91bd7e" providerId="ADAL" clId="{CF18C962-D354-48B0-A62A-52ECF7BA368A}" dt="2021-10-10T14:01:19.139" v="22" actId="20577"/>
          <ac:spMkLst>
            <pc:docMk/>
            <pc:sldMk cId="3193927938" sldId="294"/>
            <ac:spMk id="2" creationId="{A8282A1A-BD64-4375-8D5F-935484BA96CB}"/>
          </ac:spMkLst>
        </pc:spChg>
        <pc:spChg chg="mod">
          <ac:chgData name="Francesco Fransesini" userId="f4b06c69-b125-4814-a67d-adf8dc91bd7e" providerId="ADAL" clId="{CF18C962-D354-48B0-A62A-52ECF7BA368A}" dt="2021-10-10T14:02:40.817" v="41" actId="20577"/>
          <ac:spMkLst>
            <pc:docMk/>
            <pc:sldMk cId="3193927938" sldId="294"/>
            <ac:spMk id="10" creationId="{838B1511-8793-4E2C-919F-00A44BF088F0}"/>
          </ac:spMkLst>
        </pc:spChg>
        <pc:graphicFrameChg chg="modGraphic">
          <ac:chgData name="Francesco Fransesini" userId="f4b06c69-b125-4814-a67d-adf8dc91bd7e" providerId="ADAL" clId="{CF18C962-D354-48B0-A62A-52ECF7BA368A}" dt="2021-10-10T14:01:51.986" v="26" actId="20577"/>
          <ac:graphicFrameMkLst>
            <pc:docMk/>
            <pc:sldMk cId="3193927938" sldId="294"/>
            <ac:graphicFrameMk id="5" creationId="{DC44A613-D534-4106-BDFF-79504EDA51F2}"/>
          </ac:graphicFrameMkLst>
        </pc:graphicFrameChg>
      </pc:sldChg>
      <pc:sldChg chg="modSp mod">
        <pc:chgData name="Francesco Fransesini" userId="f4b06c69-b125-4814-a67d-adf8dc91bd7e" providerId="ADAL" clId="{CF18C962-D354-48B0-A62A-52ECF7BA368A}" dt="2021-10-10T14:03:45.297" v="42" actId="20577"/>
        <pc:sldMkLst>
          <pc:docMk/>
          <pc:sldMk cId="3437182509" sldId="295"/>
        </pc:sldMkLst>
        <pc:spChg chg="mod">
          <ac:chgData name="Francesco Fransesini" userId="f4b06c69-b125-4814-a67d-adf8dc91bd7e" providerId="ADAL" clId="{CF18C962-D354-48B0-A62A-52ECF7BA368A}" dt="2021-10-10T14:03:45.297" v="42" actId="20577"/>
          <ac:spMkLst>
            <pc:docMk/>
            <pc:sldMk cId="3437182509" sldId="295"/>
            <ac:spMk id="44" creationId="{67DD3308-4937-4587-965E-A1C9F6F2007E}"/>
          </ac:spMkLst>
        </pc:spChg>
      </pc:sldChg>
      <pc:sldChg chg="modSp mod">
        <pc:chgData name="Francesco Fransesini" userId="f4b06c69-b125-4814-a67d-adf8dc91bd7e" providerId="ADAL" clId="{CF18C962-D354-48B0-A62A-52ECF7BA368A}" dt="2021-10-10T14:05:44.826" v="48" actId="20577"/>
        <pc:sldMkLst>
          <pc:docMk/>
          <pc:sldMk cId="2165082014" sldId="297"/>
        </pc:sldMkLst>
        <pc:spChg chg="mod">
          <ac:chgData name="Francesco Fransesini" userId="f4b06c69-b125-4814-a67d-adf8dc91bd7e" providerId="ADAL" clId="{CF18C962-D354-48B0-A62A-52ECF7BA368A}" dt="2021-10-10T14:05:44.826" v="48" actId="20577"/>
          <ac:spMkLst>
            <pc:docMk/>
            <pc:sldMk cId="2165082014" sldId="297"/>
            <ac:spMk id="4" creationId="{D269F937-AC6E-4928-85BA-6C3969B892EB}"/>
          </ac:spMkLst>
        </pc:spChg>
      </pc:sldChg>
      <pc:sldChg chg="del">
        <pc:chgData name="Francesco Fransesini" userId="f4b06c69-b125-4814-a67d-adf8dc91bd7e" providerId="ADAL" clId="{CF18C962-D354-48B0-A62A-52ECF7BA368A}" dt="2021-10-10T16:46:53.340" v="52" actId="47"/>
        <pc:sldMkLst>
          <pc:docMk/>
          <pc:sldMk cId="14856939" sldId="301"/>
        </pc:sldMkLst>
      </pc:sldChg>
    </pc:docChg>
  </pc:docChgLst>
  <pc:docChgLst>
    <pc:chgData name="Francesco Fransesini" userId="f4b06c69-b125-4814-a67d-adf8dc91bd7e" providerId="ADAL" clId="{B6A29EED-5B00-45B5-A412-E0426022A13F}"/>
    <pc:docChg chg="undo custSel addSld delSld modSld">
      <pc:chgData name="Francesco Fransesini" userId="f4b06c69-b125-4814-a67d-adf8dc91bd7e" providerId="ADAL" clId="{B6A29EED-5B00-45B5-A412-E0426022A13F}" dt="2022-03-16T15:21:43.285" v="3032" actId="164"/>
      <pc:docMkLst>
        <pc:docMk/>
      </pc:docMkLst>
      <pc:sldChg chg="addSp modSp mod">
        <pc:chgData name="Francesco Fransesini" userId="f4b06c69-b125-4814-a67d-adf8dc91bd7e" providerId="ADAL" clId="{B6A29EED-5B00-45B5-A412-E0426022A13F}" dt="2022-03-14T10:15:35.991" v="722" actId="1076"/>
        <pc:sldMkLst>
          <pc:docMk/>
          <pc:sldMk cId="3110927197" sldId="283"/>
        </pc:sldMkLst>
        <pc:spChg chg="add mod">
          <ac:chgData name="Francesco Fransesini" userId="f4b06c69-b125-4814-a67d-adf8dc91bd7e" providerId="ADAL" clId="{B6A29EED-5B00-45B5-A412-E0426022A13F}" dt="2022-03-14T10:15:35.991" v="722" actId="1076"/>
          <ac:spMkLst>
            <pc:docMk/>
            <pc:sldMk cId="3110927197" sldId="283"/>
            <ac:spMk id="3" creationId="{4A6982EA-6575-4C3F-B77F-0C96773101DF}"/>
          </ac:spMkLst>
        </pc:spChg>
        <pc:spChg chg="mod">
          <ac:chgData name="Francesco Fransesini" userId="f4b06c69-b125-4814-a67d-adf8dc91bd7e" providerId="ADAL" clId="{B6A29EED-5B00-45B5-A412-E0426022A13F}" dt="2022-03-14T10:15:07.315" v="705" actId="6549"/>
          <ac:spMkLst>
            <pc:docMk/>
            <pc:sldMk cId="3110927197" sldId="283"/>
            <ac:spMk id="48" creationId="{EA777D94-B97F-4FEC-8873-BB959D9332F5}"/>
          </ac:spMkLst>
        </pc:spChg>
      </pc:sldChg>
      <pc:sldChg chg="addSp delSp modSp del mod">
        <pc:chgData name="Francesco Fransesini" userId="f4b06c69-b125-4814-a67d-adf8dc91bd7e" providerId="ADAL" clId="{B6A29EED-5B00-45B5-A412-E0426022A13F}" dt="2022-03-14T11:01:47.200" v="2207" actId="47"/>
        <pc:sldMkLst>
          <pc:docMk/>
          <pc:sldMk cId="2026972222" sldId="295"/>
        </pc:sldMkLst>
        <pc:spChg chg="del">
          <ac:chgData name="Francesco Fransesini" userId="f4b06c69-b125-4814-a67d-adf8dc91bd7e" providerId="ADAL" clId="{B6A29EED-5B00-45B5-A412-E0426022A13F}" dt="2022-03-14T10:38:54.511" v="1761" actId="478"/>
          <ac:spMkLst>
            <pc:docMk/>
            <pc:sldMk cId="2026972222" sldId="295"/>
            <ac:spMk id="7" creationId="{D2450552-0367-42E8-91C9-4510DACDE158}"/>
          </ac:spMkLst>
        </pc:spChg>
        <pc:spChg chg="del">
          <ac:chgData name="Francesco Fransesini" userId="f4b06c69-b125-4814-a67d-adf8dc91bd7e" providerId="ADAL" clId="{B6A29EED-5B00-45B5-A412-E0426022A13F}" dt="2022-03-14T10:38:58.351" v="1763" actId="478"/>
          <ac:spMkLst>
            <pc:docMk/>
            <pc:sldMk cId="2026972222" sldId="295"/>
            <ac:spMk id="9" creationId="{EAE157BE-509D-434A-A5AB-1F7D8D1111C5}"/>
          </ac:spMkLst>
        </pc:spChg>
        <pc:spChg chg="del">
          <ac:chgData name="Francesco Fransesini" userId="f4b06c69-b125-4814-a67d-adf8dc91bd7e" providerId="ADAL" clId="{B6A29EED-5B00-45B5-A412-E0426022A13F}" dt="2022-03-14T10:38:57.368" v="1762" actId="478"/>
          <ac:spMkLst>
            <pc:docMk/>
            <pc:sldMk cId="2026972222" sldId="295"/>
            <ac:spMk id="16" creationId="{6D8106D4-049C-40EB-A675-2001545C2DD5}"/>
          </ac:spMkLst>
        </pc:spChg>
        <pc:picChg chg="add del mod">
          <ac:chgData name="Francesco Fransesini" userId="f4b06c69-b125-4814-a67d-adf8dc91bd7e" providerId="ADAL" clId="{B6A29EED-5B00-45B5-A412-E0426022A13F}" dt="2022-03-14T10:39:17.325" v="1768" actId="1076"/>
          <ac:picMkLst>
            <pc:docMk/>
            <pc:sldMk cId="2026972222" sldId="295"/>
            <ac:picMk id="18" creationId="{B2739BE2-14BD-4337-8670-62B96D17DDD0}"/>
          </ac:picMkLst>
        </pc:picChg>
        <pc:cxnChg chg="del">
          <ac:chgData name="Francesco Fransesini" userId="f4b06c69-b125-4814-a67d-adf8dc91bd7e" providerId="ADAL" clId="{B6A29EED-5B00-45B5-A412-E0426022A13F}" dt="2022-03-14T10:39:14.623" v="1766" actId="478"/>
          <ac:cxnSpMkLst>
            <pc:docMk/>
            <pc:sldMk cId="2026972222" sldId="295"/>
            <ac:cxnSpMk id="20" creationId="{556DCFFD-7674-4798-84FC-90B018892A03}"/>
          </ac:cxnSpMkLst>
        </pc:cxnChg>
        <pc:cxnChg chg="del">
          <ac:chgData name="Francesco Fransesini" userId="f4b06c69-b125-4814-a67d-adf8dc91bd7e" providerId="ADAL" clId="{B6A29EED-5B00-45B5-A412-E0426022A13F}" dt="2022-03-14T10:39:15.574" v="1767" actId="478"/>
          <ac:cxnSpMkLst>
            <pc:docMk/>
            <pc:sldMk cId="2026972222" sldId="295"/>
            <ac:cxnSpMk id="22" creationId="{4F11E5E3-6C66-4558-AD38-F536ACFBCD1E}"/>
          </ac:cxnSpMkLst>
        </pc:cxnChg>
      </pc:sldChg>
      <pc:sldChg chg="addSp delSp modSp mod">
        <pc:chgData name="Francesco Fransesini" userId="f4b06c69-b125-4814-a67d-adf8dc91bd7e" providerId="ADAL" clId="{B6A29EED-5B00-45B5-A412-E0426022A13F}" dt="2022-03-14T13:45:55.384" v="2927" actId="114"/>
        <pc:sldMkLst>
          <pc:docMk/>
          <pc:sldMk cId="397483623" sldId="297"/>
        </pc:sldMkLst>
        <pc:spChg chg="add mod">
          <ac:chgData name="Francesco Fransesini" userId="f4b06c69-b125-4814-a67d-adf8dc91bd7e" providerId="ADAL" clId="{B6A29EED-5B00-45B5-A412-E0426022A13F}" dt="2022-03-14T10:56:41.358" v="2069" actId="1076"/>
          <ac:spMkLst>
            <pc:docMk/>
            <pc:sldMk cId="397483623" sldId="297"/>
            <ac:spMk id="7" creationId="{89F4B0CC-093B-4868-B356-ABC5E556D79B}"/>
          </ac:spMkLst>
        </pc:spChg>
        <pc:spChg chg="mod">
          <ac:chgData name="Francesco Fransesini" userId="f4b06c69-b125-4814-a67d-adf8dc91bd7e" providerId="ADAL" clId="{B6A29EED-5B00-45B5-A412-E0426022A13F}" dt="2022-03-14T13:45:55.384" v="2927" actId="114"/>
          <ac:spMkLst>
            <pc:docMk/>
            <pc:sldMk cId="397483623" sldId="297"/>
            <ac:spMk id="8" creationId="{3F6F2137-6CC7-4B59-8090-358936B024C0}"/>
          </ac:spMkLst>
        </pc:spChg>
        <pc:spChg chg="add mod">
          <ac:chgData name="Francesco Fransesini" userId="f4b06c69-b125-4814-a67d-adf8dc91bd7e" providerId="ADAL" clId="{B6A29EED-5B00-45B5-A412-E0426022A13F}" dt="2022-03-14T10:56:27.998" v="2067" actId="1076"/>
          <ac:spMkLst>
            <pc:docMk/>
            <pc:sldMk cId="397483623" sldId="297"/>
            <ac:spMk id="9" creationId="{4895865D-E54C-4A91-AD8E-4F26419E6DD3}"/>
          </ac:spMkLst>
        </pc:spChg>
        <pc:spChg chg="mod">
          <ac:chgData name="Francesco Fransesini" userId="f4b06c69-b125-4814-a67d-adf8dc91bd7e" providerId="ADAL" clId="{B6A29EED-5B00-45B5-A412-E0426022A13F}" dt="2022-03-14T10:54:04.413" v="1994" actId="1076"/>
          <ac:spMkLst>
            <pc:docMk/>
            <pc:sldMk cId="397483623" sldId="297"/>
            <ac:spMk id="10" creationId="{27C53D40-47F3-47DF-8582-66D1036985DD}"/>
          </ac:spMkLst>
        </pc:spChg>
        <pc:spChg chg="mod">
          <ac:chgData name="Francesco Fransesini" userId="f4b06c69-b125-4814-a67d-adf8dc91bd7e" providerId="ADAL" clId="{B6A29EED-5B00-45B5-A412-E0426022A13F}" dt="2022-03-14T10:50:09.389" v="1795" actId="1076"/>
          <ac:spMkLst>
            <pc:docMk/>
            <pc:sldMk cId="397483623" sldId="297"/>
            <ac:spMk id="25" creationId="{FC325D86-3A1F-478C-A106-2A081407E7A4}"/>
          </ac:spMkLst>
        </pc:spChg>
        <pc:spChg chg="del mod">
          <ac:chgData name="Francesco Fransesini" userId="f4b06c69-b125-4814-a67d-adf8dc91bd7e" providerId="ADAL" clId="{B6A29EED-5B00-45B5-A412-E0426022A13F}" dt="2022-03-14T10:55:14.223" v="2054" actId="478"/>
          <ac:spMkLst>
            <pc:docMk/>
            <pc:sldMk cId="397483623" sldId="297"/>
            <ac:spMk id="26" creationId="{C2A5F7DE-D093-401D-B39E-6434D27BB02E}"/>
          </ac:spMkLst>
        </pc:spChg>
        <pc:spChg chg="mod">
          <ac:chgData name="Francesco Fransesini" userId="f4b06c69-b125-4814-a67d-adf8dc91bd7e" providerId="ADAL" clId="{B6A29EED-5B00-45B5-A412-E0426022A13F}" dt="2022-03-14T10:50:01.205" v="1794" actId="1076"/>
          <ac:spMkLst>
            <pc:docMk/>
            <pc:sldMk cId="397483623" sldId="297"/>
            <ac:spMk id="27" creationId="{FB9BF2B0-1AC7-49D6-B6A8-569FEC27B9BB}"/>
          </ac:spMkLst>
        </pc:spChg>
        <pc:spChg chg="mod">
          <ac:chgData name="Francesco Fransesini" userId="f4b06c69-b125-4814-a67d-adf8dc91bd7e" providerId="ADAL" clId="{B6A29EED-5B00-45B5-A412-E0426022A13F}" dt="2022-03-14T10:50:13.670" v="1796" actId="1076"/>
          <ac:spMkLst>
            <pc:docMk/>
            <pc:sldMk cId="397483623" sldId="297"/>
            <ac:spMk id="28" creationId="{1317B95D-E413-495A-81DF-1FA4E4581E22}"/>
          </ac:spMkLst>
        </pc:spChg>
        <pc:spChg chg="mod">
          <ac:chgData name="Francesco Fransesini" userId="f4b06c69-b125-4814-a67d-adf8dc91bd7e" providerId="ADAL" clId="{B6A29EED-5B00-45B5-A412-E0426022A13F}" dt="2022-03-14T10:50:21.117" v="1798" actId="1076"/>
          <ac:spMkLst>
            <pc:docMk/>
            <pc:sldMk cId="397483623" sldId="297"/>
            <ac:spMk id="29" creationId="{E02DFFA7-206F-4B06-A4CA-846B4D20339D}"/>
          </ac:spMkLst>
        </pc:spChg>
        <pc:spChg chg="add mod">
          <ac:chgData name="Francesco Fransesini" userId="f4b06c69-b125-4814-a67d-adf8dc91bd7e" providerId="ADAL" clId="{B6A29EED-5B00-45B5-A412-E0426022A13F}" dt="2022-03-14T10:57:14.917" v="2077" actId="1076"/>
          <ac:spMkLst>
            <pc:docMk/>
            <pc:sldMk cId="397483623" sldId="297"/>
            <ac:spMk id="30" creationId="{D003DE54-E233-4D85-9A6C-522F7E70D763}"/>
          </ac:spMkLst>
        </pc:spChg>
        <pc:picChg chg="add mod">
          <ac:chgData name="Francesco Fransesini" userId="f4b06c69-b125-4814-a67d-adf8dc91bd7e" providerId="ADAL" clId="{B6A29EED-5B00-45B5-A412-E0426022A13F}" dt="2022-03-14T10:56:17.029" v="2065" actId="1076"/>
          <ac:picMkLst>
            <pc:docMk/>
            <pc:sldMk cId="397483623" sldId="297"/>
            <ac:picMk id="3" creationId="{958E7E95-052F-4311-A3AE-A3BFF42EFC50}"/>
          </ac:picMkLst>
        </pc:picChg>
        <pc:picChg chg="add mod">
          <ac:chgData name="Francesco Fransesini" userId="f4b06c69-b125-4814-a67d-adf8dc91bd7e" providerId="ADAL" clId="{B6A29EED-5B00-45B5-A412-E0426022A13F}" dt="2022-03-14T10:56:24.077" v="2066" actId="1076"/>
          <ac:picMkLst>
            <pc:docMk/>
            <pc:sldMk cId="397483623" sldId="297"/>
            <ac:picMk id="15" creationId="{25E1AA52-18DD-43E0-97C3-B04AEE47F019}"/>
          </ac:picMkLst>
        </pc:picChg>
        <pc:picChg chg="mod">
          <ac:chgData name="Francesco Fransesini" userId="f4b06c69-b125-4814-a67d-adf8dc91bd7e" providerId="ADAL" clId="{B6A29EED-5B00-45B5-A412-E0426022A13F}" dt="2022-03-14T10:49:52.949" v="1790" actId="14100"/>
          <ac:picMkLst>
            <pc:docMk/>
            <pc:sldMk cId="397483623" sldId="297"/>
            <ac:picMk id="24" creationId="{918B012A-CC51-4087-80F5-16F4B4F4FA5E}"/>
          </ac:picMkLst>
        </pc:picChg>
        <pc:cxnChg chg="mod">
          <ac:chgData name="Francesco Fransesini" userId="f4b06c69-b125-4814-a67d-adf8dc91bd7e" providerId="ADAL" clId="{B6A29EED-5B00-45B5-A412-E0426022A13F}" dt="2022-03-14T10:50:09.389" v="1795" actId="1076"/>
          <ac:cxnSpMkLst>
            <pc:docMk/>
            <pc:sldMk cId="397483623" sldId="297"/>
            <ac:cxnSpMk id="31" creationId="{8E99711C-878C-42FF-BD2C-47B58C67E120}"/>
          </ac:cxnSpMkLst>
        </pc:cxnChg>
        <pc:cxnChg chg="del mod">
          <ac:chgData name="Francesco Fransesini" userId="f4b06c69-b125-4814-a67d-adf8dc91bd7e" providerId="ADAL" clId="{B6A29EED-5B00-45B5-A412-E0426022A13F}" dt="2022-03-14T10:55:16.230" v="2055" actId="478"/>
          <ac:cxnSpMkLst>
            <pc:docMk/>
            <pc:sldMk cId="397483623" sldId="297"/>
            <ac:cxnSpMk id="33" creationId="{D9646593-F5B0-4134-A019-95619F389064}"/>
          </ac:cxnSpMkLst>
        </pc:cxnChg>
        <pc:cxnChg chg="mod">
          <ac:chgData name="Francesco Fransesini" userId="f4b06c69-b125-4814-a67d-adf8dc91bd7e" providerId="ADAL" clId="{B6A29EED-5B00-45B5-A412-E0426022A13F}" dt="2022-03-14T10:50:23.245" v="1799" actId="14100"/>
          <ac:cxnSpMkLst>
            <pc:docMk/>
            <pc:sldMk cId="397483623" sldId="297"/>
            <ac:cxnSpMk id="35" creationId="{46767DE4-848F-4989-B0D8-91BCEA041D9C}"/>
          </ac:cxnSpMkLst>
        </pc:cxnChg>
        <pc:cxnChg chg="mod">
          <ac:chgData name="Francesco Fransesini" userId="f4b06c69-b125-4814-a67d-adf8dc91bd7e" providerId="ADAL" clId="{B6A29EED-5B00-45B5-A412-E0426022A13F}" dt="2022-03-14T10:50:15.694" v="1797" actId="14100"/>
          <ac:cxnSpMkLst>
            <pc:docMk/>
            <pc:sldMk cId="397483623" sldId="297"/>
            <ac:cxnSpMk id="37" creationId="{6609A788-2DF1-4596-8EDE-C63D00F5BE2D}"/>
          </ac:cxnSpMkLst>
        </pc:cxnChg>
        <pc:cxnChg chg="mod">
          <ac:chgData name="Francesco Fransesini" userId="f4b06c69-b125-4814-a67d-adf8dc91bd7e" providerId="ADAL" clId="{B6A29EED-5B00-45B5-A412-E0426022A13F}" dt="2022-03-14T10:50:01.205" v="1794" actId="1076"/>
          <ac:cxnSpMkLst>
            <pc:docMk/>
            <pc:sldMk cId="397483623" sldId="297"/>
            <ac:cxnSpMk id="39" creationId="{2AE4EAB2-192F-43D1-8871-ACBFA1408155}"/>
          </ac:cxnSpMkLst>
        </pc:cxnChg>
      </pc:sldChg>
      <pc:sldChg chg="addSp delSp modSp mod">
        <pc:chgData name="Francesco Fransesini" userId="f4b06c69-b125-4814-a67d-adf8dc91bd7e" providerId="ADAL" clId="{B6A29EED-5B00-45B5-A412-E0426022A13F}" dt="2022-03-14T13:55:58.083" v="3031" actId="207"/>
        <pc:sldMkLst>
          <pc:docMk/>
          <pc:sldMk cId="2056906155" sldId="307"/>
        </pc:sldMkLst>
        <pc:spChg chg="mod">
          <ac:chgData name="Francesco Fransesini" userId="f4b06c69-b125-4814-a67d-adf8dc91bd7e" providerId="ADAL" clId="{B6A29EED-5B00-45B5-A412-E0426022A13F}" dt="2022-03-14T09:44:50.076" v="460" actId="1076"/>
          <ac:spMkLst>
            <pc:docMk/>
            <pc:sldMk cId="2056906155" sldId="307"/>
            <ac:spMk id="2" creationId="{E2805501-A3F8-4B6C-AF8D-DE993157D659}"/>
          </ac:spMkLst>
        </pc:spChg>
        <pc:spChg chg="add del mod">
          <ac:chgData name="Francesco Fransesini" userId="f4b06c69-b125-4814-a67d-adf8dc91bd7e" providerId="ADAL" clId="{B6A29EED-5B00-45B5-A412-E0426022A13F}" dt="2022-03-14T09:45:03.494" v="463" actId="478"/>
          <ac:spMkLst>
            <pc:docMk/>
            <pc:sldMk cId="2056906155" sldId="307"/>
            <ac:spMk id="3" creationId="{6541E6A6-91B7-456A-B00A-C3095979EAA4}"/>
          </ac:spMkLst>
        </pc:spChg>
        <pc:spChg chg="mod">
          <ac:chgData name="Francesco Fransesini" userId="f4b06c69-b125-4814-a67d-adf8dc91bd7e" providerId="ADAL" clId="{B6A29EED-5B00-45B5-A412-E0426022A13F}" dt="2022-03-14T13:15:13.281" v="2925" actId="20577"/>
          <ac:spMkLst>
            <pc:docMk/>
            <pc:sldMk cId="2056906155" sldId="307"/>
            <ac:spMk id="5" creationId="{A60CC384-3B58-48A8-AA21-505B600F3D25}"/>
          </ac:spMkLst>
        </pc:spChg>
        <pc:spChg chg="add mod">
          <ac:chgData name="Francesco Fransesini" userId="f4b06c69-b125-4814-a67d-adf8dc91bd7e" providerId="ADAL" clId="{B6A29EED-5B00-45B5-A412-E0426022A13F}" dt="2022-03-14T13:55:58.083" v="3031" actId="207"/>
          <ac:spMkLst>
            <pc:docMk/>
            <pc:sldMk cId="2056906155" sldId="307"/>
            <ac:spMk id="15" creationId="{5F0E21EF-A20A-4200-AABD-EC47BA9B2ACC}"/>
          </ac:spMkLst>
        </pc:spChg>
        <pc:graphicFrameChg chg="add del mod">
          <ac:chgData name="Francesco Fransesini" userId="f4b06c69-b125-4814-a67d-adf8dc91bd7e" providerId="ADAL" clId="{B6A29EED-5B00-45B5-A412-E0426022A13F}" dt="2022-03-14T13:15:01.760" v="2917"/>
          <ac:graphicFrameMkLst>
            <pc:docMk/>
            <pc:sldMk cId="2056906155" sldId="307"/>
            <ac:graphicFrameMk id="7" creationId="{E878286F-7F4B-4681-B084-DB3309FD4766}"/>
          </ac:graphicFrameMkLst>
        </pc:graphicFrameChg>
      </pc:sldChg>
      <pc:sldChg chg="addSp delSp modSp mod">
        <pc:chgData name="Francesco Fransesini" userId="f4b06c69-b125-4814-a67d-adf8dc91bd7e" providerId="ADAL" clId="{B6A29EED-5B00-45B5-A412-E0426022A13F}" dt="2022-03-16T15:21:43.285" v="3032" actId="164"/>
        <pc:sldMkLst>
          <pc:docMk/>
          <pc:sldMk cId="3783807114" sldId="308"/>
        </pc:sldMkLst>
        <pc:spChg chg="add mod">
          <ac:chgData name="Francesco Fransesini" userId="f4b06c69-b125-4814-a67d-adf8dc91bd7e" providerId="ADAL" clId="{B6A29EED-5B00-45B5-A412-E0426022A13F}" dt="2022-03-14T11:09:07.894" v="2440" actId="1076"/>
          <ac:spMkLst>
            <pc:docMk/>
            <pc:sldMk cId="3783807114" sldId="308"/>
            <ac:spMk id="2" creationId="{4B95B3B4-9088-4BB1-B755-DE43E0A4091B}"/>
          </ac:spMkLst>
        </pc:spChg>
        <pc:spChg chg="add mod">
          <ac:chgData name="Francesco Fransesini" userId="f4b06c69-b125-4814-a67d-adf8dc91bd7e" providerId="ADAL" clId="{B6A29EED-5B00-45B5-A412-E0426022A13F}" dt="2022-03-14T13:49:53.529" v="2940" actId="1076"/>
          <ac:spMkLst>
            <pc:docMk/>
            <pc:sldMk cId="3783807114" sldId="308"/>
            <ac:spMk id="8" creationId="{C1CB8CD3-CE28-40CF-B34B-818C40B9E91C}"/>
          </ac:spMkLst>
        </pc:spChg>
        <pc:spChg chg="mod">
          <ac:chgData name="Francesco Fransesini" userId="f4b06c69-b125-4814-a67d-adf8dc91bd7e" providerId="ADAL" clId="{B6A29EED-5B00-45B5-A412-E0426022A13F}" dt="2022-03-16T15:21:43.285" v="3032" actId="164"/>
          <ac:spMkLst>
            <pc:docMk/>
            <pc:sldMk cId="3783807114" sldId="308"/>
            <ac:spMk id="13" creationId="{F7C74083-569C-49E8-B43F-E0BBFC207185}"/>
          </ac:spMkLst>
        </pc:spChg>
        <pc:spChg chg="mod">
          <ac:chgData name="Francesco Fransesini" userId="f4b06c69-b125-4814-a67d-adf8dc91bd7e" providerId="ADAL" clId="{B6A29EED-5B00-45B5-A412-E0426022A13F}" dt="2022-03-16T15:21:43.285" v="3032" actId="164"/>
          <ac:spMkLst>
            <pc:docMk/>
            <pc:sldMk cId="3783807114" sldId="308"/>
            <ac:spMk id="15" creationId="{32CE4286-31CA-45B3-9E68-D68D1BCF19D1}"/>
          </ac:spMkLst>
        </pc:spChg>
        <pc:spChg chg="mod">
          <ac:chgData name="Francesco Fransesini" userId="f4b06c69-b125-4814-a67d-adf8dc91bd7e" providerId="ADAL" clId="{B6A29EED-5B00-45B5-A412-E0426022A13F}" dt="2022-03-16T15:21:43.285" v="3032" actId="164"/>
          <ac:spMkLst>
            <pc:docMk/>
            <pc:sldMk cId="3783807114" sldId="308"/>
            <ac:spMk id="16" creationId="{3FFB3792-2876-4740-9BFA-B69DF34BC919}"/>
          </ac:spMkLst>
        </pc:spChg>
        <pc:spChg chg="mod">
          <ac:chgData name="Francesco Fransesini" userId="f4b06c69-b125-4814-a67d-adf8dc91bd7e" providerId="ADAL" clId="{B6A29EED-5B00-45B5-A412-E0426022A13F}" dt="2022-03-16T15:21:43.285" v="3032" actId="164"/>
          <ac:spMkLst>
            <pc:docMk/>
            <pc:sldMk cId="3783807114" sldId="308"/>
            <ac:spMk id="17" creationId="{D6EEB00E-1F76-4D35-B582-186CA641BB9A}"/>
          </ac:spMkLst>
        </pc:spChg>
        <pc:spChg chg="mod">
          <ac:chgData name="Francesco Fransesini" userId="f4b06c69-b125-4814-a67d-adf8dc91bd7e" providerId="ADAL" clId="{B6A29EED-5B00-45B5-A412-E0426022A13F}" dt="2022-03-16T15:21:43.285" v="3032" actId="164"/>
          <ac:spMkLst>
            <pc:docMk/>
            <pc:sldMk cId="3783807114" sldId="308"/>
            <ac:spMk id="18" creationId="{FD551814-4640-40AD-895C-0114CB8EBF74}"/>
          </ac:spMkLst>
        </pc:spChg>
        <pc:spChg chg="mod">
          <ac:chgData name="Francesco Fransesini" userId="f4b06c69-b125-4814-a67d-adf8dc91bd7e" providerId="ADAL" clId="{B6A29EED-5B00-45B5-A412-E0426022A13F}" dt="2022-03-16T15:21:43.285" v="3032" actId="164"/>
          <ac:spMkLst>
            <pc:docMk/>
            <pc:sldMk cId="3783807114" sldId="308"/>
            <ac:spMk id="19" creationId="{6D974A12-74BB-41B1-89D7-0C619721436B}"/>
          </ac:spMkLst>
        </pc:spChg>
        <pc:spChg chg="mod">
          <ac:chgData name="Francesco Fransesini" userId="f4b06c69-b125-4814-a67d-adf8dc91bd7e" providerId="ADAL" clId="{B6A29EED-5B00-45B5-A412-E0426022A13F}" dt="2022-03-16T15:21:43.285" v="3032" actId="164"/>
          <ac:spMkLst>
            <pc:docMk/>
            <pc:sldMk cId="3783807114" sldId="308"/>
            <ac:spMk id="20" creationId="{B1D90826-5B30-4DFE-A7CB-30A746F4F8F4}"/>
          </ac:spMkLst>
        </pc:spChg>
        <pc:spChg chg="mod">
          <ac:chgData name="Francesco Fransesini" userId="f4b06c69-b125-4814-a67d-adf8dc91bd7e" providerId="ADAL" clId="{B6A29EED-5B00-45B5-A412-E0426022A13F}" dt="2022-03-16T15:21:43.285" v="3032" actId="164"/>
          <ac:spMkLst>
            <pc:docMk/>
            <pc:sldMk cId="3783807114" sldId="308"/>
            <ac:spMk id="21" creationId="{DCC422C3-BED9-48D9-B0D4-6C782DF6A38F}"/>
          </ac:spMkLst>
        </pc:spChg>
        <pc:spChg chg="mod">
          <ac:chgData name="Francesco Fransesini" userId="f4b06c69-b125-4814-a67d-adf8dc91bd7e" providerId="ADAL" clId="{B6A29EED-5B00-45B5-A412-E0426022A13F}" dt="2022-03-16T15:21:43.285" v="3032" actId="164"/>
          <ac:spMkLst>
            <pc:docMk/>
            <pc:sldMk cId="3783807114" sldId="308"/>
            <ac:spMk id="22" creationId="{879FE96E-BA85-40EE-A23E-988881DEF39B}"/>
          </ac:spMkLst>
        </pc:spChg>
        <pc:spChg chg="mod">
          <ac:chgData name="Francesco Fransesini" userId="f4b06c69-b125-4814-a67d-adf8dc91bd7e" providerId="ADAL" clId="{B6A29EED-5B00-45B5-A412-E0426022A13F}" dt="2022-03-16T15:21:43.285" v="3032" actId="164"/>
          <ac:spMkLst>
            <pc:docMk/>
            <pc:sldMk cId="3783807114" sldId="308"/>
            <ac:spMk id="23" creationId="{C13366B8-F962-4BFD-867B-A50129A464E5}"/>
          </ac:spMkLst>
        </pc:spChg>
        <pc:spChg chg="mod">
          <ac:chgData name="Francesco Fransesini" userId="f4b06c69-b125-4814-a67d-adf8dc91bd7e" providerId="ADAL" clId="{B6A29EED-5B00-45B5-A412-E0426022A13F}" dt="2022-03-16T15:21:43.285" v="3032" actId="164"/>
          <ac:spMkLst>
            <pc:docMk/>
            <pc:sldMk cId="3783807114" sldId="308"/>
            <ac:spMk id="24" creationId="{0B3B4856-D6EB-496A-B1C8-CF6C3A83517D}"/>
          </ac:spMkLst>
        </pc:spChg>
        <pc:spChg chg="mod">
          <ac:chgData name="Francesco Fransesini" userId="f4b06c69-b125-4814-a67d-adf8dc91bd7e" providerId="ADAL" clId="{B6A29EED-5B00-45B5-A412-E0426022A13F}" dt="2022-03-16T15:21:43.285" v="3032" actId="164"/>
          <ac:spMkLst>
            <pc:docMk/>
            <pc:sldMk cId="3783807114" sldId="308"/>
            <ac:spMk id="25" creationId="{13A61383-475B-466D-A482-79AF7177A4F7}"/>
          </ac:spMkLst>
        </pc:spChg>
        <pc:spChg chg="add mod">
          <ac:chgData name="Francesco Fransesini" userId="f4b06c69-b125-4814-a67d-adf8dc91bd7e" providerId="ADAL" clId="{B6A29EED-5B00-45B5-A412-E0426022A13F}" dt="2022-03-14T11:09:01.901" v="2439" actId="1076"/>
          <ac:spMkLst>
            <pc:docMk/>
            <pc:sldMk cId="3783807114" sldId="308"/>
            <ac:spMk id="29" creationId="{2D1327D9-DD05-43C3-9D70-E97C3EA9A756}"/>
          </ac:spMkLst>
        </pc:spChg>
        <pc:spChg chg="mod">
          <ac:chgData name="Francesco Fransesini" userId="f4b06c69-b125-4814-a67d-adf8dc91bd7e" providerId="ADAL" clId="{B6A29EED-5B00-45B5-A412-E0426022A13F}" dt="2022-03-14T13:50:03.314" v="2944" actId="20577"/>
          <ac:spMkLst>
            <pc:docMk/>
            <pc:sldMk cId="3783807114" sldId="308"/>
            <ac:spMk id="34" creationId="{2B2FFED9-331D-44CB-97EF-13959C16A569}"/>
          </ac:spMkLst>
        </pc:spChg>
        <pc:grpChg chg="add mod">
          <ac:chgData name="Francesco Fransesini" userId="f4b06c69-b125-4814-a67d-adf8dc91bd7e" providerId="ADAL" clId="{B6A29EED-5B00-45B5-A412-E0426022A13F}" dt="2022-03-16T15:21:43.285" v="3032" actId="164"/>
          <ac:grpSpMkLst>
            <pc:docMk/>
            <pc:sldMk cId="3783807114" sldId="308"/>
            <ac:grpSpMk id="3" creationId="{80D6FE20-A947-46D1-8DEA-EA826E03B0F6}"/>
          </ac:grpSpMkLst>
        </pc:grpChg>
        <pc:picChg chg="mod">
          <ac:chgData name="Francesco Fransesini" userId="f4b06c69-b125-4814-a67d-adf8dc91bd7e" providerId="ADAL" clId="{B6A29EED-5B00-45B5-A412-E0426022A13F}" dt="2022-03-16T15:21:43.285" v="3032" actId="164"/>
          <ac:picMkLst>
            <pc:docMk/>
            <pc:sldMk cId="3783807114" sldId="308"/>
            <ac:picMk id="37" creationId="{6FBB8F66-B638-4784-876F-D7951125C021}"/>
          </ac:picMkLst>
        </pc:picChg>
        <pc:cxnChg chg="add mod">
          <ac:chgData name="Francesco Fransesini" userId="f4b06c69-b125-4814-a67d-adf8dc91bd7e" providerId="ADAL" clId="{B6A29EED-5B00-45B5-A412-E0426022A13F}" dt="2022-03-14T11:09:32.407" v="2443" actId="1582"/>
          <ac:cxnSpMkLst>
            <pc:docMk/>
            <pc:sldMk cId="3783807114" sldId="308"/>
            <ac:cxnSpMk id="4" creationId="{85652FE4-B732-4F93-9B94-044ED869B75C}"/>
          </ac:cxnSpMkLst>
        </pc:cxnChg>
        <pc:cxnChg chg="add mod">
          <ac:chgData name="Francesco Fransesini" userId="f4b06c69-b125-4814-a67d-adf8dc91bd7e" providerId="ADAL" clId="{B6A29EED-5B00-45B5-A412-E0426022A13F}" dt="2022-03-14T11:09:39.998" v="2445" actId="1076"/>
          <ac:cxnSpMkLst>
            <pc:docMk/>
            <pc:sldMk cId="3783807114" sldId="308"/>
            <ac:cxnSpMk id="33" creationId="{025F5529-5E8A-4AC9-B226-125582E8D586}"/>
          </ac:cxnSpMkLst>
        </pc:cxnChg>
        <pc:cxnChg chg="add mod">
          <ac:chgData name="Francesco Fransesini" userId="f4b06c69-b125-4814-a67d-adf8dc91bd7e" providerId="ADAL" clId="{B6A29EED-5B00-45B5-A412-E0426022A13F}" dt="2022-03-14T11:09:50.358" v="2448" actId="14100"/>
          <ac:cxnSpMkLst>
            <pc:docMk/>
            <pc:sldMk cId="3783807114" sldId="308"/>
            <ac:cxnSpMk id="36" creationId="{E3B8B760-F1A7-432D-81F3-CA532BF6FDE5}"/>
          </ac:cxnSpMkLst>
        </pc:cxnChg>
        <pc:cxnChg chg="add del mod">
          <ac:chgData name="Francesco Fransesini" userId="f4b06c69-b125-4814-a67d-adf8dc91bd7e" providerId="ADAL" clId="{B6A29EED-5B00-45B5-A412-E0426022A13F}" dt="2022-03-14T11:09:55.571" v="2450"/>
          <ac:cxnSpMkLst>
            <pc:docMk/>
            <pc:sldMk cId="3783807114" sldId="308"/>
            <ac:cxnSpMk id="38" creationId="{E2AD3C85-3580-4058-AAA7-67154956C932}"/>
          </ac:cxnSpMkLst>
        </pc:cxnChg>
        <pc:cxnChg chg="add mod">
          <ac:chgData name="Francesco Fransesini" userId="f4b06c69-b125-4814-a67d-adf8dc91bd7e" providerId="ADAL" clId="{B6A29EED-5B00-45B5-A412-E0426022A13F}" dt="2022-03-14T11:10:01.302" v="2452" actId="1076"/>
          <ac:cxnSpMkLst>
            <pc:docMk/>
            <pc:sldMk cId="3783807114" sldId="308"/>
            <ac:cxnSpMk id="40" creationId="{C6C91E8C-8EDC-4358-BD5C-98DA339B45DD}"/>
          </ac:cxnSpMkLst>
        </pc:cxnChg>
        <pc:cxnChg chg="add mod">
          <ac:chgData name="Francesco Fransesini" userId="f4b06c69-b125-4814-a67d-adf8dc91bd7e" providerId="ADAL" clId="{B6A29EED-5B00-45B5-A412-E0426022A13F}" dt="2022-03-14T11:10:34.757" v="2474" actId="1076"/>
          <ac:cxnSpMkLst>
            <pc:docMk/>
            <pc:sldMk cId="3783807114" sldId="308"/>
            <ac:cxnSpMk id="41" creationId="{6FE19911-1387-4E90-9F8B-3D0A08B05A1C}"/>
          </ac:cxnSpMkLst>
        </pc:cxnChg>
        <pc:cxnChg chg="add mod">
          <ac:chgData name="Francesco Fransesini" userId="f4b06c69-b125-4814-a67d-adf8dc91bd7e" providerId="ADAL" clId="{B6A29EED-5B00-45B5-A412-E0426022A13F}" dt="2022-03-14T11:10:41.422" v="2477" actId="14100"/>
          <ac:cxnSpMkLst>
            <pc:docMk/>
            <pc:sldMk cId="3783807114" sldId="308"/>
            <ac:cxnSpMk id="42" creationId="{B88AAC26-25ED-446D-92B0-23DC2180E619}"/>
          </ac:cxnSpMkLst>
        </pc:cxnChg>
      </pc:sldChg>
      <pc:sldChg chg="addSp modSp mod">
        <pc:chgData name="Francesco Fransesini" userId="f4b06c69-b125-4814-a67d-adf8dc91bd7e" providerId="ADAL" clId="{B6A29EED-5B00-45B5-A412-E0426022A13F}" dt="2022-03-14T13:09:03.793" v="2859" actId="20577"/>
        <pc:sldMkLst>
          <pc:docMk/>
          <pc:sldMk cId="1408661603" sldId="309"/>
        </pc:sldMkLst>
        <pc:spChg chg="mod">
          <ac:chgData name="Francesco Fransesini" userId="f4b06c69-b125-4814-a67d-adf8dc91bd7e" providerId="ADAL" clId="{B6A29EED-5B00-45B5-A412-E0426022A13F}" dt="2022-03-14T10:58:25.470" v="2093" actId="1076"/>
          <ac:spMkLst>
            <pc:docMk/>
            <pc:sldMk cId="1408661603" sldId="309"/>
            <ac:spMk id="4" creationId="{EE34491B-789A-4F63-A250-ABE5FCDE64A9}"/>
          </ac:spMkLst>
        </pc:spChg>
        <pc:spChg chg="mod">
          <ac:chgData name="Francesco Fransesini" userId="f4b06c69-b125-4814-a67d-adf8dc91bd7e" providerId="ADAL" clId="{B6A29EED-5B00-45B5-A412-E0426022A13F}" dt="2022-03-14T13:09:03.793" v="2859" actId="20577"/>
          <ac:spMkLst>
            <pc:docMk/>
            <pc:sldMk cId="1408661603" sldId="309"/>
            <ac:spMk id="15" creationId="{2A17957A-BA41-4282-BE14-2CC0C10A731F}"/>
          </ac:spMkLst>
        </pc:spChg>
        <pc:spChg chg="add mod">
          <ac:chgData name="Francesco Fransesini" userId="f4b06c69-b125-4814-a67d-adf8dc91bd7e" providerId="ADAL" clId="{B6A29EED-5B00-45B5-A412-E0426022A13F}" dt="2022-03-14T12:53:32.641" v="2836" actId="20577"/>
          <ac:spMkLst>
            <pc:docMk/>
            <pc:sldMk cId="1408661603" sldId="309"/>
            <ac:spMk id="17" creationId="{6526D633-46A5-4AEE-A0D4-5D693551E16C}"/>
          </ac:spMkLst>
        </pc:spChg>
        <pc:picChg chg="mod">
          <ac:chgData name="Francesco Fransesini" userId="f4b06c69-b125-4814-a67d-adf8dc91bd7e" providerId="ADAL" clId="{B6A29EED-5B00-45B5-A412-E0426022A13F}" dt="2022-03-14T10:58:33.885" v="2097" actId="1076"/>
          <ac:picMkLst>
            <pc:docMk/>
            <pc:sldMk cId="1408661603" sldId="309"/>
            <ac:picMk id="20" creationId="{0A0A6F2A-E0CC-4C02-842B-56F6F7365B86}"/>
          </ac:picMkLst>
        </pc:picChg>
        <pc:cxnChg chg="mod">
          <ac:chgData name="Francesco Fransesini" userId="f4b06c69-b125-4814-a67d-adf8dc91bd7e" providerId="ADAL" clId="{B6A29EED-5B00-45B5-A412-E0426022A13F}" dt="2022-03-14T10:58:28.109" v="2095" actId="14100"/>
          <ac:cxnSpMkLst>
            <pc:docMk/>
            <pc:sldMk cId="1408661603" sldId="309"/>
            <ac:cxnSpMk id="3" creationId="{2B880DA9-89D8-4C01-97FD-29A5C71863FF}"/>
          </ac:cxnSpMkLst>
        </pc:cxnChg>
        <pc:cxnChg chg="mod">
          <ac:chgData name="Francesco Fransesini" userId="f4b06c69-b125-4814-a67d-adf8dc91bd7e" providerId="ADAL" clId="{B6A29EED-5B00-45B5-A412-E0426022A13F}" dt="2022-03-14T10:58:35.709" v="2098" actId="14100"/>
          <ac:cxnSpMkLst>
            <pc:docMk/>
            <pc:sldMk cId="1408661603" sldId="309"/>
            <ac:cxnSpMk id="18" creationId="{F79F502C-4C11-488E-B82E-006A21EE6724}"/>
          </ac:cxnSpMkLst>
        </pc:cxnChg>
        <pc:cxnChg chg="mod">
          <ac:chgData name="Francesco Fransesini" userId="f4b06c69-b125-4814-a67d-adf8dc91bd7e" providerId="ADAL" clId="{B6A29EED-5B00-45B5-A412-E0426022A13F}" dt="2022-03-14T10:58:38.830" v="2100" actId="14100"/>
          <ac:cxnSpMkLst>
            <pc:docMk/>
            <pc:sldMk cId="1408661603" sldId="309"/>
            <ac:cxnSpMk id="21" creationId="{2E331ABC-8634-4499-B943-B85FF194234F}"/>
          </ac:cxnSpMkLst>
        </pc:cxnChg>
      </pc:sldChg>
      <pc:sldChg chg="addSp delSp modSp mod">
        <pc:chgData name="Francesco Fransesini" userId="f4b06c69-b125-4814-a67d-adf8dc91bd7e" providerId="ADAL" clId="{B6A29EED-5B00-45B5-A412-E0426022A13F}" dt="2022-03-14T13:48:40.506" v="2931" actId="20577"/>
        <pc:sldMkLst>
          <pc:docMk/>
          <pc:sldMk cId="2088072660" sldId="310"/>
        </pc:sldMkLst>
        <pc:spChg chg="mod">
          <ac:chgData name="Francesco Fransesini" userId="f4b06c69-b125-4814-a67d-adf8dc91bd7e" providerId="ADAL" clId="{B6A29EED-5B00-45B5-A412-E0426022A13F}" dt="2022-03-14T11:01:40.600" v="2206" actId="20577"/>
          <ac:spMkLst>
            <pc:docMk/>
            <pc:sldMk cId="2088072660" sldId="310"/>
            <ac:spMk id="10" creationId="{27C53D40-47F3-47DF-8582-66D1036985DD}"/>
          </ac:spMkLst>
        </pc:spChg>
        <pc:spChg chg="add del mod">
          <ac:chgData name="Francesco Fransesini" userId="f4b06c69-b125-4814-a67d-adf8dc91bd7e" providerId="ADAL" clId="{B6A29EED-5B00-45B5-A412-E0426022A13F}" dt="2022-03-14T11:02:39.701" v="2224" actId="22"/>
          <ac:spMkLst>
            <pc:docMk/>
            <pc:sldMk cId="2088072660" sldId="310"/>
            <ac:spMk id="17" creationId="{14516646-A184-4AA5-B56B-5EC8D05AB360}"/>
          </ac:spMkLst>
        </pc:spChg>
        <pc:spChg chg="add del">
          <ac:chgData name="Francesco Fransesini" userId="f4b06c69-b125-4814-a67d-adf8dc91bd7e" providerId="ADAL" clId="{B6A29EED-5B00-45B5-A412-E0426022A13F}" dt="2022-03-14T11:02:43.247" v="2226" actId="22"/>
          <ac:spMkLst>
            <pc:docMk/>
            <pc:sldMk cId="2088072660" sldId="310"/>
            <ac:spMk id="19" creationId="{020A0B27-B585-4B5E-97AA-15C08F7F18D6}"/>
          </ac:spMkLst>
        </pc:spChg>
        <pc:spChg chg="add mod">
          <ac:chgData name="Francesco Fransesini" userId="f4b06c69-b125-4814-a67d-adf8dc91bd7e" providerId="ADAL" clId="{B6A29EED-5B00-45B5-A412-E0426022A13F}" dt="2022-03-14T11:04:25.670" v="2265" actId="1076"/>
          <ac:spMkLst>
            <pc:docMk/>
            <pc:sldMk cId="2088072660" sldId="310"/>
            <ac:spMk id="21" creationId="{584EE495-A576-4205-9A9D-26462EB44B3B}"/>
          </ac:spMkLst>
        </pc:spChg>
        <pc:spChg chg="mod">
          <ac:chgData name="Francesco Fransesini" userId="f4b06c69-b125-4814-a67d-adf8dc91bd7e" providerId="ADAL" clId="{B6A29EED-5B00-45B5-A412-E0426022A13F}" dt="2022-03-14T11:06:33.300" v="2342" actId="114"/>
          <ac:spMkLst>
            <pc:docMk/>
            <pc:sldMk cId="2088072660" sldId="310"/>
            <ac:spMk id="35" creationId="{707A381F-F780-441C-93F5-4CE69854CF5E}"/>
          </ac:spMkLst>
        </pc:spChg>
        <pc:spChg chg="mod">
          <ac:chgData name="Francesco Fransesini" userId="f4b06c69-b125-4814-a67d-adf8dc91bd7e" providerId="ADAL" clId="{B6A29EED-5B00-45B5-A412-E0426022A13F}" dt="2022-03-14T13:48:40.506" v="2931" actId="20577"/>
          <ac:spMkLst>
            <pc:docMk/>
            <pc:sldMk cId="2088072660" sldId="310"/>
            <ac:spMk id="36" creationId="{CF8CA9DD-57F1-4DED-A15F-9EF930617406}"/>
          </ac:spMkLst>
        </pc:spChg>
      </pc:sldChg>
      <pc:sldChg chg="modSp mod">
        <pc:chgData name="Francesco Fransesini" userId="f4b06c69-b125-4814-a67d-adf8dc91bd7e" providerId="ADAL" clId="{B6A29EED-5B00-45B5-A412-E0426022A13F}" dt="2022-03-14T11:21:01.589" v="2620" actId="114"/>
        <pc:sldMkLst>
          <pc:docMk/>
          <pc:sldMk cId="168333168" sldId="312"/>
        </pc:sldMkLst>
        <pc:spChg chg="mod">
          <ac:chgData name="Francesco Fransesini" userId="f4b06c69-b125-4814-a67d-adf8dc91bd7e" providerId="ADAL" clId="{B6A29EED-5B00-45B5-A412-E0426022A13F}" dt="2022-03-14T11:21:01.589" v="2620" actId="114"/>
          <ac:spMkLst>
            <pc:docMk/>
            <pc:sldMk cId="168333168" sldId="312"/>
            <ac:spMk id="2" creationId="{0ECEC948-15AB-489A-A4CA-670BD65352FC}"/>
          </ac:spMkLst>
        </pc:spChg>
      </pc:sldChg>
      <pc:sldChg chg="addSp delSp modSp mod delAnim modAnim">
        <pc:chgData name="Francesco Fransesini" userId="f4b06c69-b125-4814-a67d-adf8dc91bd7e" providerId="ADAL" clId="{B6A29EED-5B00-45B5-A412-E0426022A13F}" dt="2022-03-14T11:20:54.076" v="2619" actId="114"/>
        <pc:sldMkLst>
          <pc:docMk/>
          <pc:sldMk cId="1905134188" sldId="313"/>
        </pc:sldMkLst>
        <pc:spChg chg="mod">
          <ac:chgData name="Francesco Fransesini" userId="f4b06c69-b125-4814-a67d-adf8dc91bd7e" providerId="ADAL" clId="{B6A29EED-5B00-45B5-A412-E0426022A13F}" dt="2022-03-14T11:16:09.022" v="2500" actId="164"/>
          <ac:spMkLst>
            <pc:docMk/>
            <pc:sldMk cId="1905134188" sldId="313"/>
            <ac:spMk id="2" creationId="{24F7D437-C5B4-46E7-AAA4-D13C9191D37C}"/>
          </ac:spMkLst>
        </pc:spChg>
        <pc:spChg chg="add del">
          <ac:chgData name="Francesco Fransesini" userId="f4b06c69-b125-4814-a67d-adf8dc91bd7e" providerId="ADAL" clId="{B6A29EED-5B00-45B5-A412-E0426022A13F}" dt="2022-03-14T11:15:04.535" v="2491" actId="478"/>
          <ac:spMkLst>
            <pc:docMk/>
            <pc:sldMk cId="1905134188" sldId="313"/>
            <ac:spMk id="3" creationId="{2E007FDC-2E14-41C0-8AB9-D62D8823BC0E}"/>
          </ac:spMkLst>
        </pc:spChg>
        <pc:spChg chg="add mod">
          <ac:chgData name="Francesco Fransesini" userId="f4b06c69-b125-4814-a67d-adf8dc91bd7e" providerId="ADAL" clId="{B6A29EED-5B00-45B5-A412-E0426022A13F}" dt="2022-03-14T11:16:09.022" v="2500" actId="164"/>
          <ac:spMkLst>
            <pc:docMk/>
            <pc:sldMk cId="1905134188" sldId="313"/>
            <ac:spMk id="6" creationId="{CB4D96C8-EAE6-472C-A56D-1DD0F1F43880}"/>
          </ac:spMkLst>
        </pc:spChg>
        <pc:spChg chg="mod">
          <ac:chgData name="Francesco Fransesini" userId="f4b06c69-b125-4814-a67d-adf8dc91bd7e" providerId="ADAL" clId="{B6A29EED-5B00-45B5-A412-E0426022A13F}" dt="2022-03-14T11:16:01.358" v="2499" actId="1076"/>
          <ac:spMkLst>
            <pc:docMk/>
            <pc:sldMk cId="1905134188" sldId="313"/>
            <ac:spMk id="10" creationId="{27C53D40-47F3-47DF-8582-66D1036985DD}"/>
          </ac:spMkLst>
        </pc:spChg>
        <pc:spChg chg="mod">
          <ac:chgData name="Francesco Fransesini" userId="f4b06c69-b125-4814-a67d-adf8dc91bd7e" providerId="ADAL" clId="{B6A29EED-5B00-45B5-A412-E0426022A13F}" dt="2022-03-14T11:16:09.022" v="2500" actId="164"/>
          <ac:spMkLst>
            <pc:docMk/>
            <pc:sldMk cId="1905134188" sldId="313"/>
            <ac:spMk id="20" creationId="{CFE14725-F29A-4FD4-AE54-504E3FBC7C1E}"/>
          </ac:spMkLst>
        </pc:spChg>
        <pc:spChg chg="mod">
          <ac:chgData name="Francesco Fransesini" userId="f4b06c69-b125-4814-a67d-adf8dc91bd7e" providerId="ADAL" clId="{B6A29EED-5B00-45B5-A412-E0426022A13F}" dt="2022-03-14T11:20:54.076" v="2619" actId="114"/>
          <ac:spMkLst>
            <pc:docMk/>
            <pc:sldMk cId="1905134188" sldId="313"/>
            <ac:spMk id="21" creationId="{8FCAEB98-3D1E-43C7-ADAF-E6FEBC98DE32}"/>
          </ac:spMkLst>
        </pc:spChg>
        <pc:spChg chg="mod">
          <ac:chgData name="Francesco Fransesini" userId="f4b06c69-b125-4814-a67d-adf8dc91bd7e" providerId="ADAL" clId="{B6A29EED-5B00-45B5-A412-E0426022A13F}" dt="2022-03-14T11:16:09.022" v="2500" actId="164"/>
          <ac:spMkLst>
            <pc:docMk/>
            <pc:sldMk cId="1905134188" sldId="313"/>
            <ac:spMk id="24" creationId="{80DDC074-3E7B-4C71-B8FE-8480AF44C401}"/>
          </ac:spMkLst>
        </pc:spChg>
        <pc:spChg chg="add del mod">
          <ac:chgData name="Francesco Fransesini" userId="f4b06c69-b125-4814-a67d-adf8dc91bd7e" providerId="ADAL" clId="{B6A29EED-5B00-45B5-A412-E0426022A13F}" dt="2022-03-14T11:14:42.266" v="2487" actId="478"/>
          <ac:spMkLst>
            <pc:docMk/>
            <pc:sldMk cId="1905134188" sldId="313"/>
            <ac:spMk id="25" creationId="{D7BBD81C-7874-4713-958E-6BE0D90F415E}"/>
          </ac:spMkLst>
        </pc:spChg>
        <pc:spChg chg="mod">
          <ac:chgData name="Francesco Fransesini" userId="f4b06c69-b125-4814-a67d-adf8dc91bd7e" providerId="ADAL" clId="{B6A29EED-5B00-45B5-A412-E0426022A13F}" dt="2022-03-14T11:16:09.022" v="2500" actId="164"/>
          <ac:spMkLst>
            <pc:docMk/>
            <pc:sldMk cId="1905134188" sldId="313"/>
            <ac:spMk id="28" creationId="{DEE21823-B24A-471A-866E-1036A0A4980B}"/>
          </ac:spMkLst>
        </pc:spChg>
        <pc:spChg chg="mod">
          <ac:chgData name="Francesco Fransesini" userId="f4b06c69-b125-4814-a67d-adf8dc91bd7e" providerId="ADAL" clId="{B6A29EED-5B00-45B5-A412-E0426022A13F}" dt="2022-03-14T11:16:09.022" v="2500" actId="164"/>
          <ac:spMkLst>
            <pc:docMk/>
            <pc:sldMk cId="1905134188" sldId="313"/>
            <ac:spMk id="30" creationId="{0F5F2B38-6E83-4CC4-88BC-1B076EC4245D}"/>
          </ac:spMkLst>
        </pc:spChg>
        <pc:spChg chg="mod ord">
          <ac:chgData name="Francesco Fransesini" userId="f4b06c69-b125-4814-a67d-adf8dc91bd7e" providerId="ADAL" clId="{B6A29EED-5B00-45B5-A412-E0426022A13F}" dt="2022-03-14T11:17:03.977" v="2514" actId="164"/>
          <ac:spMkLst>
            <pc:docMk/>
            <pc:sldMk cId="1905134188" sldId="313"/>
            <ac:spMk id="31" creationId="{F11DF837-AA76-4F82-B076-4DC23A88DD98}"/>
          </ac:spMkLst>
        </pc:spChg>
        <pc:spChg chg="mod">
          <ac:chgData name="Francesco Fransesini" userId="f4b06c69-b125-4814-a67d-adf8dc91bd7e" providerId="ADAL" clId="{B6A29EED-5B00-45B5-A412-E0426022A13F}" dt="2022-03-14T11:16:09.022" v="2500" actId="164"/>
          <ac:spMkLst>
            <pc:docMk/>
            <pc:sldMk cId="1905134188" sldId="313"/>
            <ac:spMk id="32" creationId="{29ED836A-485D-452D-AEC5-A9E13DD6C8B3}"/>
          </ac:spMkLst>
        </pc:spChg>
        <pc:spChg chg="add del mod">
          <ac:chgData name="Francesco Fransesini" userId="f4b06c69-b125-4814-a67d-adf8dc91bd7e" providerId="ADAL" clId="{B6A29EED-5B00-45B5-A412-E0426022A13F}" dt="2022-03-14T11:15:38.783" v="2496"/>
          <ac:spMkLst>
            <pc:docMk/>
            <pc:sldMk cId="1905134188" sldId="313"/>
            <ac:spMk id="34" creationId="{D8CEDE4C-0BAF-463C-9FD4-AF7B81CA62BA}"/>
          </ac:spMkLst>
        </pc:spChg>
        <pc:spChg chg="add mod ord">
          <ac:chgData name="Francesco Fransesini" userId="f4b06c69-b125-4814-a67d-adf8dc91bd7e" providerId="ADAL" clId="{B6A29EED-5B00-45B5-A412-E0426022A13F}" dt="2022-03-14T11:16:42.240" v="2509" actId="164"/>
          <ac:spMkLst>
            <pc:docMk/>
            <pc:sldMk cId="1905134188" sldId="313"/>
            <ac:spMk id="36" creationId="{934A6358-8646-4CC6-9188-641169EA61D1}"/>
          </ac:spMkLst>
        </pc:spChg>
        <pc:spChg chg="add mod">
          <ac:chgData name="Francesco Fransesini" userId="f4b06c69-b125-4814-a67d-adf8dc91bd7e" providerId="ADAL" clId="{B6A29EED-5B00-45B5-A412-E0426022A13F}" dt="2022-03-14T11:18:47.895" v="2532" actId="1076"/>
          <ac:spMkLst>
            <pc:docMk/>
            <pc:sldMk cId="1905134188" sldId="313"/>
            <ac:spMk id="38" creationId="{BF10D4B6-3CDB-4C5D-BCCB-FC91E1161C3B}"/>
          </ac:spMkLst>
        </pc:spChg>
        <pc:spChg chg="mod">
          <ac:chgData name="Francesco Fransesini" userId="f4b06c69-b125-4814-a67d-adf8dc91bd7e" providerId="ADAL" clId="{B6A29EED-5B00-45B5-A412-E0426022A13F}" dt="2022-03-14T11:20:50.613" v="2618" actId="114"/>
          <ac:spMkLst>
            <pc:docMk/>
            <pc:sldMk cId="1905134188" sldId="313"/>
            <ac:spMk id="39" creationId="{8C07B8B5-1F25-4BEF-B852-47623EF883A1}"/>
          </ac:spMkLst>
        </pc:spChg>
        <pc:spChg chg="add mod">
          <ac:chgData name="Francesco Fransesini" userId="f4b06c69-b125-4814-a67d-adf8dc91bd7e" providerId="ADAL" clId="{B6A29EED-5B00-45B5-A412-E0426022A13F}" dt="2022-03-14T11:19:10.478" v="2538" actId="1076"/>
          <ac:spMkLst>
            <pc:docMk/>
            <pc:sldMk cId="1905134188" sldId="313"/>
            <ac:spMk id="41" creationId="{CC927A18-9965-47C5-AA24-B4EF6CFE93FD}"/>
          </ac:spMkLst>
        </pc:spChg>
        <pc:spChg chg="add mod">
          <ac:chgData name="Francesco Fransesini" userId="f4b06c69-b125-4814-a67d-adf8dc91bd7e" providerId="ADAL" clId="{B6A29EED-5B00-45B5-A412-E0426022A13F}" dt="2022-03-14T11:20:02.366" v="2617" actId="1076"/>
          <ac:spMkLst>
            <pc:docMk/>
            <pc:sldMk cId="1905134188" sldId="313"/>
            <ac:spMk id="42" creationId="{787C2889-1816-4C6E-845C-63BEA5323B8B}"/>
          </ac:spMkLst>
        </pc:spChg>
        <pc:grpChg chg="add mod">
          <ac:chgData name="Francesco Fransesini" userId="f4b06c69-b125-4814-a67d-adf8dc91bd7e" providerId="ADAL" clId="{B6A29EED-5B00-45B5-A412-E0426022A13F}" dt="2022-03-14T11:16:42.240" v="2509" actId="164"/>
          <ac:grpSpMkLst>
            <pc:docMk/>
            <pc:sldMk cId="1905134188" sldId="313"/>
            <ac:grpSpMk id="8" creationId="{1D15CC4C-6D80-4B73-A6BD-0835C3F0FE95}"/>
          </ac:grpSpMkLst>
        </pc:grpChg>
        <pc:grpChg chg="add mod">
          <ac:chgData name="Francesco Fransesini" userId="f4b06c69-b125-4814-a67d-adf8dc91bd7e" providerId="ADAL" clId="{B6A29EED-5B00-45B5-A412-E0426022A13F}" dt="2022-03-14T11:17:03.977" v="2514" actId="164"/>
          <ac:grpSpMkLst>
            <pc:docMk/>
            <pc:sldMk cId="1905134188" sldId="313"/>
            <ac:grpSpMk id="15" creationId="{DDCB7A1B-B2B4-4BED-8C55-BCEA78EAB9C9}"/>
          </ac:grpSpMkLst>
        </pc:grpChg>
        <pc:grpChg chg="add mod">
          <ac:chgData name="Francesco Fransesini" userId="f4b06c69-b125-4814-a67d-adf8dc91bd7e" providerId="ADAL" clId="{B6A29EED-5B00-45B5-A412-E0426022A13F}" dt="2022-03-14T11:17:03.977" v="2514" actId="164"/>
          <ac:grpSpMkLst>
            <pc:docMk/>
            <pc:sldMk cId="1905134188" sldId="313"/>
            <ac:grpSpMk id="17" creationId="{D32FE53B-3649-4CD8-8F2D-1170AABCF8EB}"/>
          </ac:grpSpMkLst>
        </pc:grpChg>
        <pc:picChg chg="add del mod">
          <ac:chgData name="Francesco Fransesini" userId="f4b06c69-b125-4814-a67d-adf8dc91bd7e" providerId="ADAL" clId="{B6A29EED-5B00-45B5-A412-E0426022A13F}" dt="2022-03-14T11:16:09.022" v="2500" actId="164"/>
          <ac:picMkLst>
            <pc:docMk/>
            <pc:sldMk cId="1905134188" sldId="313"/>
            <ac:picMk id="22" creationId="{28F67021-9459-4B88-98B2-CA6F2BB865FC}"/>
          </ac:picMkLst>
        </pc:picChg>
        <pc:picChg chg="add mod">
          <ac:chgData name="Francesco Fransesini" userId="f4b06c69-b125-4814-a67d-adf8dc91bd7e" providerId="ADAL" clId="{B6A29EED-5B00-45B5-A412-E0426022A13F}" dt="2022-03-14T11:18:09.895" v="2525" actId="208"/>
          <ac:picMkLst>
            <pc:docMk/>
            <pc:sldMk cId="1905134188" sldId="313"/>
            <ac:picMk id="23" creationId="{30FDFD5C-1717-49F1-8B60-0F93A4229320}"/>
          </ac:picMkLst>
        </pc:picChg>
        <pc:picChg chg="add del mod">
          <ac:chgData name="Francesco Fransesini" userId="f4b06c69-b125-4814-a67d-adf8dc91bd7e" providerId="ADAL" clId="{B6A29EED-5B00-45B5-A412-E0426022A13F}" dt="2022-03-14T11:15:38.783" v="2496"/>
          <ac:picMkLst>
            <pc:docMk/>
            <pc:sldMk cId="1905134188" sldId="313"/>
            <ac:picMk id="33" creationId="{1F8F53F5-0101-45D0-AF51-5BD075E616B6}"/>
          </ac:picMkLst>
        </pc:picChg>
        <pc:cxnChg chg="mod">
          <ac:chgData name="Francesco Fransesini" userId="f4b06c69-b125-4814-a67d-adf8dc91bd7e" providerId="ADAL" clId="{B6A29EED-5B00-45B5-A412-E0426022A13F}" dt="2022-03-14T11:16:09.022" v="2500" actId="164"/>
          <ac:cxnSpMkLst>
            <pc:docMk/>
            <pc:sldMk cId="1905134188" sldId="313"/>
            <ac:cxnSpMk id="4" creationId="{5A5CD9A1-E131-40E6-A73A-A0CEFDBEB9C2}"/>
          </ac:cxnSpMkLst>
        </pc:cxnChg>
        <pc:cxnChg chg="mod">
          <ac:chgData name="Francesco Fransesini" userId="f4b06c69-b125-4814-a67d-adf8dc91bd7e" providerId="ADAL" clId="{B6A29EED-5B00-45B5-A412-E0426022A13F}" dt="2022-03-14T11:16:09.022" v="2500" actId="164"/>
          <ac:cxnSpMkLst>
            <pc:docMk/>
            <pc:sldMk cId="1905134188" sldId="313"/>
            <ac:cxnSpMk id="7" creationId="{DB03C12F-E86D-4192-A958-A73B4DF9E0AF}"/>
          </ac:cxnSpMkLst>
        </pc:cxnChg>
        <pc:cxnChg chg="mod">
          <ac:chgData name="Francesco Fransesini" userId="f4b06c69-b125-4814-a67d-adf8dc91bd7e" providerId="ADAL" clId="{B6A29EED-5B00-45B5-A412-E0426022A13F}" dt="2022-03-14T11:16:09.022" v="2500" actId="164"/>
          <ac:cxnSpMkLst>
            <pc:docMk/>
            <pc:sldMk cId="1905134188" sldId="313"/>
            <ac:cxnSpMk id="9" creationId="{75FC4A10-707D-45F9-AB4E-E86E79F3B287}"/>
          </ac:cxnSpMkLst>
        </pc:cxnChg>
        <pc:cxnChg chg="mod">
          <ac:chgData name="Francesco Fransesini" userId="f4b06c69-b125-4814-a67d-adf8dc91bd7e" providerId="ADAL" clId="{B6A29EED-5B00-45B5-A412-E0426022A13F}" dt="2022-03-14T11:16:09.022" v="2500" actId="164"/>
          <ac:cxnSpMkLst>
            <pc:docMk/>
            <pc:sldMk cId="1905134188" sldId="313"/>
            <ac:cxnSpMk id="13" creationId="{BE77BA9C-D51C-414E-B596-6B9DC4E3C9F4}"/>
          </ac:cxnSpMkLst>
        </pc:cxnChg>
        <pc:cxnChg chg="mod">
          <ac:chgData name="Francesco Fransesini" userId="f4b06c69-b125-4814-a67d-adf8dc91bd7e" providerId="ADAL" clId="{B6A29EED-5B00-45B5-A412-E0426022A13F}" dt="2022-03-14T11:16:09.022" v="2500" actId="164"/>
          <ac:cxnSpMkLst>
            <pc:docMk/>
            <pc:sldMk cId="1905134188" sldId="313"/>
            <ac:cxnSpMk id="16" creationId="{E22B98EA-E8B7-41FB-B3D9-59ED152C5D65}"/>
          </ac:cxnSpMkLst>
        </pc:cxnChg>
        <pc:cxnChg chg="mod">
          <ac:chgData name="Francesco Fransesini" userId="f4b06c69-b125-4814-a67d-adf8dc91bd7e" providerId="ADAL" clId="{B6A29EED-5B00-45B5-A412-E0426022A13F}" dt="2022-03-14T11:16:09.022" v="2500" actId="164"/>
          <ac:cxnSpMkLst>
            <pc:docMk/>
            <pc:sldMk cId="1905134188" sldId="313"/>
            <ac:cxnSpMk id="19" creationId="{04F57D7E-E54C-4708-993F-F79B14331F29}"/>
          </ac:cxnSpMkLst>
        </pc:cxnChg>
        <pc:cxnChg chg="add mod">
          <ac:chgData name="Francesco Fransesini" userId="f4b06c69-b125-4814-a67d-adf8dc91bd7e" providerId="ADAL" clId="{B6A29EED-5B00-45B5-A412-E0426022A13F}" dt="2022-03-14T11:18:24.495" v="2527" actId="208"/>
          <ac:cxnSpMkLst>
            <pc:docMk/>
            <pc:sldMk cId="1905134188" sldId="313"/>
            <ac:cxnSpMk id="27" creationId="{048E2B8F-8F6F-443E-AF9F-A3A9A69585F5}"/>
          </ac:cxnSpMkLst>
        </pc:cxnChg>
        <pc:cxnChg chg="add del mod">
          <ac:chgData name="Francesco Fransesini" userId="f4b06c69-b125-4814-a67d-adf8dc91bd7e" providerId="ADAL" clId="{B6A29EED-5B00-45B5-A412-E0426022A13F}" dt="2022-03-14T11:15:38.783" v="2496"/>
          <ac:cxnSpMkLst>
            <pc:docMk/>
            <pc:sldMk cId="1905134188" sldId="313"/>
            <ac:cxnSpMk id="35" creationId="{EA8B6C1C-20A7-432A-97EF-5A1419665911}"/>
          </ac:cxnSpMkLst>
        </pc:cxnChg>
        <pc:cxnChg chg="add mod">
          <ac:chgData name="Francesco Fransesini" userId="f4b06c69-b125-4814-a67d-adf8dc91bd7e" providerId="ADAL" clId="{B6A29EED-5B00-45B5-A412-E0426022A13F}" dt="2022-03-14T11:16:09.022" v="2500" actId="164"/>
          <ac:cxnSpMkLst>
            <pc:docMk/>
            <pc:sldMk cId="1905134188" sldId="313"/>
            <ac:cxnSpMk id="37" creationId="{E27B55B6-A856-4859-8A88-6A499C8C3240}"/>
          </ac:cxnSpMkLst>
        </pc:cxnChg>
        <pc:cxnChg chg="mod">
          <ac:chgData name="Francesco Fransesini" userId="f4b06c69-b125-4814-a67d-adf8dc91bd7e" providerId="ADAL" clId="{B6A29EED-5B00-45B5-A412-E0426022A13F}" dt="2022-03-14T11:16:09.022" v="2500" actId="164"/>
          <ac:cxnSpMkLst>
            <pc:docMk/>
            <pc:sldMk cId="1905134188" sldId="313"/>
            <ac:cxnSpMk id="40" creationId="{D02212FB-1DED-4FD4-9AEF-CE3BF93FB089}"/>
          </ac:cxnSpMkLst>
        </pc:cxnChg>
      </pc:sldChg>
      <pc:sldChg chg="addSp modSp">
        <pc:chgData name="Francesco Fransesini" userId="f4b06c69-b125-4814-a67d-adf8dc91bd7e" providerId="ADAL" clId="{B6A29EED-5B00-45B5-A412-E0426022A13F}" dt="2022-03-14T10:46:05.949" v="1777" actId="571"/>
        <pc:sldMkLst>
          <pc:docMk/>
          <pc:sldMk cId="644395866" sldId="314"/>
        </pc:sldMkLst>
        <pc:spChg chg="add mod">
          <ac:chgData name="Francesco Fransesini" userId="f4b06c69-b125-4814-a67d-adf8dc91bd7e" providerId="ADAL" clId="{B6A29EED-5B00-45B5-A412-E0426022A13F}" dt="2022-03-14T10:46:05.949" v="1777" actId="571"/>
          <ac:spMkLst>
            <pc:docMk/>
            <pc:sldMk cId="644395866" sldId="314"/>
            <ac:spMk id="13" creationId="{7D317D75-C602-4F4A-9CEC-D89586F46B79}"/>
          </ac:spMkLst>
        </pc:spChg>
        <pc:spChg chg="add mod">
          <ac:chgData name="Francesco Fransesini" userId="f4b06c69-b125-4814-a67d-adf8dc91bd7e" providerId="ADAL" clId="{B6A29EED-5B00-45B5-A412-E0426022A13F}" dt="2022-03-14T10:46:05.949" v="1777" actId="571"/>
          <ac:spMkLst>
            <pc:docMk/>
            <pc:sldMk cId="644395866" sldId="314"/>
            <ac:spMk id="17" creationId="{053D3BCD-9567-4CE2-A8D0-6E53D2A43AEB}"/>
          </ac:spMkLst>
        </pc:spChg>
        <pc:picChg chg="add mod">
          <ac:chgData name="Francesco Fransesini" userId="f4b06c69-b125-4814-a67d-adf8dc91bd7e" providerId="ADAL" clId="{B6A29EED-5B00-45B5-A412-E0426022A13F}" dt="2022-03-14T10:46:05.949" v="1777" actId="571"/>
          <ac:picMkLst>
            <pc:docMk/>
            <pc:sldMk cId="644395866" sldId="314"/>
            <ac:picMk id="16" creationId="{61E2FD56-487E-46F1-9A9F-06BE4C6261AD}"/>
          </ac:picMkLst>
        </pc:picChg>
      </pc:sldChg>
      <pc:sldChg chg="modSp mod">
        <pc:chgData name="Francesco Fransesini" userId="f4b06c69-b125-4814-a67d-adf8dc91bd7e" providerId="ADAL" clId="{B6A29EED-5B00-45B5-A412-E0426022A13F}" dt="2022-03-14T11:21:37.878" v="2628" actId="1076"/>
        <pc:sldMkLst>
          <pc:docMk/>
          <pc:sldMk cId="4182428671" sldId="315"/>
        </pc:sldMkLst>
        <pc:spChg chg="mod">
          <ac:chgData name="Francesco Fransesini" userId="f4b06c69-b125-4814-a67d-adf8dc91bd7e" providerId="ADAL" clId="{B6A29EED-5B00-45B5-A412-E0426022A13F}" dt="2022-03-14T11:21:37.878" v="2628" actId="1076"/>
          <ac:spMkLst>
            <pc:docMk/>
            <pc:sldMk cId="4182428671" sldId="315"/>
            <ac:spMk id="25" creationId="{389FD4D6-E0F6-4568-ADCE-D76B74BAB596}"/>
          </ac:spMkLst>
        </pc:spChg>
      </pc:sldChg>
      <pc:sldChg chg="addSp delSp modSp add mod setBg">
        <pc:chgData name="Francesco Fransesini" userId="f4b06c69-b125-4814-a67d-adf8dc91bd7e" providerId="ADAL" clId="{B6A29EED-5B00-45B5-A412-E0426022A13F}" dt="2022-03-14T10:30:07.941" v="1146" actId="1076"/>
        <pc:sldMkLst>
          <pc:docMk/>
          <pc:sldMk cId="96135280" sldId="316"/>
        </pc:sldMkLst>
        <pc:spChg chg="add mod">
          <ac:chgData name="Francesco Fransesini" userId="f4b06c69-b125-4814-a67d-adf8dc91bd7e" providerId="ADAL" clId="{B6A29EED-5B00-45B5-A412-E0426022A13F}" dt="2022-03-14T10:28:15.212" v="1135" actId="6549"/>
          <ac:spMkLst>
            <pc:docMk/>
            <pc:sldMk cId="96135280" sldId="316"/>
            <ac:spMk id="4" creationId="{0D260ADC-A206-4055-B9BC-C91ECB2B72F1}"/>
          </ac:spMkLst>
        </pc:spChg>
        <pc:spChg chg="add del mod">
          <ac:chgData name="Francesco Fransesini" userId="f4b06c69-b125-4814-a67d-adf8dc91bd7e" providerId="ADAL" clId="{B6A29EED-5B00-45B5-A412-E0426022A13F}" dt="2022-03-14T10:19:31.543" v="924" actId="478"/>
          <ac:spMkLst>
            <pc:docMk/>
            <pc:sldMk cId="96135280" sldId="316"/>
            <ac:spMk id="5" creationId="{042684C5-B597-40CD-B112-90A11159E9E8}"/>
          </ac:spMkLst>
        </pc:spChg>
        <pc:spChg chg="del">
          <ac:chgData name="Francesco Fransesini" userId="f4b06c69-b125-4814-a67d-adf8dc91bd7e" providerId="ADAL" clId="{B6A29EED-5B00-45B5-A412-E0426022A13F}" dt="2022-03-14T08:46:43.342" v="119" actId="478"/>
          <ac:spMkLst>
            <pc:docMk/>
            <pc:sldMk cId="96135280" sldId="316"/>
            <ac:spMk id="7" creationId="{D2450552-0367-42E8-91C9-4510DACDE158}"/>
          </ac:spMkLst>
        </pc:spChg>
        <pc:spChg chg="del">
          <ac:chgData name="Francesco Fransesini" userId="f4b06c69-b125-4814-a67d-adf8dc91bd7e" providerId="ADAL" clId="{B6A29EED-5B00-45B5-A412-E0426022A13F}" dt="2022-03-14T10:16:43.222" v="739" actId="478"/>
          <ac:spMkLst>
            <pc:docMk/>
            <pc:sldMk cId="96135280" sldId="316"/>
            <ac:spMk id="9" creationId="{EAE157BE-509D-434A-A5AB-1F7D8D1111C5}"/>
          </ac:spMkLst>
        </pc:spChg>
        <pc:spChg chg="add del mod">
          <ac:chgData name="Francesco Fransesini" userId="f4b06c69-b125-4814-a67d-adf8dc91bd7e" providerId="ADAL" clId="{B6A29EED-5B00-45B5-A412-E0426022A13F}" dt="2022-03-14T10:16:19.758" v="735" actId="1076"/>
          <ac:spMkLst>
            <pc:docMk/>
            <pc:sldMk cId="96135280" sldId="316"/>
            <ac:spMk id="13" creationId="{51D2FB95-C26A-46D0-BB25-5993A4408DA4}"/>
          </ac:spMkLst>
        </pc:spChg>
        <pc:spChg chg="add del">
          <ac:chgData name="Francesco Fransesini" userId="f4b06c69-b125-4814-a67d-adf8dc91bd7e" providerId="ADAL" clId="{B6A29EED-5B00-45B5-A412-E0426022A13F}" dt="2022-03-14T10:15:59.198" v="725" actId="22"/>
          <ac:spMkLst>
            <pc:docMk/>
            <pc:sldMk cId="96135280" sldId="316"/>
            <ac:spMk id="15" creationId="{51EAB5CF-1BF1-4095-A395-1D9DCCBE8CE1}"/>
          </ac:spMkLst>
        </pc:spChg>
        <pc:spChg chg="add del mod">
          <ac:chgData name="Francesco Fransesini" userId="f4b06c69-b125-4814-a67d-adf8dc91bd7e" providerId="ADAL" clId="{B6A29EED-5B00-45B5-A412-E0426022A13F}" dt="2022-03-14T10:16:49.559" v="741" actId="478"/>
          <ac:spMkLst>
            <pc:docMk/>
            <pc:sldMk cId="96135280" sldId="316"/>
            <ac:spMk id="16" creationId="{6D8106D4-049C-40EB-A675-2001545C2DD5}"/>
          </ac:spMkLst>
        </pc:spChg>
        <pc:spChg chg="add mod">
          <ac:chgData name="Francesco Fransesini" userId="f4b06c69-b125-4814-a67d-adf8dc91bd7e" providerId="ADAL" clId="{B6A29EED-5B00-45B5-A412-E0426022A13F}" dt="2022-03-14T10:29:48.878" v="1142" actId="1076"/>
          <ac:spMkLst>
            <pc:docMk/>
            <pc:sldMk cId="96135280" sldId="316"/>
            <ac:spMk id="24" creationId="{789F6997-B370-4C95-8DF6-87924B6C227F}"/>
          </ac:spMkLst>
        </pc:spChg>
        <pc:spChg chg="add mod">
          <ac:chgData name="Francesco Fransesini" userId="f4b06c69-b125-4814-a67d-adf8dc91bd7e" providerId="ADAL" clId="{B6A29EED-5B00-45B5-A412-E0426022A13F}" dt="2022-03-14T10:29:35.127" v="1138" actId="1076"/>
          <ac:spMkLst>
            <pc:docMk/>
            <pc:sldMk cId="96135280" sldId="316"/>
            <ac:spMk id="25" creationId="{DD16E75D-2521-481F-82B4-D399B9F090E5}"/>
          </ac:spMkLst>
        </pc:spChg>
        <pc:spChg chg="add mod">
          <ac:chgData name="Francesco Fransesini" userId="f4b06c69-b125-4814-a67d-adf8dc91bd7e" providerId="ADAL" clId="{B6A29EED-5B00-45B5-A412-E0426022A13F}" dt="2022-03-14T10:29:46.317" v="1141" actId="1076"/>
          <ac:spMkLst>
            <pc:docMk/>
            <pc:sldMk cId="96135280" sldId="316"/>
            <ac:spMk id="26" creationId="{0525F1B6-E538-4F57-BD3C-45215208CA0D}"/>
          </ac:spMkLst>
        </pc:spChg>
        <pc:spChg chg="add mod">
          <ac:chgData name="Francesco Fransesini" userId="f4b06c69-b125-4814-a67d-adf8dc91bd7e" providerId="ADAL" clId="{B6A29EED-5B00-45B5-A412-E0426022A13F}" dt="2022-03-14T10:29:58.765" v="1144" actId="1076"/>
          <ac:spMkLst>
            <pc:docMk/>
            <pc:sldMk cId="96135280" sldId="316"/>
            <ac:spMk id="29" creationId="{1D0A54CC-6808-447A-A876-7F560DCCBC1E}"/>
          </ac:spMkLst>
        </pc:spChg>
        <pc:picChg chg="del">
          <ac:chgData name="Francesco Fransesini" userId="f4b06c69-b125-4814-a67d-adf8dc91bd7e" providerId="ADAL" clId="{B6A29EED-5B00-45B5-A412-E0426022A13F}" dt="2022-03-14T08:47:48.411" v="224" actId="478"/>
          <ac:picMkLst>
            <pc:docMk/>
            <pc:sldMk cId="96135280" sldId="316"/>
            <ac:picMk id="18" creationId="{B2739BE2-14BD-4337-8670-62B96D17DDD0}"/>
          </ac:picMkLst>
        </pc:picChg>
        <pc:picChg chg="add del mod">
          <ac:chgData name="Francesco Fransesini" userId="f4b06c69-b125-4814-a67d-adf8dc91bd7e" providerId="ADAL" clId="{B6A29EED-5B00-45B5-A412-E0426022A13F}" dt="2022-03-14T10:28:24.726" v="1136" actId="478"/>
          <ac:picMkLst>
            <pc:docMk/>
            <pc:sldMk cId="96135280" sldId="316"/>
            <ac:picMk id="19" creationId="{AA2E0F68-46E1-4EB9-A169-DF499BAD2EF0}"/>
          </ac:picMkLst>
        </pc:picChg>
        <pc:picChg chg="add mod">
          <ac:chgData name="Francesco Fransesini" userId="f4b06c69-b125-4814-a67d-adf8dc91bd7e" providerId="ADAL" clId="{B6A29EED-5B00-45B5-A412-E0426022A13F}" dt="2022-03-14T10:29:35.127" v="1138" actId="1076"/>
          <ac:picMkLst>
            <pc:docMk/>
            <pc:sldMk cId="96135280" sldId="316"/>
            <ac:picMk id="21" creationId="{B530A956-251A-4E94-8767-08421DB2274C}"/>
          </ac:picMkLst>
        </pc:picChg>
        <pc:cxnChg chg="del">
          <ac:chgData name="Francesco Fransesini" userId="f4b06c69-b125-4814-a67d-adf8dc91bd7e" providerId="ADAL" clId="{B6A29EED-5B00-45B5-A412-E0426022A13F}" dt="2022-03-14T08:47:47.444" v="223" actId="478"/>
          <ac:cxnSpMkLst>
            <pc:docMk/>
            <pc:sldMk cId="96135280" sldId="316"/>
            <ac:cxnSpMk id="20" creationId="{556DCFFD-7674-4798-84FC-90B018892A03}"/>
          </ac:cxnSpMkLst>
        </pc:cxnChg>
        <pc:cxnChg chg="del">
          <ac:chgData name="Francesco Fransesini" userId="f4b06c69-b125-4814-a67d-adf8dc91bd7e" providerId="ADAL" clId="{B6A29EED-5B00-45B5-A412-E0426022A13F}" dt="2022-03-14T08:47:49.436" v="225" actId="478"/>
          <ac:cxnSpMkLst>
            <pc:docMk/>
            <pc:sldMk cId="96135280" sldId="316"/>
            <ac:cxnSpMk id="22" creationId="{4F11E5E3-6C66-4558-AD38-F536ACFBCD1E}"/>
          </ac:cxnSpMkLst>
        </pc:cxnChg>
        <pc:cxnChg chg="add mod">
          <ac:chgData name="Francesco Fransesini" userId="f4b06c69-b125-4814-a67d-adf8dc91bd7e" providerId="ADAL" clId="{B6A29EED-5B00-45B5-A412-E0426022A13F}" dt="2022-03-14T10:29:35.127" v="1138" actId="1076"/>
          <ac:cxnSpMkLst>
            <pc:docMk/>
            <pc:sldMk cId="96135280" sldId="316"/>
            <ac:cxnSpMk id="27" creationId="{E4DEC3E8-9286-4E66-97E0-E5C965AAB52D}"/>
          </ac:cxnSpMkLst>
        </pc:cxnChg>
        <pc:cxnChg chg="add mod">
          <ac:chgData name="Francesco Fransesini" userId="f4b06c69-b125-4814-a67d-adf8dc91bd7e" providerId="ADAL" clId="{B6A29EED-5B00-45B5-A412-E0426022A13F}" dt="2022-03-14T10:29:35.127" v="1138" actId="1076"/>
          <ac:cxnSpMkLst>
            <pc:docMk/>
            <pc:sldMk cId="96135280" sldId="316"/>
            <ac:cxnSpMk id="28" creationId="{6CEF82A9-9E4A-45B0-B3A4-05DA654F0C00}"/>
          </ac:cxnSpMkLst>
        </pc:cxnChg>
        <pc:cxnChg chg="add mod">
          <ac:chgData name="Francesco Fransesini" userId="f4b06c69-b125-4814-a67d-adf8dc91bd7e" providerId="ADAL" clId="{B6A29EED-5B00-45B5-A412-E0426022A13F}" dt="2022-03-14T10:30:07.941" v="1146" actId="1076"/>
          <ac:cxnSpMkLst>
            <pc:docMk/>
            <pc:sldMk cId="96135280" sldId="316"/>
            <ac:cxnSpMk id="30" creationId="{4FBC1DB4-1FAD-4DDC-BF6E-2F854C4C244A}"/>
          </ac:cxnSpMkLst>
        </pc:cxnChg>
      </pc:sldChg>
      <pc:sldChg chg="addSp delSp modSp add mod">
        <pc:chgData name="Francesco Fransesini" userId="f4b06c69-b125-4814-a67d-adf8dc91bd7e" providerId="ADAL" clId="{B6A29EED-5B00-45B5-A412-E0426022A13F}" dt="2022-03-14T13:48:55.347" v="2935" actId="20577"/>
        <pc:sldMkLst>
          <pc:docMk/>
          <pc:sldMk cId="2166740767" sldId="317"/>
        </pc:sldMkLst>
        <pc:spChg chg="add mod">
          <ac:chgData name="Francesco Fransesini" userId="f4b06c69-b125-4814-a67d-adf8dc91bd7e" providerId="ADAL" clId="{B6A29EED-5B00-45B5-A412-E0426022A13F}" dt="2022-03-14T13:48:55.347" v="2935" actId="20577"/>
          <ac:spMkLst>
            <pc:docMk/>
            <pc:sldMk cId="2166740767" sldId="317"/>
            <ac:spMk id="3" creationId="{5385B534-93FE-4C7B-97A2-8FD753DF4B49}"/>
          </ac:spMkLst>
        </pc:spChg>
        <pc:spChg chg="del mod">
          <ac:chgData name="Francesco Fransesini" userId="f4b06c69-b125-4814-a67d-adf8dc91bd7e" providerId="ADAL" clId="{B6A29EED-5B00-45B5-A412-E0426022A13F}" dt="2022-03-14T10:30:53.727" v="1152" actId="478"/>
          <ac:spMkLst>
            <pc:docMk/>
            <pc:sldMk cId="2166740767" sldId="317"/>
            <ac:spMk id="4" creationId="{0D260ADC-A206-4055-B9BC-C91ECB2B72F1}"/>
          </ac:spMkLst>
        </pc:spChg>
        <pc:spChg chg="mod">
          <ac:chgData name="Francesco Fransesini" userId="f4b06c69-b125-4814-a67d-adf8dc91bd7e" providerId="ADAL" clId="{B6A29EED-5B00-45B5-A412-E0426022A13F}" dt="2022-03-14T10:31:06.990" v="1154" actId="1076"/>
          <ac:spMkLst>
            <pc:docMk/>
            <pc:sldMk cId="2166740767" sldId="317"/>
            <ac:spMk id="13" creationId="{51D2FB95-C26A-46D0-BB25-5993A4408DA4}"/>
          </ac:spMkLst>
        </pc:spChg>
        <pc:spChg chg="del">
          <ac:chgData name="Francesco Fransesini" userId="f4b06c69-b125-4814-a67d-adf8dc91bd7e" providerId="ADAL" clId="{B6A29EED-5B00-45B5-A412-E0426022A13F}" dt="2022-03-14T10:30:50.711" v="1149" actId="478"/>
          <ac:spMkLst>
            <pc:docMk/>
            <pc:sldMk cId="2166740767" sldId="317"/>
            <ac:spMk id="24" creationId="{789F6997-B370-4C95-8DF6-87924B6C227F}"/>
          </ac:spMkLst>
        </pc:spChg>
        <pc:spChg chg="del">
          <ac:chgData name="Francesco Fransesini" userId="f4b06c69-b125-4814-a67d-adf8dc91bd7e" providerId="ADAL" clId="{B6A29EED-5B00-45B5-A412-E0426022A13F}" dt="2022-03-14T10:30:52.511" v="1150" actId="478"/>
          <ac:spMkLst>
            <pc:docMk/>
            <pc:sldMk cId="2166740767" sldId="317"/>
            <ac:spMk id="25" creationId="{DD16E75D-2521-481F-82B4-D399B9F090E5}"/>
          </ac:spMkLst>
        </pc:spChg>
        <pc:spChg chg="del">
          <ac:chgData name="Francesco Fransesini" userId="f4b06c69-b125-4814-a67d-adf8dc91bd7e" providerId="ADAL" clId="{B6A29EED-5B00-45B5-A412-E0426022A13F}" dt="2022-03-14T10:30:50.711" v="1149" actId="478"/>
          <ac:spMkLst>
            <pc:docMk/>
            <pc:sldMk cId="2166740767" sldId="317"/>
            <ac:spMk id="26" creationId="{0525F1B6-E538-4F57-BD3C-45215208CA0D}"/>
          </ac:spMkLst>
        </pc:spChg>
        <pc:spChg chg="del">
          <ac:chgData name="Francesco Fransesini" userId="f4b06c69-b125-4814-a67d-adf8dc91bd7e" providerId="ADAL" clId="{B6A29EED-5B00-45B5-A412-E0426022A13F}" dt="2022-03-14T10:30:50.711" v="1149" actId="478"/>
          <ac:spMkLst>
            <pc:docMk/>
            <pc:sldMk cId="2166740767" sldId="317"/>
            <ac:spMk id="29" creationId="{1D0A54CC-6808-447A-A876-7F560DCCBC1E}"/>
          </ac:spMkLst>
        </pc:spChg>
        <pc:picChg chg="del">
          <ac:chgData name="Francesco Fransesini" userId="f4b06c69-b125-4814-a67d-adf8dc91bd7e" providerId="ADAL" clId="{B6A29EED-5B00-45B5-A412-E0426022A13F}" dt="2022-03-14T10:30:48.176" v="1148" actId="478"/>
          <ac:picMkLst>
            <pc:docMk/>
            <pc:sldMk cId="2166740767" sldId="317"/>
            <ac:picMk id="21" creationId="{B530A956-251A-4E94-8767-08421DB2274C}"/>
          </ac:picMkLst>
        </pc:picChg>
        <pc:cxnChg chg="del">
          <ac:chgData name="Francesco Fransesini" userId="f4b06c69-b125-4814-a67d-adf8dc91bd7e" providerId="ADAL" clId="{B6A29EED-5B00-45B5-A412-E0426022A13F}" dt="2022-03-14T10:30:50.711" v="1149" actId="478"/>
          <ac:cxnSpMkLst>
            <pc:docMk/>
            <pc:sldMk cId="2166740767" sldId="317"/>
            <ac:cxnSpMk id="27" creationId="{E4DEC3E8-9286-4E66-97E0-E5C965AAB52D}"/>
          </ac:cxnSpMkLst>
        </pc:cxnChg>
        <pc:cxnChg chg="del">
          <ac:chgData name="Francesco Fransesini" userId="f4b06c69-b125-4814-a67d-adf8dc91bd7e" providerId="ADAL" clId="{B6A29EED-5B00-45B5-A412-E0426022A13F}" dt="2022-03-14T10:30:50.711" v="1149" actId="478"/>
          <ac:cxnSpMkLst>
            <pc:docMk/>
            <pc:sldMk cId="2166740767" sldId="317"/>
            <ac:cxnSpMk id="28" creationId="{6CEF82A9-9E4A-45B0-B3A4-05DA654F0C00}"/>
          </ac:cxnSpMkLst>
        </pc:cxnChg>
        <pc:cxnChg chg="del">
          <ac:chgData name="Francesco Fransesini" userId="f4b06c69-b125-4814-a67d-adf8dc91bd7e" providerId="ADAL" clId="{B6A29EED-5B00-45B5-A412-E0426022A13F}" dt="2022-03-14T10:30:50.711" v="1149" actId="478"/>
          <ac:cxnSpMkLst>
            <pc:docMk/>
            <pc:sldMk cId="2166740767" sldId="317"/>
            <ac:cxnSpMk id="30" creationId="{4FBC1DB4-1FAD-4DDC-BF6E-2F854C4C244A}"/>
          </ac:cxnSpMkLst>
        </pc:cxnChg>
      </pc:sldChg>
      <pc:sldChg chg="addSp delSp modSp new mod">
        <pc:chgData name="Francesco Fransesini" userId="f4b06c69-b125-4814-a67d-adf8dc91bd7e" providerId="ADAL" clId="{B6A29EED-5B00-45B5-A412-E0426022A13F}" dt="2022-03-14T12:56:14.352" v="2839" actId="14100"/>
        <pc:sldMkLst>
          <pc:docMk/>
          <pc:sldMk cId="3362186652" sldId="318"/>
        </pc:sldMkLst>
        <pc:spChg chg="del">
          <ac:chgData name="Francesco Fransesini" userId="f4b06c69-b125-4814-a67d-adf8dc91bd7e" providerId="ADAL" clId="{B6A29EED-5B00-45B5-A412-E0426022A13F}" dt="2022-03-14T10:45:51.887" v="1771" actId="478"/>
          <ac:spMkLst>
            <pc:docMk/>
            <pc:sldMk cId="3362186652" sldId="318"/>
            <ac:spMk id="3" creationId="{D87CEBE9-A6B3-4CB6-A1D7-800D014B74F9}"/>
          </ac:spMkLst>
        </pc:spChg>
        <pc:spChg chg="del">
          <ac:chgData name="Francesco Fransesini" userId="f4b06c69-b125-4814-a67d-adf8dc91bd7e" providerId="ADAL" clId="{B6A29EED-5B00-45B5-A412-E0426022A13F}" dt="2022-03-14T10:45:52.526" v="1772" actId="478"/>
          <ac:spMkLst>
            <pc:docMk/>
            <pc:sldMk cId="3362186652" sldId="318"/>
            <ac:spMk id="4" creationId="{340B2587-DF9F-425B-8B82-0C16F6D679B1}"/>
          </ac:spMkLst>
        </pc:spChg>
        <pc:spChg chg="del">
          <ac:chgData name="Francesco Fransesini" userId="f4b06c69-b125-4814-a67d-adf8dc91bd7e" providerId="ADAL" clId="{B6A29EED-5B00-45B5-A412-E0426022A13F}" dt="2022-03-14T10:45:50.815" v="1770" actId="478"/>
          <ac:spMkLst>
            <pc:docMk/>
            <pc:sldMk cId="3362186652" sldId="318"/>
            <ac:spMk id="5" creationId="{A09322F7-7518-4972-9F9F-5D75C1A9F47F}"/>
          </ac:spMkLst>
        </pc:spChg>
        <pc:spChg chg="add mod">
          <ac:chgData name="Francesco Fransesini" userId="f4b06c69-b125-4814-a67d-adf8dc91bd7e" providerId="ADAL" clId="{B6A29EED-5B00-45B5-A412-E0426022A13F}" dt="2022-03-14T10:46:13.356" v="1778"/>
          <ac:spMkLst>
            <pc:docMk/>
            <pc:sldMk cId="3362186652" sldId="318"/>
            <ac:spMk id="8" creationId="{4DD8D976-7292-4204-8D3A-D32959A9BD36}"/>
          </ac:spMkLst>
        </pc:spChg>
        <pc:spChg chg="add mod">
          <ac:chgData name="Francesco Fransesini" userId="f4b06c69-b125-4814-a67d-adf8dc91bd7e" providerId="ADAL" clId="{B6A29EED-5B00-45B5-A412-E0426022A13F}" dt="2022-03-14T10:46:13.356" v="1778"/>
          <ac:spMkLst>
            <pc:docMk/>
            <pc:sldMk cId="3362186652" sldId="318"/>
            <ac:spMk id="11" creationId="{A0F6F087-C77F-4867-A5F1-BEEC661115A9}"/>
          </ac:spMkLst>
        </pc:spChg>
        <pc:spChg chg="add mod">
          <ac:chgData name="Francesco Fransesini" userId="f4b06c69-b125-4814-a67d-adf8dc91bd7e" providerId="ADAL" clId="{B6A29EED-5B00-45B5-A412-E0426022A13F}" dt="2022-03-14T11:22:19.255" v="2662" actId="20577"/>
          <ac:spMkLst>
            <pc:docMk/>
            <pc:sldMk cId="3362186652" sldId="318"/>
            <ac:spMk id="14" creationId="{878C9974-7CF3-4D98-8B05-9DBBB5C8D72F}"/>
          </ac:spMkLst>
        </pc:spChg>
        <pc:spChg chg="add mod">
          <ac:chgData name="Francesco Fransesini" userId="f4b06c69-b125-4814-a67d-adf8dc91bd7e" providerId="ADAL" clId="{B6A29EED-5B00-45B5-A412-E0426022A13F}" dt="2022-03-14T11:22:44.369" v="2667" actId="20577"/>
          <ac:spMkLst>
            <pc:docMk/>
            <pc:sldMk cId="3362186652" sldId="318"/>
            <ac:spMk id="15" creationId="{A74D8471-0296-42E2-AE58-DA1994785848}"/>
          </ac:spMkLst>
        </pc:spChg>
        <pc:spChg chg="add mod">
          <ac:chgData name="Francesco Fransesini" userId="f4b06c69-b125-4814-a67d-adf8dc91bd7e" providerId="ADAL" clId="{B6A29EED-5B00-45B5-A412-E0426022A13F}" dt="2022-03-14T11:22:37.206" v="2664" actId="1076"/>
          <ac:spMkLst>
            <pc:docMk/>
            <pc:sldMk cId="3362186652" sldId="318"/>
            <ac:spMk id="18" creationId="{A568299F-62B4-4DF3-A0C7-B67C5282FF15}"/>
          </ac:spMkLst>
        </pc:spChg>
        <pc:spChg chg="add mod">
          <ac:chgData name="Francesco Fransesini" userId="f4b06c69-b125-4814-a67d-adf8dc91bd7e" providerId="ADAL" clId="{B6A29EED-5B00-45B5-A412-E0426022A13F}" dt="2022-03-14T11:23:02.054" v="2681" actId="1076"/>
          <ac:spMkLst>
            <pc:docMk/>
            <pc:sldMk cId="3362186652" sldId="318"/>
            <ac:spMk id="20" creationId="{1CFEEC0F-C7EC-416F-9C65-E3C96F10DFD8}"/>
          </ac:spMkLst>
        </pc:spChg>
        <pc:spChg chg="add mod">
          <ac:chgData name="Francesco Fransesini" userId="f4b06c69-b125-4814-a67d-adf8dc91bd7e" providerId="ADAL" clId="{B6A29EED-5B00-45B5-A412-E0426022A13F}" dt="2022-03-14T11:23:20.744" v="2728" actId="20577"/>
          <ac:spMkLst>
            <pc:docMk/>
            <pc:sldMk cId="3362186652" sldId="318"/>
            <ac:spMk id="22" creationId="{A27D78C0-72CC-4B6E-9C86-8FC46BC737C4}"/>
          </ac:spMkLst>
        </pc:spChg>
        <pc:spChg chg="add mod">
          <ac:chgData name="Francesco Fransesini" userId="f4b06c69-b125-4814-a67d-adf8dc91bd7e" providerId="ADAL" clId="{B6A29EED-5B00-45B5-A412-E0426022A13F}" dt="2022-03-14T11:23:43.439" v="2750" actId="20577"/>
          <ac:spMkLst>
            <pc:docMk/>
            <pc:sldMk cId="3362186652" sldId="318"/>
            <ac:spMk id="27" creationId="{DB17D795-1BAB-4897-BE28-3F13367E5D1B}"/>
          </ac:spMkLst>
        </pc:spChg>
        <pc:spChg chg="add mod">
          <ac:chgData name="Francesco Fransesini" userId="f4b06c69-b125-4814-a67d-adf8dc91bd7e" providerId="ADAL" clId="{B6A29EED-5B00-45B5-A412-E0426022A13F}" dt="2022-03-14T11:24:43.590" v="2763" actId="1076"/>
          <ac:spMkLst>
            <pc:docMk/>
            <pc:sldMk cId="3362186652" sldId="318"/>
            <ac:spMk id="32" creationId="{9BD6B2C0-3988-4E53-B9DB-38D3533B7D8B}"/>
          </ac:spMkLst>
        </pc:spChg>
        <pc:spChg chg="add mod">
          <ac:chgData name="Francesco Fransesini" userId="f4b06c69-b125-4814-a67d-adf8dc91bd7e" providerId="ADAL" clId="{B6A29EED-5B00-45B5-A412-E0426022A13F}" dt="2022-03-14T11:25:03.774" v="2772" actId="1076"/>
          <ac:spMkLst>
            <pc:docMk/>
            <pc:sldMk cId="3362186652" sldId="318"/>
            <ac:spMk id="33" creationId="{78AE685A-939D-4B56-88EE-505DB35E6461}"/>
          </ac:spMkLst>
        </pc:spChg>
        <pc:spChg chg="add mod">
          <ac:chgData name="Francesco Fransesini" userId="f4b06c69-b125-4814-a67d-adf8dc91bd7e" providerId="ADAL" clId="{B6A29EED-5B00-45B5-A412-E0426022A13F}" dt="2022-03-14T11:25:25.703" v="2782" actId="20577"/>
          <ac:spMkLst>
            <pc:docMk/>
            <pc:sldMk cId="3362186652" sldId="318"/>
            <ac:spMk id="34" creationId="{11FC508C-B48D-4C08-8014-1A3FD2924F5A}"/>
          </ac:spMkLst>
        </pc:spChg>
        <pc:picChg chg="add mod">
          <ac:chgData name="Francesco Fransesini" userId="f4b06c69-b125-4814-a67d-adf8dc91bd7e" providerId="ADAL" clId="{B6A29EED-5B00-45B5-A412-E0426022A13F}" dt="2022-03-14T11:23:53.572" v="2754" actId="1076"/>
          <ac:picMkLst>
            <pc:docMk/>
            <pc:sldMk cId="3362186652" sldId="318"/>
            <ac:picMk id="7" creationId="{921708CA-7978-4015-952F-4FD6EAB32F70}"/>
          </ac:picMkLst>
        </pc:picChg>
        <pc:picChg chg="add mod">
          <ac:chgData name="Francesco Fransesini" userId="f4b06c69-b125-4814-a67d-adf8dc91bd7e" providerId="ADAL" clId="{B6A29EED-5B00-45B5-A412-E0426022A13F}" dt="2022-03-14T10:46:13.356" v="1778"/>
          <ac:picMkLst>
            <pc:docMk/>
            <pc:sldMk cId="3362186652" sldId="318"/>
            <ac:picMk id="9" creationId="{85FD243D-2286-41C9-B41C-A8ED32A0D1FE}"/>
          </ac:picMkLst>
        </pc:picChg>
        <pc:picChg chg="add mod">
          <ac:chgData name="Francesco Fransesini" userId="f4b06c69-b125-4814-a67d-adf8dc91bd7e" providerId="ADAL" clId="{B6A29EED-5B00-45B5-A412-E0426022A13F}" dt="2022-03-14T10:46:13.356" v="1778"/>
          <ac:picMkLst>
            <pc:docMk/>
            <pc:sldMk cId="3362186652" sldId="318"/>
            <ac:picMk id="10" creationId="{5A689DCA-2376-4EF2-A329-ACDB9C3A4012}"/>
          </ac:picMkLst>
        </pc:picChg>
        <pc:picChg chg="add del mod">
          <ac:chgData name="Francesco Fransesini" userId="f4b06c69-b125-4814-a67d-adf8dc91bd7e" providerId="ADAL" clId="{B6A29EED-5B00-45B5-A412-E0426022A13F}" dt="2022-03-14T11:22:00.727" v="2630" actId="478"/>
          <ac:picMkLst>
            <pc:docMk/>
            <pc:sldMk cId="3362186652" sldId="318"/>
            <ac:picMk id="13" creationId="{EED5194A-E3BC-451E-AD8E-DD825BA305EC}"/>
          </ac:picMkLst>
        </pc:picChg>
        <pc:cxnChg chg="add mod">
          <ac:chgData name="Francesco Fransesini" userId="f4b06c69-b125-4814-a67d-adf8dc91bd7e" providerId="ADAL" clId="{B6A29EED-5B00-45B5-A412-E0426022A13F}" dt="2022-03-14T11:23:31.807" v="2733" actId="14100"/>
          <ac:cxnSpMkLst>
            <pc:docMk/>
            <pc:sldMk cId="3362186652" sldId="318"/>
            <ac:cxnSpMk id="16" creationId="{ED0357F2-BFFF-447A-8C7A-AD0D8DD7C627}"/>
          </ac:cxnSpMkLst>
        </pc:cxnChg>
        <pc:cxnChg chg="add mod">
          <ac:chgData name="Francesco Fransesini" userId="f4b06c69-b125-4814-a67d-adf8dc91bd7e" providerId="ADAL" clId="{B6A29EED-5B00-45B5-A412-E0426022A13F}" dt="2022-03-14T11:23:00.022" v="2680" actId="14100"/>
          <ac:cxnSpMkLst>
            <pc:docMk/>
            <pc:sldMk cId="3362186652" sldId="318"/>
            <ac:cxnSpMk id="17" creationId="{4B177BE4-2223-48B8-A6D6-5E190023910A}"/>
          </ac:cxnSpMkLst>
        </pc:cxnChg>
        <pc:cxnChg chg="add mod">
          <ac:chgData name="Francesco Fransesini" userId="f4b06c69-b125-4814-a67d-adf8dc91bd7e" providerId="ADAL" clId="{B6A29EED-5B00-45B5-A412-E0426022A13F}" dt="2022-03-14T11:23:29.454" v="2732" actId="14100"/>
          <ac:cxnSpMkLst>
            <pc:docMk/>
            <pc:sldMk cId="3362186652" sldId="318"/>
            <ac:cxnSpMk id="23" creationId="{B3B4C8A5-5727-4F34-8B20-DC1558654329}"/>
          </ac:cxnSpMkLst>
        </pc:cxnChg>
        <pc:cxnChg chg="add mod">
          <ac:chgData name="Francesco Fransesini" userId="f4b06c69-b125-4814-a67d-adf8dc91bd7e" providerId="ADAL" clId="{B6A29EED-5B00-45B5-A412-E0426022A13F}" dt="2022-03-14T11:23:39.478" v="2735" actId="1076"/>
          <ac:cxnSpMkLst>
            <pc:docMk/>
            <pc:sldMk cId="3362186652" sldId="318"/>
            <ac:cxnSpMk id="28" creationId="{78529E59-569C-4A47-B65B-02A9F205044F}"/>
          </ac:cxnSpMkLst>
        </pc:cxnChg>
        <pc:cxnChg chg="add mod">
          <ac:chgData name="Francesco Fransesini" userId="f4b06c69-b125-4814-a67d-adf8dc91bd7e" providerId="ADAL" clId="{B6A29EED-5B00-45B5-A412-E0426022A13F}" dt="2022-03-14T11:24:04.919" v="2756" actId="14100"/>
          <ac:cxnSpMkLst>
            <pc:docMk/>
            <pc:sldMk cId="3362186652" sldId="318"/>
            <ac:cxnSpMk id="29" creationId="{45B4CD94-BB3D-4906-96B1-2E98CC61ADC0}"/>
          </ac:cxnSpMkLst>
        </pc:cxnChg>
        <pc:cxnChg chg="add mod">
          <ac:chgData name="Francesco Fransesini" userId="f4b06c69-b125-4814-a67d-adf8dc91bd7e" providerId="ADAL" clId="{B6A29EED-5B00-45B5-A412-E0426022A13F}" dt="2022-03-14T11:25:41.910" v="2786" actId="14100"/>
          <ac:cxnSpMkLst>
            <pc:docMk/>
            <pc:sldMk cId="3362186652" sldId="318"/>
            <ac:cxnSpMk id="35" creationId="{A9D4B2A9-7F5C-495B-BA34-01EFE613965D}"/>
          </ac:cxnSpMkLst>
        </pc:cxnChg>
        <pc:cxnChg chg="add mod">
          <ac:chgData name="Francesco Fransesini" userId="f4b06c69-b125-4814-a67d-adf8dc91bd7e" providerId="ADAL" clId="{B6A29EED-5B00-45B5-A412-E0426022A13F}" dt="2022-03-14T12:56:14.352" v="2839" actId="14100"/>
          <ac:cxnSpMkLst>
            <pc:docMk/>
            <pc:sldMk cId="3362186652" sldId="318"/>
            <ac:cxnSpMk id="38" creationId="{0D9085A4-B883-4CDC-A169-074FFB41D154}"/>
          </ac:cxnSpMkLst>
        </pc:cxnChg>
      </pc:sldChg>
    </pc:docChg>
  </pc:docChgLst>
  <pc:docChgLst>
    <pc:chgData name="Francesco Fransesini" userId="f4b06c69-b125-4814-a67d-adf8dc91bd7e" providerId="ADAL" clId="{D64061AD-B5D8-4250-BC0A-B7CFFC55412E}"/>
    <pc:docChg chg="modSld">
      <pc:chgData name="Francesco Fransesini" userId="f4b06c69-b125-4814-a67d-adf8dc91bd7e" providerId="ADAL" clId="{D64061AD-B5D8-4250-BC0A-B7CFFC55412E}" dt="2022-04-08T15:52:11.786" v="1" actId="1076"/>
      <pc:docMkLst>
        <pc:docMk/>
      </pc:docMkLst>
      <pc:sldChg chg="modSp mod">
        <pc:chgData name="Francesco Fransesini" userId="f4b06c69-b125-4814-a67d-adf8dc91bd7e" providerId="ADAL" clId="{D64061AD-B5D8-4250-BC0A-B7CFFC55412E}" dt="2022-04-08T15:52:11.786" v="1" actId="1076"/>
        <pc:sldMkLst>
          <pc:docMk/>
          <pc:sldMk cId="3362186652" sldId="318"/>
        </pc:sldMkLst>
        <pc:spChg chg="mod">
          <ac:chgData name="Francesco Fransesini" userId="f4b06c69-b125-4814-a67d-adf8dc91bd7e" providerId="ADAL" clId="{D64061AD-B5D8-4250-BC0A-B7CFFC55412E}" dt="2022-04-08T15:52:11.786" v="1" actId="1076"/>
          <ac:spMkLst>
            <pc:docMk/>
            <pc:sldMk cId="3362186652" sldId="318"/>
            <ac:spMk id="33" creationId="{78AE685A-939D-4B56-88EE-505DB35E6461}"/>
          </ac:spMkLst>
        </pc:spChg>
      </pc:sldChg>
    </pc:docChg>
  </pc:docChgLst>
  <pc:docChgLst>
    <pc:chgData name="Francesco Fransesini" userId="f4b06c69-b125-4814-a67d-adf8dc91bd7e" providerId="ADAL" clId="{1A638FE9-6BBE-4D67-871B-26FA44E22A0D}"/>
    <pc:docChg chg="undo custSel addSld delSld modSld sldOrd">
      <pc:chgData name="Francesco Fransesini" userId="f4b06c69-b125-4814-a67d-adf8dc91bd7e" providerId="ADAL" clId="{1A638FE9-6BBE-4D67-871B-26FA44E22A0D}" dt="2022-03-14T08:20:19.645" v="504" actId="20577"/>
      <pc:docMkLst>
        <pc:docMk/>
      </pc:docMkLst>
      <pc:sldChg chg="del">
        <pc:chgData name="Francesco Fransesini" userId="f4b06c69-b125-4814-a67d-adf8dc91bd7e" providerId="ADAL" clId="{1A638FE9-6BBE-4D67-871B-26FA44E22A0D}" dt="2022-03-11T18:49:23.407" v="57" actId="47"/>
        <pc:sldMkLst>
          <pc:docMk/>
          <pc:sldMk cId="3481906723" sldId="311"/>
        </pc:sldMkLst>
      </pc:sldChg>
      <pc:sldChg chg="addSp delSp modSp mod modAnim">
        <pc:chgData name="Francesco Fransesini" userId="f4b06c69-b125-4814-a67d-adf8dc91bd7e" providerId="ADAL" clId="{1A638FE9-6BBE-4D67-871B-26FA44E22A0D}" dt="2022-03-11T18:46:57.173" v="50"/>
        <pc:sldMkLst>
          <pc:docMk/>
          <pc:sldMk cId="1905134188" sldId="313"/>
        </pc:sldMkLst>
        <pc:spChg chg="add mod">
          <ac:chgData name="Francesco Fransesini" userId="f4b06c69-b125-4814-a67d-adf8dc91bd7e" providerId="ADAL" clId="{1A638FE9-6BBE-4D67-871B-26FA44E22A0D}" dt="2022-03-11T18:45:26.744" v="23" actId="1076"/>
          <ac:spMkLst>
            <pc:docMk/>
            <pc:sldMk cId="1905134188" sldId="313"/>
            <ac:spMk id="2" creationId="{24F7D437-C5B4-46E7-AAA4-D13C9191D37C}"/>
          </ac:spMkLst>
        </pc:spChg>
        <pc:spChg chg="add mod">
          <ac:chgData name="Francesco Fransesini" userId="f4b06c69-b125-4814-a67d-adf8dc91bd7e" providerId="ADAL" clId="{1A638FE9-6BBE-4D67-871B-26FA44E22A0D}" dt="2022-03-11T18:45:29.737" v="24" actId="1076"/>
          <ac:spMkLst>
            <pc:docMk/>
            <pc:sldMk cId="1905134188" sldId="313"/>
            <ac:spMk id="20" creationId="{CFE14725-F29A-4FD4-AE54-504E3FBC7C1E}"/>
          </ac:spMkLst>
        </pc:spChg>
        <pc:spChg chg="add mod">
          <ac:chgData name="Francesco Fransesini" userId="f4b06c69-b125-4814-a67d-adf8dc91bd7e" providerId="ADAL" clId="{1A638FE9-6BBE-4D67-871B-26FA44E22A0D}" dt="2022-03-11T18:45:24.457" v="22" actId="1076"/>
          <ac:spMkLst>
            <pc:docMk/>
            <pc:sldMk cId="1905134188" sldId="313"/>
            <ac:spMk id="24" creationId="{80DDC074-3E7B-4C71-B8FE-8480AF44C401}"/>
          </ac:spMkLst>
        </pc:spChg>
        <pc:spChg chg="add mod">
          <ac:chgData name="Francesco Fransesini" userId="f4b06c69-b125-4814-a67d-adf8dc91bd7e" providerId="ADAL" clId="{1A638FE9-6BBE-4D67-871B-26FA44E22A0D}" dt="2022-03-11T18:46:14.105" v="46" actId="1076"/>
          <ac:spMkLst>
            <pc:docMk/>
            <pc:sldMk cId="1905134188" sldId="313"/>
            <ac:spMk id="31" creationId="{F11DF837-AA76-4F82-B076-4DC23A88DD98}"/>
          </ac:spMkLst>
        </pc:spChg>
        <pc:picChg chg="add del mod">
          <ac:chgData name="Francesco Fransesini" userId="f4b06c69-b125-4814-a67d-adf8dc91bd7e" providerId="ADAL" clId="{1A638FE9-6BBE-4D67-871B-26FA44E22A0D}" dt="2022-03-11T18:45:04.703" v="16"/>
          <ac:picMkLst>
            <pc:docMk/>
            <pc:sldMk cId="1905134188" sldId="313"/>
            <ac:picMk id="18" creationId="{EE528D87-AF31-48DD-B0AE-38FA601F2681}"/>
          </ac:picMkLst>
        </pc:picChg>
        <pc:picChg chg="mod">
          <ac:chgData name="Francesco Fransesini" userId="f4b06c69-b125-4814-a67d-adf8dc91bd7e" providerId="ADAL" clId="{1A638FE9-6BBE-4D67-871B-26FA44E22A0D}" dt="2022-03-11T18:45:34.161" v="25" actId="208"/>
          <ac:picMkLst>
            <pc:docMk/>
            <pc:sldMk cId="1905134188" sldId="313"/>
            <ac:picMk id="22" creationId="{28F67021-9459-4B88-98B2-CA6F2BB865FC}"/>
          </ac:picMkLst>
        </pc:picChg>
        <pc:picChg chg="add del mod">
          <ac:chgData name="Francesco Fransesini" userId="f4b06c69-b125-4814-a67d-adf8dc91bd7e" providerId="ADAL" clId="{1A638FE9-6BBE-4D67-871B-26FA44E22A0D}" dt="2022-03-11T18:45:13.646" v="20"/>
          <ac:picMkLst>
            <pc:docMk/>
            <pc:sldMk cId="1905134188" sldId="313"/>
            <ac:picMk id="23" creationId="{C5D22926-B502-45EB-971B-BCE4BF74A014}"/>
          </ac:picMkLst>
        </pc:picChg>
        <pc:cxnChg chg="add mod">
          <ac:chgData name="Francesco Fransesini" userId="f4b06c69-b125-4814-a67d-adf8dc91bd7e" providerId="ADAL" clId="{1A638FE9-6BBE-4D67-871B-26FA44E22A0D}" dt="2022-03-11T18:45:52.601" v="31" actId="208"/>
          <ac:cxnSpMkLst>
            <pc:docMk/>
            <pc:sldMk cId="1905134188" sldId="313"/>
            <ac:cxnSpMk id="4" creationId="{5A5CD9A1-E131-40E6-A73A-A0CEFDBEB9C2}"/>
          </ac:cxnSpMkLst>
        </pc:cxnChg>
        <pc:cxnChg chg="add mod">
          <ac:chgData name="Francesco Fransesini" userId="f4b06c69-b125-4814-a67d-adf8dc91bd7e" providerId="ADAL" clId="{1A638FE9-6BBE-4D67-871B-26FA44E22A0D}" dt="2022-03-11T18:45:50.241" v="30" actId="208"/>
          <ac:cxnSpMkLst>
            <pc:docMk/>
            <pc:sldMk cId="1905134188" sldId="313"/>
            <ac:cxnSpMk id="7" creationId="{DB03C12F-E86D-4192-A958-A73B4DF9E0AF}"/>
          </ac:cxnSpMkLst>
        </pc:cxnChg>
        <pc:cxnChg chg="add mod">
          <ac:chgData name="Francesco Fransesini" userId="f4b06c69-b125-4814-a67d-adf8dc91bd7e" providerId="ADAL" clId="{1A638FE9-6BBE-4D67-871B-26FA44E22A0D}" dt="2022-03-11T18:45:47.625" v="29" actId="208"/>
          <ac:cxnSpMkLst>
            <pc:docMk/>
            <pc:sldMk cId="1905134188" sldId="313"/>
            <ac:cxnSpMk id="9" creationId="{75FC4A10-707D-45F9-AB4E-E86E79F3B287}"/>
          </ac:cxnSpMkLst>
        </pc:cxnChg>
        <pc:cxnChg chg="add mod">
          <ac:chgData name="Francesco Fransesini" userId="f4b06c69-b125-4814-a67d-adf8dc91bd7e" providerId="ADAL" clId="{1A638FE9-6BBE-4D67-871B-26FA44E22A0D}" dt="2022-03-11T18:46:26.162" v="49" actId="208"/>
          <ac:cxnSpMkLst>
            <pc:docMk/>
            <pc:sldMk cId="1905134188" sldId="313"/>
            <ac:cxnSpMk id="16" creationId="{E22B98EA-E8B7-41FB-B3D9-59ED152C5D65}"/>
          </ac:cxnSpMkLst>
        </pc:cxnChg>
      </pc:sldChg>
      <pc:sldChg chg="addSp delSp modSp add mod delAnim">
        <pc:chgData name="Francesco Fransesini" userId="f4b06c69-b125-4814-a67d-adf8dc91bd7e" providerId="ADAL" clId="{1A638FE9-6BBE-4D67-871B-26FA44E22A0D}" dt="2022-03-14T08:05:51.964" v="86" actId="22"/>
        <pc:sldMkLst>
          <pc:docMk/>
          <pc:sldMk cId="644395866" sldId="314"/>
        </pc:sldMkLst>
        <pc:spChg chg="del">
          <ac:chgData name="Francesco Fransesini" userId="f4b06c69-b125-4814-a67d-adf8dc91bd7e" providerId="ADAL" clId="{1A638FE9-6BBE-4D67-871B-26FA44E22A0D}" dt="2022-03-11T18:52:27.198" v="67" actId="478"/>
          <ac:spMkLst>
            <pc:docMk/>
            <pc:sldMk cId="644395866" sldId="314"/>
            <ac:spMk id="2" creationId="{24F7D437-C5B4-46E7-AAA4-D13C9191D37C}"/>
          </ac:spMkLst>
        </pc:spChg>
        <pc:spChg chg="mod">
          <ac:chgData name="Francesco Fransesini" userId="f4b06c69-b125-4814-a67d-adf8dc91bd7e" providerId="ADAL" clId="{1A638FE9-6BBE-4D67-871B-26FA44E22A0D}" dt="2022-03-11T18:52:23.734" v="65" actId="20577"/>
          <ac:spMkLst>
            <pc:docMk/>
            <pc:sldMk cId="644395866" sldId="314"/>
            <ac:spMk id="10" creationId="{27C53D40-47F3-47DF-8582-66D1036985DD}"/>
          </ac:spMkLst>
        </pc:spChg>
        <pc:spChg chg="del">
          <ac:chgData name="Francesco Fransesini" userId="f4b06c69-b125-4814-a67d-adf8dc91bd7e" providerId="ADAL" clId="{1A638FE9-6BBE-4D67-871B-26FA44E22A0D}" dt="2022-03-11T18:52:27.198" v="67" actId="478"/>
          <ac:spMkLst>
            <pc:docMk/>
            <pc:sldMk cId="644395866" sldId="314"/>
            <ac:spMk id="20" creationId="{CFE14725-F29A-4FD4-AE54-504E3FBC7C1E}"/>
          </ac:spMkLst>
        </pc:spChg>
        <pc:spChg chg="del">
          <ac:chgData name="Francesco Fransesini" userId="f4b06c69-b125-4814-a67d-adf8dc91bd7e" providerId="ADAL" clId="{1A638FE9-6BBE-4D67-871B-26FA44E22A0D}" dt="2022-03-11T18:52:27.198" v="67" actId="478"/>
          <ac:spMkLst>
            <pc:docMk/>
            <pc:sldMk cId="644395866" sldId="314"/>
            <ac:spMk id="21" creationId="{8FCAEB98-3D1E-43C7-ADAF-E6FEBC98DE32}"/>
          </ac:spMkLst>
        </pc:spChg>
        <pc:spChg chg="del">
          <ac:chgData name="Francesco Fransesini" userId="f4b06c69-b125-4814-a67d-adf8dc91bd7e" providerId="ADAL" clId="{1A638FE9-6BBE-4D67-871B-26FA44E22A0D}" dt="2022-03-11T18:52:27.198" v="67" actId="478"/>
          <ac:spMkLst>
            <pc:docMk/>
            <pc:sldMk cId="644395866" sldId="314"/>
            <ac:spMk id="24" creationId="{80DDC074-3E7B-4C71-B8FE-8480AF44C401}"/>
          </ac:spMkLst>
        </pc:spChg>
        <pc:spChg chg="del">
          <ac:chgData name="Francesco Fransesini" userId="f4b06c69-b125-4814-a67d-adf8dc91bd7e" providerId="ADAL" clId="{1A638FE9-6BBE-4D67-871B-26FA44E22A0D}" dt="2022-03-11T18:52:27.198" v="67" actId="478"/>
          <ac:spMkLst>
            <pc:docMk/>
            <pc:sldMk cId="644395866" sldId="314"/>
            <ac:spMk id="28" creationId="{DEE21823-B24A-471A-866E-1036A0A4980B}"/>
          </ac:spMkLst>
        </pc:spChg>
        <pc:spChg chg="del">
          <ac:chgData name="Francesco Fransesini" userId="f4b06c69-b125-4814-a67d-adf8dc91bd7e" providerId="ADAL" clId="{1A638FE9-6BBE-4D67-871B-26FA44E22A0D}" dt="2022-03-11T18:52:27.198" v="67" actId="478"/>
          <ac:spMkLst>
            <pc:docMk/>
            <pc:sldMk cId="644395866" sldId="314"/>
            <ac:spMk id="30" creationId="{0F5F2B38-6E83-4CC4-88BC-1B076EC4245D}"/>
          </ac:spMkLst>
        </pc:spChg>
        <pc:spChg chg="del">
          <ac:chgData name="Francesco Fransesini" userId="f4b06c69-b125-4814-a67d-adf8dc91bd7e" providerId="ADAL" clId="{1A638FE9-6BBE-4D67-871B-26FA44E22A0D}" dt="2022-03-11T18:52:29.570" v="68" actId="478"/>
          <ac:spMkLst>
            <pc:docMk/>
            <pc:sldMk cId="644395866" sldId="314"/>
            <ac:spMk id="31" creationId="{F11DF837-AA76-4F82-B076-4DC23A88DD98}"/>
          </ac:spMkLst>
        </pc:spChg>
        <pc:spChg chg="del">
          <ac:chgData name="Francesco Fransesini" userId="f4b06c69-b125-4814-a67d-adf8dc91bd7e" providerId="ADAL" clId="{1A638FE9-6BBE-4D67-871B-26FA44E22A0D}" dt="2022-03-11T18:52:27.198" v="67" actId="478"/>
          <ac:spMkLst>
            <pc:docMk/>
            <pc:sldMk cId="644395866" sldId="314"/>
            <ac:spMk id="32" creationId="{29ED836A-485D-452D-AEC5-A9E13DD6C8B3}"/>
          </ac:spMkLst>
        </pc:spChg>
        <pc:spChg chg="del">
          <ac:chgData name="Francesco Fransesini" userId="f4b06c69-b125-4814-a67d-adf8dc91bd7e" providerId="ADAL" clId="{1A638FE9-6BBE-4D67-871B-26FA44E22A0D}" dt="2022-03-11T18:52:27.198" v="67" actId="478"/>
          <ac:spMkLst>
            <pc:docMk/>
            <pc:sldMk cId="644395866" sldId="314"/>
            <ac:spMk id="39" creationId="{8C07B8B5-1F25-4BEF-B852-47623EF883A1}"/>
          </ac:spMkLst>
        </pc:spChg>
        <pc:picChg chg="add del">
          <ac:chgData name="Francesco Fransesini" userId="f4b06c69-b125-4814-a67d-adf8dc91bd7e" providerId="ADAL" clId="{1A638FE9-6BBE-4D67-871B-26FA44E22A0D}" dt="2022-03-14T08:05:51.964" v="86" actId="22"/>
          <ac:picMkLst>
            <pc:docMk/>
            <pc:sldMk cId="644395866" sldId="314"/>
            <ac:picMk id="3" creationId="{47BEBC51-2488-4AA9-94F1-6246435ECD32}"/>
          </ac:picMkLst>
        </pc:picChg>
        <pc:picChg chg="add mod">
          <ac:chgData name="Francesco Fransesini" userId="f4b06c69-b125-4814-a67d-adf8dc91bd7e" providerId="ADAL" clId="{1A638FE9-6BBE-4D67-871B-26FA44E22A0D}" dt="2022-03-11T18:56:03.649" v="82" actId="1076"/>
          <ac:picMkLst>
            <pc:docMk/>
            <pc:sldMk cId="644395866" sldId="314"/>
            <ac:picMk id="6" creationId="{85BA6442-E3A9-4C17-B3F6-60D4D2B5D865}"/>
          </ac:picMkLst>
        </pc:picChg>
        <pc:picChg chg="add mod">
          <ac:chgData name="Francesco Fransesini" userId="f4b06c69-b125-4814-a67d-adf8dc91bd7e" providerId="ADAL" clId="{1A638FE9-6BBE-4D67-871B-26FA44E22A0D}" dt="2022-03-11T18:56:05.257" v="83" actId="1076"/>
          <ac:picMkLst>
            <pc:docMk/>
            <pc:sldMk cId="644395866" sldId="314"/>
            <ac:picMk id="15" creationId="{606C48F1-8803-4F13-B7CB-EA633DA044F3}"/>
          </ac:picMkLst>
        </pc:picChg>
        <pc:picChg chg="add mod">
          <ac:chgData name="Francesco Fransesini" userId="f4b06c69-b125-4814-a67d-adf8dc91bd7e" providerId="ADAL" clId="{1A638FE9-6BBE-4D67-871B-26FA44E22A0D}" dt="2022-03-11T18:56:06.993" v="84" actId="1076"/>
          <ac:picMkLst>
            <pc:docMk/>
            <pc:sldMk cId="644395866" sldId="314"/>
            <ac:picMk id="18" creationId="{BD47D956-6A19-4A18-8BB7-515E8DF7E838}"/>
          </ac:picMkLst>
        </pc:picChg>
        <pc:picChg chg="del">
          <ac:chgData name="Francesco Fransesini" userId="f4b06c69-b125-4814-a67d-adf8dc91bd7e" providerId="ADAL" clId="{1A638FE9-6BBE-4D67-871B-26FA44E22A0D}" dt="2022-03-11T18:52:25.689" v="66" actId="478"/>
          <ac:picMkLst>
            <pc:docMk/>
            <pc:sldMk cId="644395866" sldId="314"/>
            <ac:picMk id="22" creationId="{28F67021-9459-4B88-98B2-CA6F2BB865FC}"/>
          </ac:picMkLst>
        </pc:picChg>
        <pc:cxnChg chg="del">
          <ac:chgData name="Francesco Fransesini" userId="f4b06c69-b125-4814-a67d-adf8dc91bd7e" providerId="ADAL" clId="{1A638FE9-6BBE-4D67-871B-26FA44E22A0D}" dt="2022-03-11T18:52:27.198" v="67" actId="478"/>
          <ac:cxnSpMkLst>
            <pc:docMk/>
            <pc:sldMk cId="644395866" sldId="314"/>
            <ac:cxnSpMk id="4" creationId="{5A5CD9A1-E131-40E6-A73A-A0CEFDBEB9C2}"/>
          </ac:cxnSpMkLst>
        </pc:cxnChg>
        <pc:cxnChg chg="del">
          <ac:chgData name="Francesco Fransesini" userId="f4b06c69-b125-4814-a67d-adf8dc91bd7e" providerId="ADAL" clId="{1A638FE9-6BBE-4D67-871B-26FA44E22A0D}" dt="2022-03-11T18:52:27.198" v="67" actId="478"/>
          <ac:cxnSpMkLst>
            <pc:docMk/>
            <pc:sldMk cId="644395866" sldId="314"/>
            <ac:cxnSpMk id="7" creationId="{DB03C12F-E86D-4192-A958-A73B4DF9E0AF}"/>
          </ac:cxnSpMkLst>
        </pc:cxnChg>
        <pc:cxnChg chg="del">
          <ac:chgData name="Francesco Fransesini" userId="f4b06c69-b125-4814-a67d-adf8dc91bd7e" providerId="ADAL" clId="{1A638FE9-6BBE-4D67-871B-26FA44E22A0D}" dt="2022-03-11T18:52:27.198" v="67" actId="478"/>
          <ac:cxnSpMkLst>
            <pc:docMk/>
            <pc:sldMk cId="644395866" sldId="314"/>
            <ac:cxnSpMk id="9" creationId="{75FC4A10-707D-45F9-AB4E-E86E79F3B287}"/>
          </ac:cxnSpMkLst>
        </pc:cxnChg>
        <pc:cxnChg chg="del">
          <ac:chgData name="Francesco Fransesini" userId="f4b06c69-b125-4814-a67d-adf8dc91bd7e" providerId="ADAL" clId="{1A638FE9-6BBE-4D67-871B-26FA44E22A0D}" dt="2022-03-11T18:52:27.198" v="67" actId="478"/>
          <ac:cxnSpMkLst>
            <pc:docMk/>
            <pc:sldMk cId="644395866" sldId="314"/>
            <ac:cxnSpMk id="13" creationId="{BE77BA9C-D51C-414E-B596-6B9DC4E3C9F4}"/>
          </ac:cxnSpMkLst>
        </pc:cxnChg>
        <pc:cxnChg chg="del">
          <ac:chgData name="Francesco Fransesini" userId="f4b06c69-b125-4814-a67d-adf8dc91bd7e" providerId="ADAL" clId="{1A638FE9-6BBE-4D67-871B-26FA44E22A0D}" dt="2022-03-11T18:52:27.198" v="67" actId="478"/>
          <ac:cxnSpMkLst>
            <pc:docMk/>
            <pc:sldMk cId="644395866" sldId="314"/>
            <ac:cxnSpMk id="16" creationId="{E22B98EA-E8B7-41FB-B3D9-59ED152C5D65}"/>
          </ac:cxnSpMkLst>
        </pc:cxnChg>
        <pc:cxnChg chg="del mod">
          <ac:chgData name="Francesco Fransesini" userId="f4b06c69-b125-4814-a67d-adf8dc91bd7e" providerId="ADAL" clId="{1A638FE9-6BBE-4D67-871B-26FA44E22A0D}" dt="2022-03-11T18:52:27.198" v="67" actId="478"/>
          <ac:cxnSpMkLst>
            <pc:docMk/>
            <pc:sldMk cId="644395866" sldId="314"/>
            <ac:cxnSpMk id="19" creationId="{04F57D7E-E54C-4708-993F-F79B14331F29}"/>
          </ac:cxnSpMkLst>
        </pc:cxnChg>
        <pc:cxnChg chg="del">
          <ac:chgData name="Francesco Fransesini" userId="f4b06c69-b125-4814-a67d-adf8dc91bd7e" providerId="ADAL" clId="{1A638FE9-6BBE-4D67-871B-26FA44E22A0D}" dt="2022-03-11T18:52:27.198" v="67" actId="478"/>
          <ac:cxnSpMkLst>
            <pc:docMk/>
            <pc:sldMk cId="644395866" sldId="314"/>
            <ac:cxnSpMk id="40" creationId="{D02212FB-1DED-4FD4-9AEF-CE3BF93FB089}"/>
          </ac:cxnSpMkLst>
        </pc:cxnChg>
      </pc:sldChg>
      <pc:sldChg chg="delSp modSp add del mod delAnim">
        <pc:chgData name="Francesco Fransesini" userId="f4b06c69-b125-4814-a67d-adf8dc91bd7e" providerId="ADAL" clId="{1A638FE9-6BBE-4D67-871B-26FA44E22A0D}" dt="2022-03-11T18:48:34.447" v="56" actId="47"/>
        <pc:sldMkLst>
          <pc:docMk/>
          <pc:sldMk cId="1367967647" sldId="314"/>
        </pc:sldMkLst>
        <pc:spChg chg="del">
          <ac:chgData name="Francesco Fransesini" userId="f4b06c69-b125-4814-a67d-adf8dc91bd7e" providerId="ADAL" clId="{1A638FE9-6BBE-4D67-871B-26FA44E22A0D}" dt="2022-03-11T18:47:39.690" v="54" actId="478"/>
          <ac:spMkLst>
            <pc:docMk/>
            <pc:sldMk cId="1367967647" sldId="314"/>
            <ac:spMk id="2" creationId="{24F7D437-C5B4-46E7-AAA4-D13C9191D37C}"/>
          </ac:spMkLst>
        </pc:spChg>
        <pc:spChg chg="del">
          <ac:chgData name="Francesco Fransesini" userId="f4b06c69-b125-4814-a67d-adf8dc91bd7e" providerId="ADAL" clId="{1A638FE9-6BBE-4D67-871B-26FA44E22A0D}" dt="2022-03-11T18:47:37.834" v="53" actId="478"/>
          <ac:spMkLst>
            <pc:docMk/>
            <pc:sldMk cId="1367967647" sldId="314"/>
            <ac:spMk id="10" creationId="{27C53D40-47F3-47DF-8582-66D1036985DD}"/>
          </ac:spMkLst>
        </pc:spChg>
        <pc:spChg chg="del">
          <ac:chgData name="Francesco Fransesini" userId="f4b06c69-b125-4814-a67d-adf8dc91bd7e" providerId="ADAL" clId="{1A638FE9-6BBE-4D67-871B-26FA44E22A0D}" dt="2022-03-11T18:47:39.690" v="54" actId="478"/>
          <ac:spMkLst>
            <pc:docMk/>
            <pc:sldMk cId="1367967647" sldId="314"/>
            <ac:spMk id="20" creationId="{CFE14725-F29A-4FD4-AE54-504E3FBC7C1E}"/>
          </ac:spMkLst>
        </pc:spChg>
        <pc:spChg chg="del">
          <ac:chgData name="Francesco Fransesini" userId="f4b06c69-b125-4814-a67d-adf8dc91bd7e" providerId="ADAL" clId="{1A638FE9-6BBE-4D67-871B-26FA44E22A0D}" dt="2022-03-11T18:47:39.690" v="54" actId="478"/>
          <ac:spMkLst>
            <pc:docMk/>
            <pc:sldMk cId="1367967647" sldId="314"/>
            <ac:spMk id="21" creationId="{8FCAEB98-3D1E-43C7-ADAF-E6FEBC98DE32}"/>
          </ac:spMkLst>
        </pc:spChg>
        <pc:spChg chg="del">
          <ac:chgData name="Francesco Fransesini" userId="f4b06c69-b125-4814-a67d-adf8dc91bd7e" providerId="ADAL" clId="{1A638FE9-6BBE-4D67-871B-26FA44E22A0D}" dt="2022-03-11T18:47:39.690" v="54" actId="478"/>
          <ac:spMkLst>
            <pc:docMk/>
            <pc:sldMk cId="1367967647" sldId="314"/>
            <ac:spMk id="24" creationId="{80DDC074-3E7B-4C71-B8FE-8480AF44C401}"/>
          </ac:spMkLst>
        </pc:spChg>
        <pc:spChg chg="del">
          <ac:chgData name="Francesco Fransesini" userId="f4b06c69-b125-4814-a67d-adf8dc91bd7e" providerId="ADAL" clId="{1A638FE9-6BBE-4D67-871B-26FA44E22A0D}" dt="2022-03-11T18:47:39.690" v="54" actId="478"/>
          <ac:spMkLst>
            <pc:docMk/>
            <pc:sldMk cId="1367967647" sldId="314"/>
            <ac:spMk id="28" creationId="{DEE21823-B24A-471A-866E-1036A0A4980B}"/>
          </ac:spMkLst>
        </pc:spChg>
        <pc:spChg chg="del">
          <ac:chgData name="Francesco Fransesini" userId="f4b06c69-b125-4814-a67d-adf8dc91bd7e" providerId="ADAL" clId="{1A638FE9-6BBE-4D67-871B-26FA44E22A0D}" dt="2022-03-11T18:47:39.690" v="54" actId="478"/>
          <ac:spMkLst>
            <pc:docMk/>
            <pc:sldMk cId="1367967647" sldId="314"/>
            <ac:spMk id="30" creationId="{0F5F2B38-6E83-4CC4-88BC-1B076EC4245D}"/>
          </ac:spMkLst>
        </pc:spChg>
        <pc:spChg chg="del">
          <ac:chgData name="Francesco Fransesini" userId="f4b06c69-b125-4814-a67d-adf8dc91bd7e" providerId="ADAL" clId="{1A638FE9-6BBE-4D67-871B-26FA44E22A0D}" dt="2022-03-11T18:47:41.473" v="55" actId="478"/>
          <ac:spMkLst>
            <pc:docMk/>
            <pc:sldMk cId="1367967647" sldId="314"/>
            <ac:spMk id="31" creationId="{F11DF837-AA76-4F82-B076-4DC23A88DD98}"/>
          </ac:spMkLst>
        </pc:spChg>
        <pc:spChg chg="del">
          <ac:chgData name="Francesco Fransesini" userId="f4b06c69-b125-4814-a67d-adf8dc91bd7e" providerId="ADAL" clId="{1A638FE9-6BBE-4D67-871B-26FA44E22A0D}" dt="2022-03-11T18:47:39.690" v="54" actId="478"/>
          <ac:spMkLst>
            <pc:docMk/>
            <pc:sldMk cId="1367967647" sldId="314"/>
            <ac:spMk id="32" creationId="{29ED836A-485D-452D-AEC5-A9E13DD6C8B3}"/>
          </ac:spMkLst>
        </pc:spChg>
        <pc:spChg chg="del">
          <ac:chgData name="Francesco Fransesini" userId="f4b06c69-b125-4814-a67d-adf8dc91bd7e" providerId="ADAL" clId="{1A638FE9-6BBE-4D67-871B-26FA44E22A0D}" dt="2022-03-11T18:47:39.690" v="54" actId="478"/>
          <ac:spMkLst>
            <pc:docMk/>
            <pc:sldMk cId="1367967647" sldId="314"/>
            <ac:spMk id="39" creationId="{8C07B8B5-1F25-4BEF-B852-47623EF883A1}"/>
          </ac:spMkLst>
        </pc:spChg>
        <pc:picChg chg="del">
          <ac:chgData name="Francesco Fransesini" userId="f4b06c69-b125-4814-a67d-adf8dc91bd7e" providerId="ADAL" clId="{1A638FE9-6BBE-4D67-871B-26FA44E22A0D}" dt="2022-03-11T18:47:36.530" v="52" actId="478"/>
          <ac:picMkLst>
            <pc:docMk/>
            <pc:sldMk cId="1367967647" sldId="314"/>
            <ac:picMk id="22" creationId="{28F67021-9459-4B88-98B2-CA6F2BB865FC}"/>
          </ac:picMkLst>
        </pc:picChg>
        <pc:cxnChg chg="del">
          <ac:chgData name="Francesco Fransesini" userId="f4b06c69-b125-4814-a67d-adf8dc91bd7e" providerId="ADAL" clId="{1A638FE9-6BBE-4D67-871B-26FA44E22A0D}" dt="2022-03-11T18:47:39.690" v="54" actId="478"/>
          <ac:cxnSpMkLst>
            <pc:docMk/>
            <pc:sldMk cId="1367967647" sldId="314"/>
            <ac:cxnSpMk id="4" creationId="{5A5CD9A1-E131-40E6-A73A-A0CEFDBEB9C2}"/>
          </ac:cxnSpMkLst>
        </pc:cxnChg>
        <pc:cxnChg chg="del">
          <ac:chgData name="Francesco Fransesini" userId="f4b06c69-b125-4814-a67d-adf8dc91bd7e" providerId="ADAL" clId="{1A638FE9-6BBE-4D67-871B-26FA44E22A0D}" dt="2022-03-11T18:47:39.690" v="54" actId="478"/>
          <ac:cxnSpMkLst>
            <pc:docMk/>
            <pc:sldMk cId="1367967647" sldId="314"/>
            <ac:cxnSpMk id="7" creationId="{DB03C12F-E86D-4192-A958-A73B4DF9E0AF}"/>
          </ac:cxnSpMkLst>
        </pc:cxnChg>
        <pc:cxnChg chg="del">
          <ac:chgData name="Francesco Fransesini" userId="f4b06c69-b125-4814-a67d-adf8dc91bd7e" providerId="ADAL" clId="{1A638FE9-6BBE-4D67-871B-26FA44E22A0D}" dt="2022-03-11T18:47:39.690" v="54" actId="478"/>
          <ac:cxnSpMkLst>
            <pc:docMk/>
            <pc:sldMk cId="1367967647" sldId="314"/>
            <ac:cxnSpMk id="9" creationId="{75FC4A10-707D-45F9-AB4E-E86E79F3B287}"/>
          </ac:cxnSpMkLst>
        </pc:cxnChg>
        <pc:cxnChg chg="del">
          <ac:chgData name="Francesco Fransesini" userId="f4b06c69-b125-4814-a67d-adf8dc91bd7e" providerId="ADAL" clId="{1A638FE9-6BBE-4D67-871B-26FA44E22A0D}" dt="2022-03-11T18:47:39.690" v="54" actId="478"/>
          <ac:cxnSpMkLst>
            <pc:docMk/>
            <pc:sldMk cId="1367967647" sldId="314"/>
            <ac:cxnSpMk id="13" creationId="{BE77BA9C-D51C-414E-B596-6B9DC4E3C9F4}"/>
          </ac:cxnSpMkLst>
        </pc:cxnChg>
        <pc:cxnChg chg="del">
          <ac:chgData name="Francesco Fransesini" userId="f4b06c69-b125-4814-a67d-adf8dc91bd7e" providerId="ADAL" clId="{1A638FE9-6BBE-4D67-871B-26FA44E22A0D}" dt="2022-03-11T18:47:39.690" v="54" actId="478"/>
          <ac:cxnSpMkLst>
            <pc:docMk/>
            <pc:sldMk cId="1367967647" sldId="314"/>
            <ac:cxnSpMk id="16" creationId="{E22B98EA-E8B7-41FB-B3D9-59ED152C5D65}"/>
          </ac:cxnSpMkLst>
        </pc:cxnChg>
        <pc:cxnChg chg="del mod">
          <ac:chgData name="Francesco Fransesini" userId="f4b06c69-b125-4814-a67d-adf8dc91bd7e" providerId="ADAL" clId="{1A638FE9-6BBE-4D67-871B-26FA44E22A0D}" dt="2022-03-11T18:47:39.690" v="54" actId="478"/>
          <ac:cxnSpMkLst>
            <pc:docMk/>
            <pc:sldMk cId="1367967647" sldId="314"/>
            <ac:cxnSpMk id="19" creationId="{04F57D7E-E54C-4708-993F-F79B14331F29}"/>
          </ac:cxnSpMkLst>
        </pc:cxnChg>
        <pc:cxnChg chg="del">
          <ac:chgData name="Francesco Fransesini" userId="f4b06c69-b125-4814-a67d-adf8dc91bd7e" providerId="ADAL" clId="{1A638FE9-6BBE-4D67-871B-26FA44E22A0D}" dt="2022-03-11T18:47:39.690" v="54" actId="478"/>
          <ac:cxnSpMkLst>
            <pc:docMk/>
            <pc:sldMk cId="1367967647" sldId="314"/>
            <ac:cxnSpMk id="40" creationId="{D02212FB-1DED-4FD4-9AEF-CE3BF93FB089}"/>
          </ac:cxnSpMkLst>
        </pc:cxnChg>
      </pc:sldChg>
      <pc:sldChg chg="addSp delSp modSp new mod ord">
        <pc:chgData name="Francesco Fransesini" userId="f4b06c69-b125-4814-a67d-adf8dc91bd7e" providerId="ADAL" clId="{1A638FE9-6BBE-4D67-871B-26FA44E22A0D}" dt="2022-03-14T08:20:19.645" v="504" actId="20577"/>
        <pc:sldMkLst>
          <pc:docMk/>
          <pc:sldMk cId="4182428671" sldId="315"/>
        </pc:sldMkLst>
        <pc:spChg chg="del">
          <ac:chgData name="Francesco Fransesini" userId="f4b06c69-b125-4814-a67d-adf8dc91bd7e" providerId="ADAL" clId="{1A638FE9-6BBE-4D67-871B-26FA44E22A0D}" dt="2022-03-14T08:06:19.572" v="92" actId="478"/>
          <ac:spMkLst>
            <pc:docMk/>
            <pc:sldMk cId="4182428671" sldId="315"/>
            <ac:spMk id="3" creationId="{31A0CBBE-D835-4B7D-A238-1439D2D30675}"/>
          </ac:spMkLst>
        </pc:spChg>
        <pc:spChg chg="del">
          <ac:chgData name="Francesco Fransesini" userId="f4b06c69-b125-4814-a67d-adf8dc91bd7e" providerId="ADAL" clId="{1A638FE9-6BBE-4D67-871B-26FA44E22A0D}" dt="2022-03-14T08:06:21.164" v="93" actId="478"/>
          <ac:spMkLst>
            <pc:docMk/>
            <pc:sldMk cId="4182428671" sldId="315"/>
            <ac:spMk id="4" creationId="{55AC8E57-5A4F-4E88-8E28-B805393E3CC4}"/>
          </ac:spMkLst>
        </pc:spChg>
        <pc:spChg chg="del">
          <ac:chgData name="Francesco Fransesini" userId="f4b06c69-b125-4814-a67d-adf8dc91bd7e" providerId="ADAL" clId="{1A638FE9-6BBE-4D67-871B-26FA44E22A0D}" dt="2022-03-14T08:06:16.934" v="91" actId="478"/>
          <ac:spMkLst>
            <pc:docMk/>
            <pc:sldMk cId="4182428671" sldId="315"/>
            <ac:spMk id="5" creationId="{2FDB64DB-C1C9-4240-A4F8-EE0AFD445899}"/>
          </ac:spMkLst>
        </pc:spChg>
        <pc:spChg chg="add mod">
          <ac:chgData name="Francesco Fransesini" userId="f4b06c69-b125-4814-a67d-adf8dc91bd7e" providerId="ADAL" clId="{1A638FE9-6BBE-4D67-871B-26FA44E22A0D}" dt="2022-03-14T08:06:10.978" v="90"/>
          <ac:spMkLst>
            <pc:docMk/>
            <pc:sldMk cId="4182428671" sldId="315"/>
            <ac:spMk id="8" creationId="{E7FB204A-F7FC-413D-9951-4514C20F6B7F}"/>
          </ac:spMkLst>
        </pc:spChg>
        <pc:spChg chg="add mod">
          <ac:chgData name="Francesco Fransesini" userId="f4b06c69-b125-4814-a67d-adf8dc91bd7e" providerId="ADAL" clId="{1A638FE9-6BBE-4D67-871B-26FA44E22A0D}" dt="2022-03-14T08:06:10.978" v="90"/>
          <ac:spMkLst>
            <pc:docMk/>
            <pc:sldMk cId="4182428671" sldId="315"/>
            <ac:spMk id="11" creationId="{83061F38-E012-4BC0-B660-E0650787585B}"/>
          </ac:spMkLst>
        </pc:spChg>
        <pc:spChg chg="add mod">
          <ac:chgData name="Francesco Fransesini" userId="f4b06c69-b125-4814-a67d-adf8dc91bd7e" providerId="ADAL" clId="{1A638FE9-6BBE-4D67-871B-26FA44E22A0D}" dt="2022-03-14T08:06:46.442" v="100" actId="20577"/>
          <ac:spMkLst>
            <pc:docMk/>
            <pc:sldMk cId="4182428671" sldId="315"/>
            <ac:spMk id="12" creationId="{7511B6FC-AB39-4AB9-9182-C58C649901D3}"/>
          </ac:spMkLst>
        </pc:spChg>
        <pc:spChg chg="add mod">
          <ac:chgData name="Francesco Fransesini" userId="f4b06c69-b125-4814-a67d-adf8dc91bd7e" providerId="ADAL" clId="{1A638FE9-6BBE-4D67-871B-26FA44E22A0D}" dt="2022-03-14T08:06:59.771" v="127" actId="20577"/>
          <ac:spMkLst>
            <pc:docMk/>
            <pc:sldMk cId="4182428671" sldId="315"/>
            <ac:spMk id="13" creationId="{E5E4DFB9-FFCE-4BEA-A532-4C2A53383887}"/>
          </ac:spMkLst>
        </pc:spChg>
        <pc:spChg chg="add del mod">
          <ac:chgData name="Francesco Fransesini" userId="f4b06c69-b125-4814-a67d-adf8dc91bd7e" providerId="ADAL" clId="{1A638FE9-6BBE-4D67-871B-26FA44E22A0D}" dt="2022-03-14T08:10:17.100" v="149" actId="478"/>
          <ac:spMkLst>
            <pc:docMk/>
            <pc:sldMk cId="4182428671" sldId="315"/>
            <ac:spMk id="14" creationId="{D08AB838-40D1-45E3-8F57-E375A1C53910}"/>
          </ac:spMkLst>
        </pc:spChg>
        <pc:spChg chg="add mod">
          <ac:chgData name="Francesco Fransesini" userId="f4b06c69-b125-4814-a67d-adf8dc91bd7e" providerId="ADAL" clId="{1A638FE9-6BBE-4D67-871B-26FA44E22A0D}" dt="2022-03-14T08:13:00.924" v="180" actId="164"/>
          <ac:spMkLst>
            <pc:docMk/>
            <pc:sldMk cId="4182428671" sldId="315"/>
            <ac:spMk id="15" creationId="{5405D971-3083-47C4-9B36-BB9CD780AA83}"/>
          </ac:spMkLst>
        </pc:spChg>
        <pc:spChg chg="add mod">
          <ac:chgData name="Francesco Fransesini" userId="f4b06c69-b125-4814-a67d-adf8dc91bd7e" providerId="ADAL" clId="{1A638FE9-6BBE-4D67-871B-26FA44E22A0D}" dt="2022-03-14T08:13:00.924" v="180" actId="164"/>
          <ac:spMkLst>
            <pc:docMk/>
            <pc:sldMk cId="4182428671" sldId="315"/>
            <ac:spMk id="16" creationId="{BB1E8DAE-FECA-4890-9264-E43E9B8BA2C4}"/>
          </ac:spMkLst>
        </pc:spChg>
        <pc:spChg chg="add mod">
          <ac:chgData name="Francesco Fransesini" userId="f4b06c69-b125-4814-a67d-adf8dc91bd7e" providerId="ADAL" clId="{1A638FE9-6BBE-4D67-871B-26FA44E22A0D}" dt="2022-03-14T08:13:00.924" v="180" actId="164"/>
          <ac:spMkLst>
            <pc:docMk/>
            <pc:sldMk cId="4182428671" sldId="315"/>
            <ac:spMk id="17" creationId="{FAA4381A-C830-4F1B-934F-A53D93431BAE}"/>
          </ac:spMkLst>
        </pc:spChg>
        <pc:spChg chg="add del mod">
          <ac:chgData name="Francesco Fransesini" userId="f4b06c69-b125-4814-a67d-adf8dc91bd7e" providerId="ADAL" clId="{1A638FE9-6BBE-4D67-871B-26FA44E22A0D}" dt="2022-03-14T08:10:18.508" v="150" actId="478"/>
          <ac:spMkLst>
            <pc:docMk/>
            <pc:sldMk cId="4182428671" sldId="315"/>
            <ac:spMk id="18" creationId="{0C40B644-89C4-4497-B619-AA9A9C44161D}"/>
          </ac:spMkLst>
        </pc:spChg>
        <pc:spChg chg="add mod">
          <ac:chgData name="Francesco Fransesini" userId="f4b06c69-b125-4814-a67d-adf8dc91bd7e" providerId="ADAL" clId="{1A638FE9-6BBE-4D67-871B-26FA44E22A0D}" dt="2022-03-14T08:13:00.924" v="180" actId="164"/>
          <ac:spMkLst>
            <pc:docMk/>
            <pc:sldMk cId="4182428671" sldId="315"/>
            <ac:spMk id="19" creationId="{A1A00E88-3748-4F32-A677-D3212EE4E7B1}"/>
          </ac:spMkLst>
        </pc:spChg>
        <pc:spChg chg="add mod">
          <ac:chgData name="Francesco Fransesini" userId="f4b06c69-b125-4814-a67d-adf8dc91bd7e" providerId="ADAL" clId="{1A638FE9-6BBE-4D67-871B-26FA44E22A0D}" dt="2022-03-14T08:13:00.924" v="180" actId="164"/>
          <ac:spMkLst>
            <pc:docMk/>
            <pc:sldMk cId="4182428671" sldId="315"/>
            <ac:spMk id="20" creationId="{1FF8D081-A92F-4930-AD6E-F1299313338B}"/>
          </ac:spMkLst>
        </pc:spChg>
        <pc:spChg chg="add mod">
          <ac:chgData name="Francesco Fransesini" userId="f4b06c69-b125-4814-a67d-adf8dc91bd7e" providerId="ADAL" clId="{1A638FE9-6BBE-4D67-871B-26FA44E22A0D}" dt="2022-03-14T08:13:00.924" v="180" actId="164"/>
          <ac:spMkLst>
            <pc:docMk/>
            <pc:sldMk cId="4182428671" sldId="315"/>
            <ac:spMk id="21" creationId="{CDF4CA00-CDEA-4925-83EB-C2DBDEA3E857}"/>
          </ac:spMkLst>
        </pc:spChg>
        <pc:spChg chg="add mod">
          <ac:chgData name="Francesco Fransesini" userId="f4b06c69-b125-4814-a67d-adf8dc91bd7e" providerId="ADAL" clId="{1A638FE9-6BBE-4D67-871B-26FA44E22A0D}" dt="2022-03-14T08:13:00.924" v="180" actId="164"/>
          <ac:spMkLst>
            <pc:docMk/>
            <pc:sldMk cId="4182428671" sldId="315"/>
            <ac:spMk id="22" creationId="{804F4EC1-094E-4CD1-B1B1-082F117E650E}"/>
          </ac:spMkLst>
        </pc:spChg>
        <pc:spChg chg="add mod">
          <ac:chgData name="Francesco Fransesini" userId="f4b06c69-b125-4814-a67d-adf8dc91bd7e" providerId="ADAL" clId="{1A638FE9-6BBE-4D67-871B-26FA44E22A0D}" dt="2022-03-14T08:13:00.924" v="180" actId="164"/>
          <ac:spMkLst>
            <pc:docMk/>
            <pc:sldMk cId="4182428671" sldId="315"/>
            <ac:spMk id="23" creationId="{7F41FF47-B650-4BE2-B9F0-0CD7F3BB83AA}"/>
          </ac:spMkLst>
        </pc:spChg>
        <pc:spChg chg="add mod">
          <ac:chgData name="Francesco Fransesini" userId="f4b06c69-b125-4814-a67d-adf8dc91bd7e" providerId="ADAL" clId="{1A638FE9-6BBE-4D67-871B-26FA44E22A0D}" dt="2022-03-14T08:20:19.645" v="504" actId="20577"/>
          <ac:spMkLst>
            <pc:docMk/>
            <pc:sldMk cId="4182428671" sldId="315"/>
            <ac:spMk id="25" creationId="{389FD4D6-E0F6-4568-ADCE-D76B74BAB596}"/>
          </ac:spMkLst>
        </pc:spChg>
        <pc:grpChg chg="add mod">
          <ac:chgData name="Francesco Fransesini" userId="f4b06c69-b125-4814-a67d-adf8dc91bd7e" providerId="ADAL" clId="{1A638FE9-6BBE-4D67-871B-26FA44E22A0D}" dt="2022-03-14T08:13:02.884" v="181" actId="1076"/>
          <ac:grpSpMkLst>
            <pc:docMk/>
            <pc:sldMk cId="4182428671" sldId="315"/>
            <ac:grpSpMk id="24" creationId="{8E5EA53A-8B4B-4DBA-A987-C16389568890}"/>
          </ac:grpSpMkLst>
        </pc:grpChg>
        <pc:picChg chg="add mod">
          <ac:chgData name="Francesco Fransesini" userId="f4b06c69-b125-4814-a67d-adf8dc91bd7e" providerId="ADAL" clId="{1A638FE9-6BBE-4D67-871B-26FA44E22A0D}" dt="2022-03-14T08:13:00.924" v="180" actId="164"/>
          <ac:picMkLst>
            <pc:docMk/>
            <pc:sldMk cId="4182428671" sldId="315"/>
            <ac:picMk id="7" creationId="{A89EA9BE-0C80-49BD-B87E-8B7488BEA86E}"/>
          </ac:picMkLst>
        </pc:picChg>
        <pc:picChg chg="add mod">
          <ac:chgData name="Francesco Fransesini" userId="f4b06c69-b125-4814-a67d-adf8dc91bd7e" providerId="ADAL" clId="{1A638FE9-6BBE-4D67-871B-26FA44E22A0D}" dt="2022-03-14T08:06:10.978" v="90"/>
          <ac:picMkLst>
            <pc:docMk/>
            <pc:sldMk cId="4182428671" sldId="315"/>
            <ac:picMk id="9" creationId="{889BCC7F-273D-4CE4-8A9E-C6D030E13750}"/>
          </ac:picMkLst>
        </pc:picChg>
        <pc:picChg chg="add mod">
          <ac:chgData name="Francesco Fransesini" userId="f4b06c69-b125-4814-a67d-adf8dc91bd7e" providerId="ADAL" clId="{1A638FE9-6BBE-4D67-871B-26FA44E22A0D}" dt="2022-03-14T08:06:10.978" v="90"/>
          <ac:picMkLst>
            <pc:docMk/>
            <pc:sldMk cId="4182428671" sldId="315"/>
            <ac:picMk id="10" creationId="{B026C8F3-0AC3-4656-8DFE-16F55BC29E76}"/>
          </ac:picMkLst>
        </pc:picChg>
      </pc:sldChg>
    </pc:docChg>
  </pc:docChgLst>
  <pc:docChgLst>
    <pc:chgData name="Francesco" userId="f4b06c69-b125-4814-a67d-adf8dc91bd7e" providerId="ADAL" clId="{1A638FE9-6BBE-4D67-871B-26FA44E22A0D}"/>
    <pc:docChg chg="undo custSel addSld delSld modSld">
      <pc:chgData name="Francesco" userId="f4b06c69-b125-4814-a67d-adf8dc91bd7e" providerId="ADAL" clId="{1A638FE9-6BBE-4D67-871B-26FA44E22A0D}" dt="2022-03-11T18:44:13.880" v="2546" actId="113"/>
      <pc:docMkLst>
        <pc:docMk/>
      </pc:docMkLst>
      <pc:sldChg chg="add del">
        <pc:chgData name="Francesco" userId="f4b06c69-b125-4814-a67d-adf8dc91bd7e" providerId="ADAL" clId="{1A638FE9-6BBE-4D67-871B-26FA44E22A0D}" dt="2022-03-11T11:15:55.053" v="80"/>
        <pc:sldMkLst>
          <pc:docMk/>
          <pc:sldMk cId="49816643" sldId="283"/>
        </pc:sldMkLst>
      </pc:sldChg>
      <pc:sldChg chg="addSp delSp modSp add del mod">
        <pc:chgData name="Francesco" userId="f4b06c69-b125-4814-a67d-adf8dc91bd7e" providerId="ADAL" clId="{1A638FE9-6BBE-4D67-871B-26FA44E22A0D}" dt="2022-03-11T15:41:35.111" v="2344" actId="20577"/>
        <pc:sldMkLst>
          <pc:docMk/>
          <pc:sldMk cId="3110927197" sldId="283"/>
        </pc:sldMkLst>
        <pc:spChg chg="add mod">
          <ac:chgData name="Francesco" userId="f4b06c69-b125-4814-a67d-adf8dc91bd7e" providerId="ADAL" clId="{1A638FE9-6BBE-4D67-871B-26FA44E22A0D}" dt="2022-03-11T13:52:22.588" v="87"/>
          <ac:spMkLst>
            <pc:docMk/>
            <pc:sldMk cId="3110927197" sldId="283"/>
            <ac:spMk id="10" creationId="{4F769AF9-9998-4535-A0B8-F7AC06DA6FDC}"/>
          </ac:spMkLst>
        </pc:spChg>
        <pc:spChg chg="del">
          <ac:chgData name="Francesco" userId="f4b06c69-b125-4814-a67d-adf8dc91bd7e" providerId="ADAL" clId="{1A638FE9-6BBE-4D67-871B-26FA44E22A0D}" dt="2022-03-11T13:52:25.044" v="88" actId="478"/>
          <ac:spMkLst>
            <pc:docMk/>
            <pc:sldMk cId="3110927197" sldId="283"/>
            <ac:spMk id="13" creationId="{B2026B79-D11C-4806-A372-61CADDFAA06D}"/>
          </ac:spMkLst>
        </pc:spChg>
        <pc:spChg chg="mod">
          <ac:chgData name="Francesco" userId="f4b06c69-b125-4814-a67d-adf8dc91bd7e" providerId="ADAL" clId="{1A638FE9-6BBE-4D67-871B-26FA44E22A0D}" dt="2022-03-11T15:41:35.111" v="2344" actId="20577"/>
          <ac:spMkLst>
            <pc:docMk/>
            <pc:sldMk cId="3110927197" sldId="283"/>
            <ac:spMk id="48" creationId="{EA777D94-B97F-4FEC-8873-BB959D9332F5}"/>
          </ac:spMkLst>
        </pc:spChg>
      </pc:sldChg>
      <pc:sldChg chg="del">
        <pc:chgData name="Francesco" userId="f4b06c69-b125-4814-a67d-adf8dc91bd7e" providerId="ADAL" clId="{1A638FE9-6BBE-4D67-871B-26FA44E22A0D}" dt="2022-03-11T13:54:13.698" v="114" actId="47"/>
        <pc:sldMkLst>
          <pc:docMk/>
          <pc:sldMk cId="2981217424" sldId="286"/>
        </pc:sldMkLst>
      </pc:sldChg>
      <pc:sldChg chg="addSp delSp modSp mod">
        <pc:chgData name="Francesco" userId="f4b06c69-b125-4814-a67d-adf8dc91bd7e" providerId="ADAL" clId="{1A638FE9-6BBE-4D67-871B-26FA44E22A0D}" dt="2022-03-11T11:19:48.310" v="86" actId="1076"/>
        <pc:sldMkLst>
          <pc:docMk/>
          <pc:sldMk cId="3660757301" sldId="289"/>
        </pc:sldMkLst>
        <pc:spChg chg="mod">
          <ac:chgData name="Francesco" userId="f4b06c69-b125-4814-a67d-adf8dc91bd7e" providerId="ADAL" clId="{1A638FE9-6BBE-4D67-871B-26FA44E22A0D}" dt="2022-03-11T11:10:45.647" v="2"/>
          <ac:spMkLst>
            <pc:docMk/>
            <pc:sldMk cId="3660757301" sldId="289"/>
            <ac:spMk id="2" creationId="{B75C5EC8-F6BE-4EDD-8A1F-E7C4E339CEBA}"/>
          </ac:spMkLst>
        </pc:spChg>
        <pc:spChg chg="mod">
          <ac:chgData name="Francesco" userId="f4b06c69-b125-4814-a67d-adf8dc91bd7e" providerId="ADAL" clId="{1A638FE9-6BBE-4D67-871B-26FA44E22A0D}" dt="2022-03-11T11:19:48.310" v="86" actId="1076"/>
          <ac:spMkLst>
            <pc:docMk/>
            <pc:sldMk cId="3660757301" sldId="289"/>
            <ac:spMk id="3" creationId="{0C80D029-2104-4318-B440-2F5B3EC0DEE2}"/>
          </ac:spMkLst>
        </pc:spChg>
        <pc:spChg chg="add mod">
          <ac:chgData name="Francesco" userId="f4b06c69-b125-4814-a67d-adf8dc91bd7e" providerId="ADAL" clId="{1A638FE9-6BBE-4D67-871B-26FA44E22A0D}" dt="2022-03-11T11:12:30.726" v="70" actId="1076"/>
          <ac:spMkLst>
            <pc:docMk/>
            <pc:sldMk cId="3660757301" sldId="289"/>
            <ac:spMk id="10" creationId="{36A41B5E-E69E-470C-8DC9-31497BD77849}"/>
          </ac:spMkLst>
        </pc:spChg>
        <pc:spChg chg="mod">
          <ac:chgData name="Francesco" userId="f4b06c69-b125-4814-a67d-adf8dc91bd7e" providerId="ADAL" clId="{1A638FE9-6BBE-4D67-871B-26FA44E22A0D}" dt="2022-03-11T11:12:07.822" v="57" actId="1076"/>
          <ac:spMkLst>
            <pc:docMk/>
            <pc:sldMk cId="3660757301" sldId="289"/>
            <ac:spMk id="11" creationId="{0DB7142B-CE4C-41A3-8E93-B3DBBB0F1CAF}"/>
          </ac:spMkLst>
        </pc:spChg>
        <pc:spChg chg="mod">
          <ac:chgData name="Francesco" userId="f4b06c69-b125-4814-a67d-adf8dc91bd7e" providerId="ADAL" clId="{1A638FE9-6BBE-4D67-871B-26FA44E22A0D}" dt="2022-03-11T11:19:38.756" v="85"/>
          <ac:spMkLst>
            <pc:docMk/>
            <pc:sldMk cId="3660757301" sldId="289"/>
            <ac:spMk id="13" creationId="{01305270-6C47-4C0D-89C7-82B919DE8B1E}"/>
          </ac:spMkLst>
        </pc:spChg>
        <pc:spChg chg="del">
          <ac:chgData name="Francesco" userId="f4b06c69-b125-4814-a67d-adf8dc91bd7e" providerId="ADAL" clId="{1A638FE9-6BBE-4D67-871B-26FA44E22A0D}" dt="2022-03-11T11:11:03.872" v="4" actId="478"/>
          <ac:spMkLst>
            <pc:docMk/>
            <pc:sldMk cId="3660757301" sldId="289"/>
            <ac:spMk id="14" creationId="{67F840A8-E627-426C-A42A-0C1A6E9F4B3F}"/>
          </ac:spMkLst>
        </pc:spChg>
      </pc:sldChg>
      <pc:sldChg chg="addSp delSp modSp mod">
        <pc:chgData name="Francesco" userId="f4b06c69-b125-4814-a67d-adf8dc91bd7e" providerId="ADAL" clId="{1A638FE9-6BBE-4D67-871B-26FA44E22A0D}" dt="2022-03-11T13:54:31.401" v="117" actId="1076"/>
        <pc:sldMkLst>
          <pc:docMk/>
          <pc:sldMk cId="2300865899" sldId="291"/>
        </pc:sldMkLst>
        <pc:spChg chg="del">
          <ac:chgData name="Francesco" userId="f4b06c69-b125-4814-a67d-adf8dc91bd7e" providerId="ADAL" clId="{1A638FE9-6BBE-4D67-871B-26FA44E22A0D}" dt="2022-03-11T13:54:29.116" v="116" actId="478"/>
          <ac:spMkLst>
            <pc:docMk/>
            <pc:sldMk cId="2300865899" sldId="291"/>
            <ac:spMk id="2" creationId="{B75C5EC8-F6BE-4EDD-8A1F-E7C4E339CEBA}"/>
          </ac:spMkLst>
        </pc:spChg>
        <pc:spChg chg="add mod">
          <ac:chgData name="Francesco" userId="f4b06c69-b125-4814-a67d-adf8dc91bd7e" providerId="ADAL" clId="{1A638FE9-6BBE-4D67-871B-26FA44E22A0D}" dt="2022-03-11T13:54:31.401" v="117" actId="1076"/>
          <ac:spMkLst>
            <pc:docMk/>
            <pc:sldMk cId="2300865899" sldId="291"/>
            <ac:spMk id="10" creationId="{D497722C-2CA5-43DE-B506-D1190A6DD4D5}"/>
          </ac:spMkLst>
        </pc:spChg>
      </pc:sldChg>
      <pc:sldChg chg="del">
        <pc:chgData name="Francesco" userId="f4b06c69-b125-4814-a67d-adf8dc91bd7e" providerId="ADAL" clId="{1A638FE9-6BBE-4D67-871B-26FA44E22A0D}" dt="2022-03-11T13:53:11.982" v="98" actId="47"/>
        <pc:sldMkLst>
          <pc:docMk/>
          <pc:sldMk cId="3193927938" sldId="294"/>
        </pc:sldMkLst>
      </pc:sldChg>
      <pc:sldChg chg="addSp delSp modSp mod">
        <pc:chgData name="Francesco" userId="f4b06c69-b125-4814-a67d-adf8dc91bd7e" providerId="ADAL" clId="{1A638FE9-6BBE-4D67-871B-26FA44E22A0D}" dt="2022-03-11T15:26:58.716" v="2155" actId="1076"/>
        <pc:sldMkLst>
          <pc:docMk/>
          <pc:sldMk cId="2026972222" sldId="295"/>
        </pc:sldMkLst>
        <pc:spChg chg="del">
          <ac:chgData name="Francesco" userId="f4b06c69-b125-4814-a67d-adf8dc91bd7e" providerId="ADAL" clId="{1A638FE9-6BBE-4D67-871B-26FA44E22A0D}" dt="2022-03-11T13:52:44.515" v="93" actId="478"/>
          <ac:spMkLst>
            <pc:docMk/>
            <pc:sldMk cId="2026972222" sldId="295"/>
            <ac:spMk id="5" creationId="{553B7530-3358-4040-88FC-EC2263EE21B2}"/>
          </ac:spMkLst>
        </pc:spChg>
        <pc:spChg chg="del">
          <ac:chgData name="Francesco" userId="f4b06c69-b125-4814-a67d-adf8dc91bd7e" providerId="ADAL" clId="{1A638FE9-6BBE-4D67-871B-26FA44E22A0D}" dt="2022-03-11T13:52:48.179" v="95" actId="478"/>
          <ac:spMkLst>
            <pc:docMk/>
            <pc:sldMk cId="2026972222" sldId="295"/>
            <ac:spMk id="6" creationId="{AC8094F5-3236-428A-8543-C016721F7AC1}"/>
          </ac:spMkLst>
        </pc:spChg>
        <pc:spChg chg="add mod">
          <ac:chgData name="Francesco" userId="f4b06c69-b125-4814-a67d-adf8dc91bd7e" providerId="ADAL" clId="{1A638FE9-6BBE-4D67-871B-26FA44E22A0D}" dt="2022-03-11T14:01:10.850" v="557" actId="1076"/>
          <ac:spMkLst>
            <pc:docMk/>
            <pc:sldMk cId="2026972222" sldId="295"/>
            <ac:spMk id="7" creationId="{D2450552-0367-42E8-91C9-4510DACDE158}"/>
          </ac:spMkLst>
        </pc:spChg>
        <pc:spChg chg="add mod">
          <ac:chgData name="Francesco" userId="f4b06c69-b125-4814-a67d-adf8dc91bd7e" providerId="ADAL" clId="{1A638FE9-6BBE-4D67-871B-26FA44E22A0D}" dt="2022-03-11T14:02:12.082" v="561" actId="208"/>
          <ac:spMkLst>
            <pc:docMk/>
            <pc:sldMk cId="2026972222" sldId="295"/>
            <ac:spMk id="9" creationId="{EAE157BE-509D-434A-A5AB-1F7D8D1111C5}"/>
          </ac:spMkLst>
        </pc:spChg>
        <pc:spChg chg="del mod">
          <ac:chgData name="Francesco" userId="f4b06c69-b125-4814-a67d-adf8dc91bd7e" providerId="ADAL" clId="{1A638FE9-6BBE-4D67-871B-26FA44E22A0D}" dt="2022-03-11T14:00:02.580" v="499"/>
          <ac:spMkLst>
            <pc:docMk/>
            <pc:sldMk cId="2026972222" sldId="295"/>
            <ac:spMk id="10" creationId="{EB6CFF6C-8C92-4973-8431-307C22D65499}"/>
          </ac:spMkLst>
        </pc:spChg>
        <pc:spChg chg="add mod">
          <ac:chgData name="Francesco" userId="f4b06c69-b125-4814-a67d-adf8dc91bd7e" providerId="ADAL" clId="{1A638FE9-6BBE-4D67-871B-26FA44E22A0D}" dt="2022-03-11T14:00:28.025" v="504" actId="1076"/>
          <ac:spMkLst>
            <pc:docMk/>
            <pc:sldMk cId="2026972222" sldId="295"/>
            <ac:spMk id="13" creationId="{51D2FB95-C26A-46D0-BB25-5993A4408DA4}"/>
          </ac:spMkLst>
        </pc:spChg>
        <pc:spChg chg="del">
          <ac:chgData name="Francesco" userId="f4b06c69-b125-4814-a67d-adf8dc91bd7e" providerId="ADAL" clId="{1A638FE9-6BBE-4D67-871B-26FA44E22A0D}" dt="2022-03-11T15:26:55.213" v="2153" actId="478"/>
          <ac:spMkLst>
            <pc:docMk/>
            <pc:sldMk cId="2026972222" sldId="295"/>
            <ac:spMk id="15" creationId="{6BFE8498-E6F1-4F67-A705-956D794AC8C2}"/>
          </ac:spMkLst>
        </pc:spChg>
        <pc:spChg chg="add mod">
          <ac:chgData name="Francesco" userId="f4b06c69-b125-4814-a67d-adf8dc91bd7e" providerId="ADAL" clId="{1A638FE9-6BBE-4D67-871B-26FA44E22A0D}" dt="2022-03-11T14:03:20.897" v="735" actId="1076"/>
          <ac:spMkLst>
            <pc:docMk/>
            <pc:sldMk cId="2026972222" sldId="295"/>
            <ac:spMk id="16" creationId="{6D8106D4-049C-40EB-A675-2001545C2DD5}"/>
          </ac:spMkLst>
        </pc:spChg>
        <pc:spChg chg="add mod">
          <ac:chgData name="Francesco" userId="f4b06c69-b125-4814-a67d-adf8dc91bd7e" providerId="ADAL" clId="{1A638FE9-6BBE-4D67-871B-26FA44E22A0D}" dt="2022-03-11T15:26:58.716" v="2155" actId="1076"/>
          <ac:spMkLst>
            <pc:docMk/>
            <pc:sldMk cId="2026972222" sldId="295"/>
            <ac:spMk id="23" creationId="{4DABF008-A671-45B8-8B3D-C75CD367BF36}"/>
          </ac:spMkLst>
        </pc:spChg>
        <pc:picChg chg="del">
          <ac:chgData name="Francesco" userId="f4b06c69-b125-4814-a67d-adf8dc91bd7e" providerId="ADAL" clId="{1A638FE9-6BBE-4D67-871B-26FA44E22A0D}" dt="2022-03-11T13:52:46.866" v="94" actId="478"/>
          <ac:picMkLst>
            <pc:docMk/>
            <pc:sldMk cId="2026972222" sldId="295"/>
            <ac:picMk id="8" creationId="{A8AB2367-D52C-47D1-89E0-E9D71E91DA91}"/>
          </ac:picMkLst>
        </pc:picChg>
        <pc:picChg chg="add mod">
          <ac:chgData name="Francesco" userId="f4b06c69-b125-4814-a67d-adf8dc91bd7e" providerId="ADAL" clId="{1A638FE9-6BBE-4D67-871B-26FA44E22A0D}" dt="2022-03-11T14:03:54.330" v="741" actId="1076"/>
          <ac:picMkLst>
            <pc:docMk/>
            <pc:sldMk cId="2026972222" sldId="295"/>
            <ac:picMk id="18" creationId="{B2739BE2-14BD-4337-8670-62B96D17DDD0}"/>
          </ac:picMkLst>
        </pc:picChg>
        <pc:cxnChg chg="add mod">
          <ac:chgData name="Francesco" userId="f4b06c69-b125-4814-a67d-adf8dc91bd7e" providerId="ADAL" clId="{1A638FE9-6BBE-4D67-871B-26FA44E22A0D}" dt="2022-03-11T14:04:26.781" v="746" actId="1582"/>
          <ac:cxnSpMkLst>
            <pc:docMk/>
            <pc:sldMk cId="2026972222" sldId="295"/>
            <ac:cxnSpMk id="20" creationId="{556DCFFD-7674-4798-84FC-90B018892A03}"/>
          </ac:cxnSpMkLst>
        </pc:cxnChg>
        <pc:cxnChg chg="add mod">
          <ac:chgData name="Francesco" userId="f4b06c69-b125-4814-a67d-adf8dc91bd7e" providerId="ADAL" clId="{1A638FE9-6BBE-4D67-871B-26FA44E22A0D}" dt="2022-03-11T14:04:26.781" v="746" actId="1582"/>
          <ac:cxnSpMkLst>
            <pc:docMk/>
            <pc:sldMk cId="2026972222" sldId="295"/>
            <ac:cxnSpMk id="22" creationId="{4F11E5E3-6C66-4558-AD38-F536ACFBCD1E}"/>
          </ac:cxnSpMkLst>
        </pc:cxnChg>
      </pc:sldChg>
      <pc:sldChg chg="addSp delSp modSp mod">
        <pc:chgData name="Francesco" userId="f4b06c69-b125-4814-a67d-adf8dc91bd7e" providerId="ADAL" clId="{1A638FE9-6BBE-4D67-871B-26FA44E22A0D}" dt="2022-03-11T15:27:03.570" v="2157"/>
        <pc:sldMkLst>
          <pc:docMk/>
          <pc:sldMk cId="397483623" sldId="297"/>
        </pc:sldMkLst>
        <pc:spChg chg="del mod">
          <ac:chgData name="Francesco" userId="f4b06c69-b125-4814-a67d-adf8dc91bd7e" providerId="ADAL" clId="{1A638FE9-6BBE-4D67-871B-26FA44E22A0D}" dt="2022-03-11T13:53:20.325" v="102"/>
          <ac:spMkLst>
            <pc:docMk/>
            <pc:sldMk cId="397483623" sldId="297"/>
            <ac:spMk id="2" creationId="{3EDAF09B-708F-48F0-8B4B-14116E556594}"/>
          </ac:spMkLst>
        </pc:spChg>
        <pc:spChg chg="del">
          <ac:chgData name="Francesco" userId="f4b06c69-b125-4814-a67d-adf8dc91bd7e" providerId="ADAL" clId="{1A638FE9-6BBE-4D67-871B-26FA44E22A0D}" dt="2022-03-11T13:53:21.786" v="103" actId="478"/>
          <ac:spMkLst>
            <pc:docMk/>
            <pc:sldMk cId="397483623" sldId="297"/>
            <ac:spMk id="4" creationId="{7DAE9A1C-E637-439E-915D-249BED219BAE}"/>
          </ac:spMkLst>
        </pc:spChg>
        <pc:spChg chg="mod">
          <ac:chgData name="Francesco" userId="f4b06c69-b125-4814-a67d-adf8dc91bd7e" providerId="ADAL" clId="{1A638FE9-6BBE-4D67-871B-26FA44E22A0D}" dt="2022-03-11T14:14:12.500" v="788" actId="20577"/>
          <ac:spMkLst>
            <pc:docMk/>
            <pc:sldMk cId="397483623" sldId="297"/>
            <ac:spMk id="8" creationId="{3F6F2137-6CC7-4B59-8090-358936B024C0}"/>
          </ac:spMkLst>
        </pc:spChg>
        <pc:spChg chg="del">
          <ac:chgData name="Francesco" userId="f4b06c69-b125-4814-a67d-adf8dc91bd7e" providerId="ADAL" clId="{1A638FE9-6BBE-4D67-871B-26FA44E22A0D}" dt="2022-03-11T15:27:03.388" v="2156" actId="478"/>
          <ac:spMkLst>
            <pc:docMk/>
            <pc:sldMk cId="397483623" sldId="297"/>
            <ac:spMk id="9" creationId="{AE3A09C7-82DB-4328-BE56-021C431D52F0}"/>
          </ac:spMkLst>
        </pc:spChg>
        <pc:spChg chg="del">
          <ac:chgData name="Francesco" userId="f4b06c69-b125-4814-a67d-adf8dc91bd7e" providerId="ADAL" clId="{1A638FE9-6BBE-4D67-871B-26FA44E22A0D}" dt="2022-03-11T13:53:26.451" v="108" actId="478"/>
          <ac:spMkLst>
            <pc:docMk/>
            <pc:sldMk cId="397483623" sldId="297"/>
            <ac:spMk id="17" creationId="{CEF168F8-DE1B-4CC5-BD0F-8E67C6B6BADF}"/>
          </ac:spMkLst>
        </pc:spChg>
        <pc:spChg chg="del">
          <ac:chgData name="Francesco" userId="f4b06c69-b125-4814-a67d-adf8dc91bd7e" providerId="ADAL" clId="{1A638FE9-6BBE-4D67-871B-26FA44E22A0D}" dt="2022-03-11T13:53:27.259" v="109" actId="478"/>
          <ac:spMkLst>
            <pc:docMk/>
            <pc:sldMk cId="397483623" sldId="297"/>
            <ac:spMk id="18" creationId="{1F41C98D-B2CD-4C6F-8560-A96DF81F4664}"/>
          </ac:spMkLst>
        </pc:spChg>
        <pc:spChg chg="add mod">
          <ac:chgData name="Francesco" userId="f4b06c69-b125-4814-a67d-adf8dc91bd7e" providerId="ADAL" clId="{1A638FE9-6BBE-4D67-871B-26FA44E22A0D}" dt="2022-03-11T14:26:56.316" v="1001" actId="20577"/>
          <ac:spMkLst>
            <pc:docMk/>
            <pc:sldMk cId="397483623" sldId="297"/>
            <ac:spMk id="25" creationId="{FC325D86-3A1F-478C-A106-2A081407E7A4}"/>
          </ac:spMkLst>
        </pc:spChg>
        <pc:spChg chg="add mod">
          <ac:chgData name="Francesco" userId="f4b06c69-b125-4814-a67d-adf8dc91bd7e" providerId="ADAL" clId="{1A638FE9-6BBE-4D67-871B-26FA44E22A0D}" dt="2022-03-11T14:14:34.642" v="798" actId="1076"/>
          <ac:spMkLst>
            <pc:docMk/>
            <pc:sldMk cId="397483623" sldId="297"/>
            <ac:spMk id="26" creationId="{C2A5F7DE-D093-401D-B39E-6434D27BB02E}"/>
          </ac:spMkLst>
        </pc:spChg>
        <pc:spChg chg="add mod">
          <ac:chgData name="Francesco" userId="f4b06c69-b125-4814-a67d-adf8dc91bd7e" providerId="ADAL" clId="{1A638FE9-6BBE-4D67-871B-26FA44E22A0D}" dt="2022-03-11T14:15:41.089" v="821" actId="1076"/>
          <ac:spMkLst>
            <pc:docMk/>
            <pc:sldMk cId="397483623" sldId="297"/>
            <ac:spMk id="27" creationId="{FB9BF2B0-1AC7-49D6-B6A8-569FEC27B9BB}"/>
          </ac:spMkLst>
        </pc:spChg>
        <pc:spChg chg="add mod">
          <ac:chgData name="Francesco" userId="f4b06c69-b125-4814-a67d-adf8dc91bd7e" providerId="ADAL" clId="{1A638FE9-6BBE-4D67-871B-26FA44E22A0D}" dt="2022-03-11T14:14:58.013" v="812" actId="1076"/>
          <ac:spMkLst>
            <pc:docMk/>
            <pc:sldMk cId="397483623" sldId="297"/>
            <ac:spMk id="28" creationId="{1317B95D-E413-495A-81DF-1FA4E4581E22}"/>
          </ac:spMkLst>
        </pc:spChg>
        <pc:spChg chg="add mod">
          <ac:chgData name="Francesco" userId="f4b06c69-b125-4814-a67d-adf8dc91bd7e" providerId="ADAL" clId="{1A638FE9-6BBE-4D67-871B-26FA44E22A0D}" dt="2022-03-11T14:15:03.763" v="814" actId="1076"/>
          <ac:spMkLst>
            <pc:docMk/>
            <pc:sldMk cId="397483623" sldId="297"/>
            <ac:spMk id="29" creationId="{E02DFFA7-206F-4B06-A4CA-846B4D20339D}"/>
          </ac:spMkLst>
        </pc:spChg>
        <pc:spChg chg="add mod">
          <ac:chgData name="Francesco" userId="f4b06c69-b125-4814-a67d-adf8dc91bd7e" providerId="ADAL" clId="{1A638FE9-6BBE-4D67-871B-26FA44E22A0D}" dt="2022-03-11T15:27:03.570" v="2157"/>
          <ac:spMkLst>
            <pc:docMk/>
            <pc:sldMk cId="397483623" sldId="297"/>
            <ac:spMk id="42" creationId="{1FC84435-4899-48FA-89B3-56DE721453C9}"/>
          </ac:spMkLst>
        </pc:spChg>
        <pc:picChg chg="add del mod">
          <ac:chgData name="Francesco" userId="f4b06c69-b125-4814-a67d-adf8dc91bd7e" providerId="ADAL" clId="{1A638FE9-6BBE-4D67-871B-26FA44E22A0D}" dt="2022-03-11T14:07:12.332" v="777" actId="478"/>
          <ac:picMkLst>
            <pc:docMk/>
            <pc:sldMk cId="397483623" sldId="297"/>
            <ac:picMk id="7" creationId="{046B4619-23D7-4CDD-904B-BC9731D3666B}"/>
          </ac:picMkLst>
        </pc:picChg>
        <pc:picChg chg="del">
          <ac:chgData name="Francesco" userId="f4b06c69-b125-4814-a67d-adf8dc91bd7e" providerId="ADAL" clId="{1A638FE9-6BBE-4D67-871B-26FA44E22A0D}" dt="2022-03-11T13:53:20.322" v="100" actId="478"/>
          <ac:picMkLst>
            <pc:docMk/>
            <pc:sldMk cId="397483623" sldId="297"/>
            <ac:picMk id="13" creationId="{59F9A29A-A17A-4911-9CB6-86D5106E553D}"/>
          </ac:picMkLst>
        </pc:picChg>
        <pc:picChg chg="del">
          <ac:chgData name="Francesco" userId="f4b06c69-b125-4814-a67d-adf8dc91bd7e" providerId="ADAL" clId="{1A638FE9-6BBE-4D67-871B-26FA44E22A0D}" dt="2022-03-11T13:53:25.115" v="107" actId="478"/>
          <ac:picMkLst>
            <pc:docMk/>
            <pc:sldMk cId="397483623" sldId="297"/>
            <ac:picMk id="16" creationId="{9CBC36F2-78AC-47A8-B1C5-82F404575604}"/>
          </ac:picMkLst>
        </pc:picChg>
        <pc:picChg chg="add del mod">
          <ac:chgData name="Francesco" userId="f4b06c69-b125-4814-a67d-adf8dc91bd7e" providerId="ADAL" clId="{1A638FE9-6BBE-4D67-871B-26FA44E22A0D}" dt="2022-03-11T14:07:12.809" v="778" actId="478"/>
          <ac:picMkLst>
            <pc:docMk/>
            <pc:sldMk cId="397483623" sldId="297"/>
            <ac:picMk id="20" creationId="{0A0A6F2A-E0CC-4C02-842B-56F6F7365B86}"/>
          </ac:picMkLst>
        </pc:picChg>
        <pc:picChg chg="add mod">
          <ac:chgData name="Francesco" userId="f4b06c69-b125-4814-a67d-adf8dc91bd7e" providerId="ADAL" clId="{1A638FE9-6BBE-4D67-871B-26FA44E22A0D}" dt="2022-03-11T14:14:03.042" v="781" actId="1076"/>
          <ac:picMkLst>
            <pc:docMk/>
            <pc:sldMk cId="397483623" sldId="297"/>
            <ac:picMk id="24" creationId="{918B012A-CC51-4087-80F5-16F4B4F4FA5E}"/>
          </ac:picMkLst>
        </pc:picChg>
        <pc:cxnChg chg="del mod">
          <ac:chgData name="Francesco" userId="f4b06c69-b125-4814-a67d-adf8dc91bd7e" providerId="ADAL" clId="{1A638FE9-6BBE-4D67-871B-26FA44E22A0D}" dt="2022-03-11T13:53:22.690" v="104" actId="478"/>
          <ac:cxnSpMkLst>
            <pc:docMk/>
            <pc:sldMk cId="397483623" sldId="297"/>
            <ac:cxnSpMk id="15" creationId="{1980F0B0-54CE-4E13-87C6-FEE5970B7F93}"/>
          </ac:cxnSpMkLst>
        </pc:cxnChg>
        <pc:cxnChg chg="del mod">
          <ac:chgData name="Francesco" userId="f4b06c69-b125-4814-a67d-adf8dc91bd7e" providerId="ADAL" clId="{1A638FE9-6BBE-4D67-871B-26FA44E22A0D}" dt="2022-03-11T13:53:23.698" v="105" actId="478"/>
          <ac:cxnSpMkLst>
            <pc:docMk/>
            <pc:sldMk cId="397483623" sldId="297"/>
            <ac:cxnSpMk id="21" creationId="{AF0E8632-7072-4BC7-BDE1-938911338762}"/>
          </ac:cxnSpMkLst>
        </pc:cxnChg>
        <pc:cxnChg chg="del">
          <ac:chgData name="Francesco" userId="f4b06c69-b125-4814-a67d-adf8dc91bd7e" providerId="ADAL" clId="{1A638FE9-6BBE-4D67-871B-26FA44E22A0D}" dt="2022-03-11T13:53:24.601" v="106" actId="478"/>
          <ac:cxnSpMkLst>
            <pc:docMk/>
            <pc:sldMk cId="397483623" sldId="297"/>
            <ac:cxnSpMk id="22" creationId="{5E10F16E-6481-4D97-8CCB-6B07B7E8869D}"/>
          </ac:cxnSpMkLst>
        </pc:cxnChg>
        <pc:cxnChg chg="add mod">
          <ac:chgData name="Francesco" userId="f4b06c69-b125-4814-a67d-adf8dc91bd7e" providerId="ADAL" clId="{1A638FE9-6BBE-4D67-871B-26FA44E22A0D}" dt="2022-03-11T14:26:54.259" v="1000" actId="14100"/>
          <ac:cxnSpMkLst>
            <pc:docMk/>
            <pc:sldMk cId="397483623" sldId="297"/>
            <ac:cxnSpMk id="31" creationId="{8E99711C-878C-42FF-BD2C-47B58C67E120}"/>
          </ac:cxnSpMkLst>
        </pc:cxnChg>
        <pc:cxnChg chg="add mod">
          <ac:chgData name="Francesco" userId="f4b06c69-b125-4814-a67d-adf8dc91bd7e" providerId="ADAL" clId="{1A638FE9-6BBE-4D67-871B-26FA44E22A0D}" dt="2022-03-11T14:16:05.007" v="824" actId="1582"/>
          <ac:cxnSpMkLst>
            <pc:docMk/>
            <pc:sldMk cId="397483623" sldId="297"/>
            <ac:cxnSpMk id="33" creationId="{D9646593-F5B0-4134-A019-95619F389064}"/>
          </ac:cxnSpMkLst>
        </pc:cxnChg>
        <pc:cxnChg chg="add mod">
          <ac:chgData name="Francesco" userId="f4b06c69-b125-4814-a67d-adf8dc91bd7e" providerId="ADAL" clId="{1A638FE9-6BBE-4D67-871B-26FA44E22A0D}" dt="2022-03-11T14:16:05.007" v="824" actId="1582"/>
          <ac:cxnSpMkLst>
            <pc:docMk/>
            <pc:sldMk cId="397483623" sldId="297"/>
            <ac:cxnSpMk id="35" creationId="{46767DE4-848F-4989-B0D8-91BCEA041D9C}"/>
          </ac:cxnSpMkLst>
        </pc:cxnChg>
        <pc:cxnChg chg="add mod">
          <ac:chgData name="Francesco" userId="f4b06c69-b125-4814-a67d-adf8dc91bd7e" providerId="ADAL" clId="{1A638FE9-6BBE-4D67-871B-26FA44E22A0D}" dt="2022-03-11T14:16:05.007" v="824" actId="1582"/>
          <ac:cxnSpMkLst>
            <pc:docMk/>
            <pc:sldMk cId="397483623" sldId="297"/>
            <ac:cxnSpMk id="37" creationId="{6609A788-2DF1-4596-8EDE-C63D00F5BE2D}"/>
          </ac:cxnSpMkLst>
        </pc:cxnChg>
        <pc:cxnChg chg="add mod">
          <ac:chgData name="Francesco" userId="f4b06c69-b125-4814-a67d-adf8dc91bd7e" providerId="ADAL" clId="{1A638FE9-6BBE-4D67-871B-26FA44E22A0D}" dt="2022-03-11T14:16:05.007" v="824" actId="1582"/>
          <ac:cxnSpMkLst>
            <pc:docMk/>
            <pc:sldMk cId="397483623" sldId="297"/>
            <ac:cxnSpMk id="39" creationId="{2AE4EAB2-192F-43D1-8871-ACBFA1408155}"/>
          </ac:cxnSpMkLst>
        </pc:cxnChg>
      </pc:sldChg>
      <pc:sldChg chg="del">
        <pc:chgData name="Francesco" userId="f4b06c69-b125-4814-a67d-adf8dc91bd7e" providerId="ADAL" clId="{1A638FE9-6BBE-4D67-871B-26FA44E22A0D}" dt="2022-03-11T13:53:35.945" v="110" actId="47"/>
        <pc:sldMkLst>
          <pc:docMk/>
          <pc:sldMk cId="4145894092" sldId="298"/>
        </pc:sldMkLst>
      </pc:sldChg>
      <pc:sldChg chg="del">
        <pc:chgData name="Francesco" userId="f4b06c69-b125-4814-a67d-adf8dc91bd7e" providerId="ADAL" clId="{1A638FE9-6BBE-4D67-871B-26FA44E22A0D}" dt="2022-03-11T13:53:05.477" v="97" actId="47"/>
        <pc:sldMkLst>
          <pc:docMk/>
          <pc:sldMk cId="1993491934" sldId="299"/>
        </pc:sldMkLst>
      </pc:sldChg>
      <pc:sldChg chg="del">
        <pc:chgData name="Francesco" userId="f4b06c69-b125-4814-a67d-adf8dc91bd7e" providerId="ADAL" clId="{1A638FE9-6BBE-4D67-871B-26FA44E22A0D}" dt="2022-03-11T13:54:11.189" v="113" actId="47"/>
        <pc:sldMkLst>
          <pc:docMk/>
          <pc:sldMk cId="3003243823" sldId="300"/>
        </pc:sldMkLst>
      </pc:sldChg>
      <pc:sldChg chg="del">
        <pc:chgData name="Francesco" userId="f4b06c69-b125-4814-a67d-adf8dc91bd7e" providerId="ADAL" clId="{1A638FE9-6BBE-4D67-871B-26FA44E22A0D}" dt="2022-03-11T13:53:01.143" v="96" actId="47"/>
        <pc:sldMkLst>
          <pc:docMk/>
          <pc:sldMk cId="2602642373" sldId="303"/>
        </pc:sldMkLst>
      </pc:sldChg>
      <pc:sldChg chg="del">
        <pc:chgData name="Francesco" userId="f4b06c69-b125-4814-a67d-adf8dc91bd7e" providerId="ADAL" clId="{1A638FE9-6BBE-4D67-871B-26FA44E22A0D}" dt="2022-03-11T15:22:56.656" v="1722" actId="47"/>
        <pc:sldMkLst>
          <pc:docMk/>
          <pc:sldMk cId="3662986856" sldId="305"/>
        </pc:sldMkLst>
      </pc:sldChg>
      <pc:sldChg chg="del">
        <pc:chgData name="Francesco" userId="f4b06c69-b125-4814-a67d-adf8dc91bd7e" providerId="ADAL" clId="{1A638FE9-6BBE-4D67-871B-26FA44E22A0D}" dt="2022-03-11T13:54:07.051" v="112" actId="47"/>
        <pc:sldMkLst>
          <pc:docMk/>
          <pc:sldMk cId="1321837203" sldId="306"/>
        </pc:sldMkLst>
      </pc:sldChg>
      <pc:sldChg chg="addSp delSp modSp mod">
        <pc:chgData name="Francesco" userId="f4b06c69-b125-4814-a67d-adf8dc91bd7e" providerId="ADAL" clId="{1A638FE9-6BBE-4D67-871B-26FA44E22A0D}" dt="2022-03-11T15:27:19.842" v="2167"/>
        <pc:sldMkLst>
          <pc:docMk/>
          <pc:sldMk cId="2056906155" sldId="307"/>
        </pc:sldMkLst>
        <pc:spChg chg="mod">
          <ac:chgData name="Francesco" userId="f4b06c69-b125-4814-a67d-adf8dc91bd7e" providerId="ADAL" clId="{1A638FE9-6BBE-4D67-871B-26FA44E22A0D}" dt="2022-03-11T15:23:02.678" v="1734" actId="20577"/>
          <ac:spMkLst>
            <pc:docMk/>
            <pc:sldMk cId="2056906155" sldId="307"/>
            <ac:spMk id="2" creationId="{E2805501-A3F8-4B6C-AF8D-DE993157D659}"/>
          </ac:spMkLst>
        </pc:spChg>
        <pc:spChg chg="mod">
          <ac:chgData name="Francesco" userId="f4b06c69-b125-4814-a67d-adf8dc91bd7e" providerId="ADAL" clId="{1A638FE9-6BBE-4D67-871B-26FA44E22A0D}" dt="2022-03-11T15:26:39.235" v="2151" actId="1076"/>
          <ac:spMkLst>
            <pc:docMk/>
            <pc:sldMk cId="2056906155" sldId="307"/>
            <ac:spMk id="5" creationId="{A60CC384-3B58-48A8-AA21-505B600F3D25}"/>
          </ac:spMkLst>
        </pc:spChg>
        <pc:spChg chg="del">
          <ac:chgData name="Francesco" userId="f4b06c69-b125-4814-a67d-adf8dc91bd7e" providerId="ADAL" clId="{1A638FE9-6BBE-4D67-871B-26FA44E22A0D}" dt="2022-03-11T15:27:19.612" v="2166" actId="478"/>
          <ac:spMkLst>
            <pc:docMk/>
            <pc:sldMk cId="2056906155" sldId="307"/>
            <ac:spMk id="10" creationId="{66B6EA02-8D64-43ED-BBF9-39AF8AA102C3}"/>
          </ac:spMkLst>
        </pc:spChg>
        <pc:spChg chg="add mod">
          <ac:chgData name="Francesco" userId="f4b06c69-b125-4814-a67d-adf8dc91bd7e" providerId="ADAL" clId="{1A638FE9-6BBE-4D67-871B-26FA44E22A0D}" dt="2022-03-11T15:27:19.842" v="2167"/>
          <ac:spMkLst>
            <pc:docMk/>
            <pc:sldMk cId="2056906155" sldId="307"/>
            <ac:spMk id="13" creationId="{C1AACD06-4EF8-48D8-89F3-1CAFD83C72DB}"/>
          </ac:spMkLst>
        </pc:spChg>
      </pc:sldChg>
      <pc:sldChg chg="addSp delSp modSp add mod">
        <pc:chgData name="Francesco" userId="f4b06c69-b125-4814-a67d-adf8dc91bd7e" providerId="ADAL" clId="{1A638FE9-6BBE-4D67-871B-26FA44E22A0D}" dt="2022-03-11T15:46:58.323" v="2369" actId="1076"/>
        <pc:sldMkLst>
          <pc:docMk/>
          <pc:sldMk cId="3783807114" sldId="308"/>
        </pc:sldMkLst>
        <pc:spChg chg="add mod">
          <ac:chgData name="Francesco" userId="f4b06c69-b125-4814-a67d-adf8dc91bd7e" providerId="ADAL" clId="{1A638FE9-6BBE-4D67-871B-26FA44E22A0D}" dt="2022-03-11T15:06:11.658" v="1492" actId="1076"/>
          <ac:spMkLst>
            <pc:docMk/>
            <pc:sldMk cId="3783807114" sldId="308"/>
            <ac:spMk id="6" creationId="{52AED985-5658-406D-907D-885DD609C215}"/>
          </ac:spMkLst>
        </pc:spChg>
        <pc:spChg chg="del">
          <ac:chgData name="Francesco" userId="f4b06c69-b125-4814-a67d-adf8dc91bd7e" providerId="ADAL" clId="{1A638FE9-6BBE-4D67-871B-26FA44E22A0D}" dt="2022-03-11T15:00:30.508" v="1452" actId="478"/>
          <ac:spMkLst>
            <pc:docMk/>
            <pc:sldMk cId="3783807114" sldId="308"/>
            <ac:spMk id="8" creationId="{3F6F2137-6CC7-4B59-8090-358936B024C0}"/>
          </ac:spMkLst>
        </pc:spChg>
        <pc:spChg chg="del">
          <ac:chgData name="Francesco" userId="f4b06c69-b125-4814-a67d-adf8dc91bd7e" providerId="ADAL" clId="{1A638FE9-6BBE-4D67-871B-26FA44E22A0D}" dt="2022-03-11T15:27:13.397" v="2162" actId="478"/>
          <ac:spMkLst>
            <pc:docMk/>
            <pc:sldMk cId="3783807114" sldId="308"/>
            <ac:spMk id="9" creationId="{AE3A09C7-82DB-4328-BE56-021C431D52F0}"/>
          </ac:spMkLst>
        </pc:spChg>
        <pc:spChg chg="add mod topLvl">
          <ac:chgData name="Francesco" userId="f4b06c69-b125-4814-a67d-adf8dc91bd7e" providerId="ADAL" clId="{1A638FE9-6BBE-4D67-871B-26FA44E22A0D}" dt="2022-03-11T15:45:25.928" v="2353" actId="165"/>
          <ac:spMkLst>
            <pc:docMk/>
            <pc:sldMk cId="3783807114" sldId="308"/>
            <ac:spMk id="13" creationId="{F7C74083-569C-49E8-B43F-E0BBFC207185}"/>
          </ac:spMkLst>
        </pc:spChg>
        <pc:spChg chg="add mod topLvl">
          <ac:chgData name="Francesco" userId="f4b06c69-b125-4814-a67d-adf8dc91bd7e" providerId="ADAL" clId="{1A638FE9-6BBE-4D67-871B-26FA44E22A0D}" dt="2022-03-11T15:45:25.928" v="2353" actId="165"/>
          <ac:spMkLst>
            <pc:docMk/>
            <pc:sldMk cId="3783807114" sldId="308"/>
            <ac:spMk id="15" creationId="{32CE4286-31CA-45B3-9E68-D68D1BCF19D1}"/>
          </ac:spMkLst>
        </pc:spChg>
        <pc:spChg chg="add mod topLvl">
          <ac:chgData name="Francesco" userId="f4b06c69-b125-4814-a67d-adf8dc91bd7e" providerId="ADAL" clId="{1A638FE9-6BBE-4D67-871B-26FA44E22A0D}" dt="2022-03-11T15:45:25.928" v="2353" actId="165"/>
          <ac:spMkLst>
            <pc:docMk/>
            <pc:sldMk cId="3783807114" sldId="308"/>
            <ac:spMk id="16" creationId="{3FFB3792-2876-4740-9BFA-B69DF34BC919}"/>
          </ac:spMkLst>
        </pc:spChg>
        <pc:spChg chg="add mod topLvl">
          <ac:chgData name="Francesco" userId="f4b06c69-b125-4814-a67d-adf8dc91bd7e" providerId="ADAL" clId="{1A638FE9-6BBE-4D67-871B-26FA44E22A0D}" dt="2022-03-11T15:45:25.928" v="2353" actId="165"/>
          <ac:spMkLst>
            <pc:docMk/>
            <pc:sldMk cId="3783807114" sldId="308"/>
            <ac:spMk id="17" creationId="{D6EEB00E-1F76-4D35-B582-186CA641BB9A}"/>
          </ac:spMkLst>
        </pc:spChg>
        <pc:spChg chg="add mod topLvl">
          <ac:chgData name="Francesco" userId="f4b06c69-b125-4814-a67d-adf8dc91bd7e" providerId="ADAL" clId="{1A638FE9-6BBE-4D67-871B-26FA44E22A0D}" dt="2022-03-11T15:45:25.928" v="2353" actId="165"/>
          <ac:spMkLst>
            <pc:docMk/>
            <pc:sldMk cId="3783807114" sldId="308"/>
            <ac:spMk id="18" creationId="{FD551814-4640-40AD-895C-0114CB8EBF74}"/>
          </ac:spMkLst>
        </pc:spChg>
        <pc:spChg chg="add mod topLvl">
          <ac:chgData name="Francesco" userId="f4b06c69-b125-4814-a67d-adf8dc91bd7e" providerId="ADAL" clId="{1A638FE9-6BBE-4D67-871B-26FA44E22A0D}" dt="2022-03-11T15:45:25.928" v="2353" actId="165"/>
          <ac:spMkLst>
            <pc:docMk/>
            <pc:sldMk cId="3783807114" sldId="308"/>
            <ac:spMk id="19" creationId="{6D974A12-74BB-41B1-89D7-0C619721436B}"/>
          </ac:spMkLst>
        </pc:spChg>
        <pc:spChg chg="add mod topLvl">
          <ac:chgData name="Francesco" userId="f4b06c69-b125-4814-a67d-adf8dc91bd7e" providerId="ADAL" clId="{1A638FE9-6BBE-4D67-871B-26FA44E22A0D}" dt="2022-03-11T15:45:25.928" v="2353" actId="165"/>
          <ac:spMkLst>
            <pc:docMk/>
            <pc:sldMk cId="3783807114" sldId="308"/>
            <ac:spMk id="20" creationId="{B1D90826-5B30-4DFE-A7CB-30A746F4F8F4}"/>
          </ac:spMkLst>
        </pc:spChg>
        <pc:spChg chg="add mod topLvl">
          <ac:chgData name="Francesco" userId="f4b06c69-b125-4814-a67d-adf8dc91bd7e" providerId="ADAL" clId="{1A638FE9-6BBE-4D67-871B-26FA44E22A0D}" dt="2022-03-11T15:45:25.928" v="2353" actId="165"/>
          <ac:spMkLst>
            <pc:docMk/>
            <pc:sldMk cId="3783807114" sldId="308"/>
            <ac:spMk id="21" creationId="{DCC422C3-BED9-48D9-B0D4-6C782DF6A38F}"/>
          </ac:spMkLst>
        </pc:spChg>
        <pc:spChg chg="add mod topLvl">
          <ac:chgData name="Francesco" userId="f4b06c69-b125-4814-a67d-adf8dc91bd7e" providerId="ADAL" clId="{1A638FE9-6BBE-4D67-871B-26FA44E22A0D}" dt="2022-03-11T15:45:25.928" v="2353" actId="165"/>
          <ac:spMkLst>
            <pc:docMk/>
            <pc:sldMk cId="3783807114" sldId="308"/>
            <ac:spMk id="22" creationId="{879FE96E-BA85-40EE-A23E-988881DEF39B}"/>
          </ac:spMkLst>
        </pc:spChg>
        <pc:spChg chg="add mod topLvl">
          <ac:chgData name="Francesco" userId="f4b06c69-b125-4814-a67d-adf8dc91bd7e" providerId="ADAL" clId="{1A638FE9-6BBE-4D67-871B-26FA44E22A0D}" dt="2022-03-11T15:45:25.928" v="2353" actId="165"/>
          <ac:spMkLst>
            <pc:docMk/>
            <pc:sldMk cId="3783807114" sldId="308"/>
            <ac:spMk id="23" creationId="{C13366B8-F962-4BFD-867B-A50129A464E5}"/>
          </ac:spMkLst>
        </pc:spChg>
        <pc:spChg chg="add mod topLvl">
          <ac:chgData name="Francesco" userId="f4b06c69-b125-4814-a67d-adf8dc91bd7e" providerId="ADAL" clId="{1A638FE9-6BBE-4D67-871B-26FA44E22A0D}" dt="2022-03-11T15:45:25.928" v="2353" actId="165"/>
          <ac:spMkLst>
            <pc:docMk/>
            <pc:sldMk cId="3783807114" sldId="308"/>
            <ac:spMk id="24" creationId="{0B3B4856-D6EB-496A-B1C8-CF6C3A83517D}"/>
          </ac:spMkLst>
        </pc:spChg>
        <pc:spChg chg="add mod topLvl">
          <ac:chgData name="Francesco" userId="f4b06c69-b125-4814-a67d-adf8dc91bd7e" providerId="ADAL" clId="{1A638FE9-6BBE-4D67-871B-26FA44E22A0D}" dt="2022-03-11T15:45:25.928" v="2353" actId="165"/>
          <ac:spMkLst>
            <pc:docMk/>
            <pc:sldMk cId="3783807114" sldId="308"/>
            <ac:spMk id="25" creationId="{13A61383-475B-466D-A482-79AF7177A4F7}"/>
          </ac:spMkLst>
        </pc:spChg>
        <pc:spChg chg="add mod">
          <ac:chgData name="Francesco" userId="f4b06c69-b125-4814-a67d-adf8dc91bd7e" providerId="ADAL" clId="{1A638FE9-6BBE-4D67-871B-26FA44E22A0D}" dt="2022-03-11T15:06:18.922" v="1495" actId="1076"/>
          <ac:spMkLst>
            <pc:docMk/>
            <pc:sldMk cId="3783807114" sldId="308"/>
            <ac:spMk id="28" creationId="{6DEB51FE-799C-4D5D-A3F5-BC01178D44A4}"/>
          </ac:spMkLst>
        </pc:spChg>
        <pc:spChg chg="add mod">
          <ac:chgData name="Francesco" userId="f4b06c69-b125-4814-a67d-adf8dc91bd7e" providerId="ADAL" clId="{1A638FE9-6BBE-4D67-871B-26FA44E22A0D}" dt="2022-03-11T15:46:58.323" v="2369" actId="1076"/>
          <ac:spMkLst>
            <pc:docMk/>
            <pc:sldMk cId="3783807114" sldId="308"/>
            <ac:spMk id="34" creationId="{2B2FFED9-331D-44CB-97EF-13959C16A569}"/>
          </ac:spMkLst>
        </pc:spChg>
        <pc:spChg chg="add mod">
          <ac:chgData name="Francesco" userId="f4b06c69-b125-4814-a67d-adf8dc91bd7e" providerId="ADAL" clId="{1A638FE9-6BBE-4D67-871B-26FA44E22A0D}" dt="2022-03-11T15:27:13.625" v="2163"/>
          <ac:spMkLst>
            <pc:docMk/>
            <pc:sldMk cId="3783807114" sldId="308"/>
            <ac:spMk id="35" creationId="{C5D79D64-9087-468D-AE2D-5A9F0630BDB9}"/>
          </ac:spMkLst>
        </pc:spChg>
        <pc:grpChg chg="add del mod">
          <ac:chgData name="Francesco" userId="f4b06c69-b125-4814-a67d-adf8dc91bd7e" providerId="ADAL" clId="{1A638FE9-6BBE-4D67-871B-26FA44E22A0D}" dt="2022-03-11T15:45:25.928" v="2353" actId="165"/>
          <ac:grpSpMkLst>
            <pc:docMk/>
            <pc:sldMk cId="3783807114" sldId="308"/>
            <ac:grpSpMk id="4" creationId="{23A4866A-E54C-427D-88F0-E90A3DA68905}"/>
          </ac:grpSpMkLst>
        </pc:grpChg>
        <pc:picChg chg="add del mod topLvl">
          <ac:chgData name="Francesco" userId="f4b06c69-b125-4814-a67d-adf8dc91bd7e" providerId="ADAL" clId="{1A638FE9-6BBE-4D67-871B-26FA44E22A0D}" dt="2022-03-11T15:45:28.373" v="2354" actId="478"/>
          <ac:picMkLst>
            <pc:docMk/>
            <pc:sldMk cId="3783807114" sldId="308"/>
            <ac:picMk id="3" creationId="{15E8CAA0-F5F0-4960-AA19-B1929DF5C319}"/>
          </ac:picMkLst>
        </pc:picChg>
        <pc:picChg chg="add mod">
          <ac:chgData name="Francesco" userId="f4b06c69-b125-4814-a67d-adf8dc91bd7e" providerId="ADAL" clId="{1A638FE9-6BBE-4D67-871B-26FA44E22A0D}" dt="2022-03-11T15:05:57.722" v="1488" actId="1076"/>
          <ac:picMkLst>
            <pc:docMk/>
            <pc:sldMk cId="3783807114" sldId="308"/>
            <ac:picMk id="26" creationId="{F5F86883-4865-4C85-B237-DCB51F7FEE9F}"/>
          </ac:picMkLst>
        </pc:picChg>
        <pc:picChg chg="add del mod">
          <ac:chgData name="Francesco" userId="f4b06c69-b125-4814-a67d-adf8dc91bd7e" providerId="ADAL" clId="{1A638FE9-6BBE-4D67-871B-26FA44E22A0D}" dt="2022-03-11T15:46:39.109" v="2364" actId="478"/>
          <ac:picMkLst>
            <pc:docMk/>
            <pc:sldMk cId="3783807114" sldId="308"/>
            <ac:picMk id="30" creationId="{88190806-5B58-4254-BF10-6F7ACED5F7B1}"/>
          </ac:picMkLst>
        </pc:picChg>
        <pc:picChg chg="add mod ord modCrop">
          <ac:chgData name="Francesco" userId="f4b06c69-b125-4814-a67d-adf8dc91bd7e" providerId="ADAL" clId="{1A638FE9-6BBE-4D67-871B-26FA44E22A0D}" dt="2022-03-11T15:46:03.099" v="2363" actId="732"/>
          <ac:picMkLst>
            <pc:docMk/>
            <pc:sldMk cId="3783807114" sldId="308"/>
            <ac:picMk id="37" creationId="{6FBB8F66-B638-4784-876F-D7951125C021}"/>
          </ac:picMkLst>
        </pc:picChg>
        <pc:picChg chg="add mod">
          <ac:chgData name="Francesco" userId="f4b06c69-b125-4814-a67d-adf8dc91bd7e" providerId="ADAL" clId="{1A638FE9-6BBE-4D67-871B-26FA44E22A0D}" dt="2022-03-11T15:46:55.899" v="2368" actId="14100"/>
          <ac:picMkLst>
            <pc:docMk/>
            <pc:sldMk cId="3783807114" sldId="308"/>
            <ac:picMk id="39" creationId="{D50AFE11-71CA-47CE-9B74-1C8B027313B7}"/>
          </ac:picMkLst>
        </pc:picChg>
        <pc:cxnChg chg="add mod">
          <ac:chgData name="Francesco" userId="f4b06c69-b125-4814-a67d-adf8dc91bd7e" providerId="ADAL" clId="{1A638FE9-6BBE-4D67-871B-26FA44E22A0D}" dt="2022-03-11T15:09:23.139" v="1502" actId="14100"/>
          <ac:cxnSpMkLst>
            <pc:docMk/>
            <pc:sldMk cId="3783807114" sldId="308"/>
            <ac:cxnSpMk id="27" creationId="{3E3B2D1F-4E84-4AA7-901A-14D8FF127E8F}"/>
          </ac:cxnSpMkLst>
        </pc:cxnChg>
        <pc:cxnChg chg="add mod">
          <ac:chgData name="Francesco" userId="f4b06c69-b125-4814-a67d-adf8dc91bd7e" providerId="ADAL" clId="{1A638FE9-6BBE-4D67-871B-26FA44E22A0D}" dt="2022-03-11T15:09:39.106" v="1505" actId="14100"/>
          <ac:cxnSpMkLst>
            <pc:docMk/>
            <pc:sldMk cId="3783807114" sldId="308"/>
            <ac:cxnSpMk id="32" creationId="{1B185D4E-CF74-4E35-ADBC-C622706AFA76}"/>
          </ac:cxnSpMkLst>
        </pc:cxnChg>
      </pc:sldChg>
      <pc:sldChg chg="del">
        <pc:chgData name="Francesco" userId="f4b06c69-b125-4814-a67d-adf8dc91bd7e" providerId="ADAL" clId="{1A638FE9-6BBE-4D67-871B-26FA44E22A0D}" dt="2022-03-11T13:54:04.291" v="111" actId="47"/>
        <pc:sldMkLst>
          <pc:docMk/>
          <pc:sldMk cId="3817098424" sldId="308"/>
        </pc:sldMkLst>
      </pc:sldChg>
      <pc:sldChg chg="new del">
        <pc:chgData name="Francesco" userId="f4b06c69-b125-4814-a67d-adf8dc91bd7e" providerId="ADAL" clId="{1A638FE9-6BBE-4D67-871B-26FA44E22A0D}" dt="2022-03-11T11:15:48.901" v="77" actId="47"/>
        <pc:sldMkLst>
          <pc:docMk/>
          <pc:sldMk cId="928048184" sldId="309"/>
        </pc:sldMkLst>
      </pc:sldChg>
      <pc:sldChg chg="addSp delSp modSp add mod">
        <pc:chgData name="Francesco" userId="f4b06c69-b125-4814-a67d-adf8dc91bd7e" providerId="ADAL" clId="{1A638FE9-6BBE-4D67-871B-26FA44E22A0D}" dt="2022-03-11T15:42:21.844" v="2351" actId="14100"/>
        <pc:sldMkLst>
          <pc:docMk/>
          <pc:sldMk cId="1408661603" sldId="309"/>
        </pc:sldMkLst>
        <pc:spChg chg="add mod">
          <ac:chgData name="Francesco" userId="f4b06c69-b125-4814-a67d-adf8dc91bd7e" providerId="ADAL" clId="{1A638FE9-6BBE-4D67-871B-26FA44E22A0D}" dt="2022-03-11T14:30:43.690" v="1076" actId="1076"/>
          <ac:spMkLst>
            <pc:docMk/>
            <pc:sldMk cId="1408661603" sldId="309"/>
            <ac:spMk id="4" creationId="{EE34491B-789A-4F63-A250-ABE5FCDE64A9}"/>
          </ac:spMkLst>
        </pc:spChg>
        <pc:spChg chg="mod">
          <ac:chgData name="Francesco" userId="f4b06c69-b125-4814-a67d-adf8dc91bd7e" providerId="ADAL" clId="{1A638FE9-6BBE-4D67-871B-26FA44E22A0D}" dt="2022-03-11T14:29:17.018" v="1040" actId="1076"/>
          <ac:spMkLst>
            <pc:docMk/>
            <pc:sldMk cId="1408661603" sldId="309"/>
            <ac:spMk id="8" creationId="{3F6F2137-6CC7-4B59-8090-358936B024C0}"/>
          </ac:spMkLst>
        </pc:spChg>
        <pc:spChg chg="del">
          <ac:chgData name="Francesco" userId="f4b06c69-b125-4814-a67d-adf8dc91bd7e" providerId="ADAL" clId="{1A638FE9-6BBE-4D67-871B-26FA44E22A0D}" dt="2022-03-11T15:27:07.125" v="2158" actId="478"/>
          <ac:spMkLst>
            <pc:docMk/>
            <pc:sldMk cId="1408661603" sldId="309"/>
            <ac:spMk id="9" creationId="{AE3A09C7-82DB-4328-BE56-021C431D52F0}"/>
          </ac:spMkLst>
        </pc:spChg>
        <pc:spChg chg="mod">
          <ac:chgData name="Francesco" userId="f4b06c69-b125-4814-a67d-adf8dc91bd7e" providerId="ADAL" clId="{1A638FE9-6BBE-4D67-871B-26FA44E22A0D}" dt="2022-03-11T14:27:02.250" v="1002" actId="1076"/>
          <ac:spMkLst>
            <pc:docMk/>
            <pc:sldMk cId="1408661603" sldId="309"/>
            <ac:spMk id="10" creationId="{27C53D40-47F3-47DF-8582-66D1036985DD}"/>
          </ac:spMkLst>
        </pc:spChg>
        <pc:spChg chg="add mod">
          <ac:chgData name="Francesco" userId="f4b06c69-b125-4814-a67d-adf8dc91bd7e" providerId="ADAL" clId="{1A638FE9-6BBE-4D67-871B-26FA44E22A0D}" dt="2022-03-11T15:42:14.075" v="2348" actId="1076"/>
          <ac:spMkLst>
            <pc:docMk/>
            <pc:sldMk cId="1408661603" sldId="309"/>
            <ac:spMk id="15" creationId="{2A17957A-BA41-4282-BE14-2CC0C10A731F}"/>
          </ac:spMkLst>
        </pc:spChg>
        <pc:spChg chg="add del mod">
          <ac:chgData name="Francesco" userId="f4b06c69-b125-4814-a67d-adf8dc91bd7e" providerId="ADAL" clId="{1A638FE9-6BBE-4D67-871B-26FA44E22A0D}" dt="2022-03-11T14:30:04.756" v="1059" actId="478"/>
          <ac:spMkLst>
            <pc:docMk/>
            <pc:sldMk cId="1408661603" sldId="309"/>
            <ac:spMk id="16" creationId="{58D6BF0E-1E70-4A10-BE88-BA773F985148}"/>
          </ac:spMkLst>
        </pc:spChg>
        <pc:spChg chg="add mod">
          <ac:chgData name="Francesco" userId="f4b06c69-b125-4814-a67d-adf8dc91bd7e" providerId="ADAL" clId="{1A638FE9-6BBE-4D67-871B-26FA44E22A0D}" dt="2022-03-11T14:30:32.243" v="1073" actId="14100"/>
          <ac:spMkLst>
            <pc:docMk/>
            <pc:sldMk cId="1408661603" sldId="309"/>
            <ac:spMk id="23" creationId="{FFF3C323-8781-4993-8ACE-7842967A6359}"/>
          </ac:spMkLst>
        </pc:spChg>
        <pc:spChg chg="add mod">
          <ac:chgData name="Francesco" userId="f4b06c69-b125-4814-a67d-adf8dc91bd7e" providerId="ADAL" clId="{1A638FE9-6BBE-4D67-871B-26FA44E22A0D}" dt="2022-03-11T14:30:14.499" v="1062" actId="14100"/>
          <ac:spMkLst>
            <pc:docMk/>
            <pc:sldMk cId="1408661603" sldId="309"/>
            <ac:spMk id="24" creationId="{67E987E0-DCB0-4FD6-9751-BC6CC4D96B0A}"/>
          </ac:spMkLst>
        </pc:spChg>
        <pc:spChg chg="add mod">
          <ac:chgData name="Francesco" userId="f4b06c69-b125-4814-a67d-adf8dc91bd7e" providerId="ADAL" clId="{1A638FE9-6BBE-4D67-871B-26FA44E22A0D}" dt="2022-03-11T15:27:07.321" v="2159"/>
          <ac:spMkLst>
            <pc:docMk/>
            <pc:sldMk cId="1408661603" sldId="309"/>
            <ac:spMk id="25" creationId="{B754444E-8C2E-4945-A95D-C154E63171CD}"/>
          </ac:spMkLst>
        </pc:spChg>
        <pc:picChg chg="mod modCrop">
          <ac:chgData name="Francesco" userId="f4b06c69-b125-4814-a67d-adf8dc91bd7e" providerId="ADAL" clId="{1A638FE9-6BBE-4D67-871B-26FA44E22A0D}" dt="2022-03-11T14:29:44.090" v="1052" actId="1076"/>
          <ac:picMkLst>
            <pc:docMk/>
            <pc:sldMk cId="1408661603" sldId="309"/>
            <ac:picMk id="7" creationId="{046B4619-23D7-4CDD-904B-BC9731D3666B}"/>
          </ac:picMkLst>
        </pc:picChg>
        <pc:picChg chg="mod">
          <ac:chgData name="Francesco" userId="f4b06c69-b125-4814-a67d-adf8dc91bd7e" providerId="ADAL" clId="{1A638FE9-6BBE-4D67-871B-26FA44E22A0D}" dt="2022-03-11T14:30:39.986" v="1074" actId="1076"/>
          <ac:picMkLst>
            <pc:docMk/>
            <pc:sldMk cId="1408661603" sldId="309"/>
            <ac:picMk id="20" creationId="{0A0A6F2A-E0CC-4C02-842B-56F6F7365B86}"/>
          </ac:picMkLst>
        </pc:picChg>
        <pc:picChg chg="add mod">
          <ac:chgData name="Francesco" userId="f4b06c69-b125-4814-a67d-adf8dc91bd7e" providerId="ADAL" clId="{1A638FE9-6BBE-4D67-871B-26FA44E22A0D}" dt="2022-03-11T14:29:49.170" v="1054" actId="14100"/>
          <ac:picMkLst>
            <pc:docMk/>
            <pc:sldMk cId="1408661603" sldId="309"/>
            <ac:picMk id="22" creationId="{39D701DA-FF4F-4008-B82F-2C4D13C4B8F6}"/>
          </ac:picMkLst>
        </pc:picChg>
        <pc:cxnChg chg="add mod">
          <ac:chgData name="Francesco" userId="f4b06c69-b125-4814-a67d-adf8dc91bd7e" providerId="ADAL" clId="{1A638FE9-6BBE-4D67-871B-26FA44E22A0D}" dt="2022-03-11T14:30:45.106" v="1077" actId="1076"/>
          <ac:cxnSpMkLst>
            <pc:docMk/>
            <pc:sldMk cId="1408661603" sldId="309"/>
            <ac:cxnSpMk id="3" creationId="{2B880DA9-89D8-4C01-97FD-29A5C71863FF}"/>
          </ac:cxnSpMkLst>
        </pc:cxnChg>
        <pc:cxnChg chg="add mod">
          <ac:chgData name="Francesco" userId="f4b06c69-b125-4814-a67d-adf8dc91bd7e" providerId="ADAL" clId="{1A638FE9-6BBE-4D67-871B-26FA44E22A0D}" dt="2022-03-11T15:42:18.755" v="2349" actId="14100"/>
          <ac:cxnSpMkLst>
            <pc:docMk/>
            <pc:sldMk cId="1408661603" sldId="309"/>
            <ac:cxnSpMk id="18" creationId="{F79F502C-4C11-488E-B82E-006A21EE6724}"/>
          </ac:cxnSpMkLst>
        </pc:cxnChg>
        <pc:cxnChg chg="add mod">
          <ac:chgData name="Francesco" userId="f4b06c69-b125-4814-a67d-adf8dc91bd7e" providerId="ADAL" clId="{1A638FE9-6BBE-4D67-871B-26FA44E22A0D}" dt="2022-03-11T15:42:21.844" v="2351" actId="14100"/>
          <ac:cxnSpMkLst>
            <pc:docMk/>
            <pc:sldMk cId="1408661603" sldId="309"/>
            <ac:cxnSpMk id="21" creationId="{2E331ABC-8634-4499-B943-B85FF194234F}"/>
          </ac:cxnSpMkLst>
        </pc:cxnChg>
      </pc:sldChg>
      <pc:sldChg chg="addSp delSp modSp add del mod">
        <pc:chgData name="Francesco" userId="f4b06c69-b125-4814-a67d-adf8dc91bd7e" providerId="ADAL" clId="{1A638FE9-6BBE-4D67-871B-26FA44E22A0D}" dt="2022-03-11T13:52:34.950" v="92" actId="47"/>
        <pc:sldMkLst>
          <pc:docMk/>
          <pc:sldMk cId="2688544092" sldId="309"/>
        </pc:sldMkLst>
        <pc:spChg chg="add mod">
          <ac:chgData name="Francesco" userId="f4b06c69-b125-4814-a67d-adf8dc91bd7e" providerId="ADAL" clId="{1A638FE9-6BBE-4D67-871B-26FA44E22A0D}" dt="2022-03-11T13:52:33.034" v="91" actId="1076"/>
          <ac:spMkLst>
            <pc:docMk/>
            <pc:sldMk cId="2688544092" sldId="309"/>
            <ac:spMk id="10" creationId="{C182F4B2-5295-474D-BB14-B8AE627A3424}"/>
          </ac:spMkLst>
        </pc:spChg>
        <pc:spChg chg="del">
          <ac:chgData name="Francesco" userId="f4b06c69-b125-4814-a67d-adf8dc91bd7e" providerId="ADAL" clId="{1A638FE9-6BBE-4D67-871B-26FA44E22A0D}" dt="2022-03-11T13:52:30.171" v="89" actId="478"/>
          <ac:spMkLst>
            <pc:docMk/>
            <pc:sldMk cId="2688544092" sldId="309"/>
            <ac:spMk id="13" creationId="{B2026B79-D11C-4806-A372-61CADDFAA06D}"/>
          </ac:spMkLst>
        </pc:spChg>
      </pc:sldChg>
      <pc:sldChg chg="addSp delSp modSp add mod">
        <pc:chgData name="Francesco" userId="f4b06c69-b125-4814-a67d-adf8dc91bd7e" providerId="ADAL" clId="{1A638FE9-6BBE-4D67-871B-26FA44E22A0D}" dt="2022-03-11T15:42:36.597" v="2352" actId="20577"/>
        <pc:sldMkLst>
          <pc:docMk/>
          <pc:sldMk cId="2088072660" sldId="310"/>
        </pc:sldMkLst>
        <pc:spChg chg="del">
          <ac:chgData name="Francesco" userId="f4b06c69-b125-4814-a67d-adf8dc91bd7e" providerId="ADAL" clId="{1A638FE9-6BBE-4D67-871B-26FA44E22A0D}" dt="2022-03-11T14:27:54.571" v="1029" actId="478"/>
          <ac:spMkLst>
            <pc:docMk/>
            <pc:sldMk cId="2088072660" sldId="310"/>
            <ac:spMk id="4" creationId="{EE34491B-789A-4F63-A250-ABE5FCDE64A9}"/>
          </ac:spMkLst>
        </pc:spChg>
        <pc:spChg chg="del mod">
          <ac:chgData name="Francesco" userId="f4b06c69-b125-4814-a67d-adf8dc91bd7e" providerId="ADAL" clId="{1A638FE9-6BBE-4D67-871B-26FA44E22A0D}" dt="2022-03-11T14:30:58.299" v="1081" actId="478"/>
          <ac:spMkLst>
            <pc:docMk/>
            <pc:sldMk cId="2088072660" sldId="310"/>
            <ac:spMk id="8" creationId="{3F6F2137-6CC7-4B59-8090-358936B024C0}"/>
          </ac:spMkLst>
        </pc:spChg>
        <pc:spChg chg="del">
          <ac:chgData name="Francesco" userId="f4b06c69-b125-4814-a67d-adf8dc91bd7e" providerId="ADAL" clId="{1A638FE9-6BBE-4D67-871B-26FA44E22A0D}" dt="2022-03-11T15:27:10.333" v="2160" actId="478"/>
          <ac:spMkLst>
            <pc:docMk/>
            <pc:sldMk cId="2088072660" sldId="310"/>
            <ac:spMk id="9" creationId="{AE3A09C7-82DB-4328-BE56-021C431D52F0}"/>
          </ac:spMkLst>
        </pc:spChg>
        <pc:spChg chg="del mod">
          <ac:chgData name="Francesco" userId="f4b06c69-b125-4814-a67d-adf8dc91bd7e" providerId="ADAL" clId="{1A638FE9-6BBE-4D67-871B-26FA44E22A0D}" dt="2022-03-11T14:27:53.348" v="1028" actId="478"/>
          <ac:spMkLst>
            <pc:docMk/>
            <pc:sldMk cId="2088072660" sldId="310"/>
            <ac:spMk id="15" creationId="{2A17957A-BA41-4282-BE14-2CC0C10A731F}"/>
          </ac:spMkLst>
        </pc:spChg>
        <pc:spChg chg="del mod">
          <ac:chgData name="Francesco" userId="f4b06c69-b125-4814-a67d-adf8dc91bd7e" providerId="ADAL" clId="{1A638FE9-6BBE-4D67-871B-26FA44E22A0D}" dt="2022-03-11T14:30:56.803" v="1080" actId="478"/>
          <ac:spMkLst>
            <pc:docMk/>
            <pc:sldMk cId="2088072660" sldId="310"/>
            <ac:spMk id="16" creationId="{58D6BF0E-1E70-4A10-BE88-BA773F985148}"/>
          </ac:spMkLst>
        </pc:spChg>
        <pc:spChg chg="add del mod">
          <ac:chgData name="Francesco" userId="f4b06c69-b125-4814-a67d-adf8dc91bd7e" providerId="ADAL" clId="{1A638FE9-6BBE-4D67-871B-26FA44E22A0D}" dt="2022-03-11T14:31:50.875" v="1090" actId="478"/>
          <ac:spMkLst>
            <pc:docMk/>
            <pc:sldMk cId="2088072660" sldId="310"/>
            <ac:spMk id="19" creationId="{7B178CBC-D984-4ADE-9D3E-E811DBF984F8}"/>
          </ac:spMkLst>
        </pc:spChg>
        <pc:spChg chg="add del mod">
          <ac:chgData name="Francesco" userId="f4b06c69-b125-4814-a67d-adf8dc91bd7e" providerId="ADAL" clId="{1A638FE9-6BBE-4D67-871B-26FA44E22A0D}" dt="2022-03-11T14:31:49.659" v="1089" actId="478"/>
          <ac:spMkLst>
            <pc:docMk/>
            <pc:sldMk cId="2088072660" sldId="310"/>
            <ac:spMk id="22" creationId="{7B56ABE3-A459-4BA1-B8C7-59607F7FC735}"/>
          </ac:spMkLst>
        </pc:spChg>
        <pc:spChg chg="add mod">
          <ac:chgData name="Francesco" userId="f4b06c69-b125-4814-a67d-adf8dc91bd7e" providerId="ADAL" clId="{1A638FE9-6BBE-4D67-871B-26FA44E22A0D}" dt="2022-03-11T14:36:02.658" v="1126" actId="1076"/>
          <ac:spMkLst>
            <pc:docMk/>
            <pc:sldMk cId="2088072660" sldId="310"/>
            <ac:spMk id="29" creationId="{963E9DFD-3285-462C-982D-BA60838A8E85}"/>
          </ac:spMkLst>
        </pc:spChg>
        <pc:spChg chg="add">
          <ac:chgData name="Francesco" userId="f4b06c69-b125-4814-a67d-adf8dc91bd7e" providerId="ADAL" clId="{1A638FE9-6BBE-4D67-871B-26FA44E22A0D}" dt="2022-03-11T14:50:10.780" v="1148" actId="11529"/>
          <ac:spMkLst>
            <pc:docMk/>
            <pc:sldMk cId="2088072660" sldId="310"/>
            <ac:spMk id="34" creationId="{6B7133E3-5B73-4E0A-BD05-E0BB45AF0EED}"/>
          </ac:spMkLst>
        </pc:spChg>
        <pc:spChg chg="add mod">
          <ac:chgData name="Francesco" userId="f4b06c69-b125-4814-a67d-adf8dc91bd7e" providerId="ADAL" clId="{1A638FE9-6BBE-4D67-871B-26FA44E22A0D}" dt="2022-03-11T14:53:13.051" v="1332" actId="1076"/>
          <ac:spMkLst>
            <pc:docMk/>
            <pc:sldMk cId="2088072660" sldId="310"/>
            <ac:spMk id="35" creationId="{707A381F-F780-441C-93F5-4CE69854CF5E}"/>
          </ac:spMkLst>
        </pc:spChg>
        <pc:spChg chg="add mod">
          <ac:chgData name="Francesco" userId="f4b06c69-b125-4814-a67d-adf8dc91bd7e" providerId="ADAL" clId="{1A638FE9-6BBE-4D67-871B-26FA44E22A0D}" dt="2022-03-11T15:42:36.597" v="2352" actId="20577"/>
          <ac:spMkLst>
            <pc:docMk/>
            <pc:sldMk cId="2088072660" sldId="310"/>
            <ac:spMk id="36" creationId="{CF8CA9DD-57F1-4DED-A15F-9EF930617406}"/>
          </ac:spMkLst>
        </pc:spChg>
        <pc:spChg chg="add mod">
          <ac:chgData name="Francesco" userId="f4b06c69-b125-4814-a67d-adf8dc91bd7e" providerId="ADAL" clId="{1A638FE9-6BBE-4D67-871B-26FA44E22A0D}" dt="2022-03-11T15:27:10.553" v="2161"/>
          <ac:spMkLst>
            <pc:docMk/>
            <pc:sldMk cId="2088072660" sldId="310"/>
            <ac:spMk id="37" creationId="{1D5C29F6-59A3-4633-ACDE-700AB8704FCA}"/>
          </ac:spMkLst>
        </pc:spChg>
        <pc:picChg chg="add del mod">
          <ac:chgData name="Francesco" userId="f4b06c69-b125-4814-a67d-adf8dc91bd7e" providerId="ADAL" clId="{1A638FE9-6BBE-4D67-871B-26FA44E22A0D}" dt="2022-03-11T14:30:55.723" v="1079" actId="478"/>
          <ac:picMkLst>
            <pc:docMk/>
            <pc:sldMk cId="2088072660" sldId="310"/>
            <ac:picMk id="6" creationId="{A665E14C-7D36-481B-93DD-73C6CE44953B}"/>
          </ac:picMkLst>
        </pc:picChg>
        <pc:picChg chg="del">
          <ac:chgData name="Francesco" userId="f4b06c69-b125-4814-a67d-adf8dc91bd7e" providerId="ADAL" clId="{1A638FE9-6BBE-4D67-871B-26FA44E22A0D}" dt="2022-03-11T14:27:55.132" v="1030" actId="478"/>
          <ac:picMkLst>
            <pc:docMk/>
            <pc:sldMk cId="2088072660" sldId="310"/>
            <ac:picMk id="7" creationId="{046B4619-23D7-4CDD-904B-BC9731D3666B}"/>
          </ac:picMkLst>
        </pc:picChg>
        <pc:picChg chg="add del mod">
          <ac:chgData name="Francesco" userId="f4b06c69-b125-4814-a67d-adf8dc91bd7e" providerId="ADAL" clId="{1A638FE9-6BBE-4D67-871B-26FA44E22A0D}" dt="2022-03-11T14:34:34.444" v="1108" actId="478"/>
          <ac:picMkLst>
            <pc:docMk/>
            <pc:sldMk cId="2088072660" sldId="310"/>
            <ac:picMk id="17" creationId="{8ED4D3B6-6C18-4EBA-8DF1-47CDC5233EE3}"/>
          </ac:picMkLst>
        </pc:picChg>
        <pc:picChg chg="del">
          <ac:chgData name="Francesco" userId="f4b06c69-b125-4814-a67d-adf8dc91bd7e" providerId="ADAL" clId="{1A638FE9-6BBE-4D67-871B-26FA44E22A0D}" dt="2022-03-11T14:27:49.756" v="1024" actId="478"/>
          <ac:picMkLst>
            <pc:docMk/>
            <pc:sldMk cId="2088072660" sldId="310"/>
            <ac:picMk id="20" creationId="{0A0A6F2A-E0CC-4C02-842B-56F6F7365B86}"/>
          </ac:picMkLst>
        </pc:picChg>
        <pc:picChg chg="add del mod">
          <ac:chgData name="Francesco" userId="f4b06c69-b125-4814-a67d-adf8dc91bd7e" providerId="ADAL" clId="{1A638FE9-6BBE-4D67-871B-26FA44E22A0D}" dt="2022-03-11T14:33:24.451" v="1098" actId="478"/>
          <ac:picMkLst>
            <pc:docMk/>
            <pc:sldMk cId="2088072660" sldId="310"/>
            <ac:picMk id="24" creationId="{7A7DD8E7-340F-44C8-8CC7-AA1DA4C6F9E7}"/>
          </ac:picMkLst>
        </pc:picChg>
        <pc:picChg chg="add mod modCrop">
          <ac:chgData name="Francesco" userId="f4b06c69-b125-4814-a67d-adf8dc91bd7e" providerId="ADAL" clId="{1A638FE9-6BBE-4D67-871B-26FA44E22A0D}" dt="2022-03-11T14:34:06.387" v="1107" actId="1076"/>
          <ac:picMkLst>
            <pc:docMk/>
            <pc:sldMk cId="2088072660" sldId="310"/>
            <ac:picMk id="26" creationId="{58B02D66-34B7-43B6-B2CA-635444F732C9}"/>
          </ac:picMkLst>
        </pc:picChg>
        <pc:picChg chg="add mod modCrop">
          <ac:chgData name="Francesco" userId="f4b06c69-b125-4814-a67d-adf8dc91bd7e" providerId="ADAL" clId="{1A638FE9-6BBE-4D67-871B-26FA44E22A0D}" dt="2022-03-11T14:35:43.858" v="1124" actId="732"/>
          <ac:picMkLst>
            <pc:docMk/>
            <pc:sldMk cId="2088072660" sldId="310"/>
            <ac:picMk id="28" creationId="{69D51797-E1FC-4D02-8022-C487F2FB881A}"/>
          </ac:picMkLst>
        </pc:picChg>
        <pc:picChg chg="add mod">
          <ac:chgData name="Francesco" userId="f4b06c69-b125-4814-a67d-adf8dc91bd7e" providerId="ADAL" clId="{1A638FE9-6BBE-4D67-871B-26FA44E22A0D}" dt="2022-03-11T14:50:06.442" v="1147" actId="1076"/>
          <ac:picMkLst>
            <pc:docMk/>
            <pc:sldMk cId="2088072660" sldId="310"/>
            <ac:picMk id="31" creationId="{CE01D7C6-3809-4C73-81C5-AAD0727435A0}"/>
          </ac:picMkLst>
        </pc:picChg>
        <pc:picChg chg="add mod modCrop">
          <ac:chgData name="Francesco" userId="f4b06c69-b125-4814-a67d-adf8dc91bd7e" providerId="ADAL" clId="{1A638FE9-6BBE-4D67-871B-26FA44E22A0D}" dt="2022-03-11T14:51:29.835" v="1199" actId="14100"/>
          <ac:picMkLst>
            <pc:docMk/>
            <pc:sldMk cId="2088072660" sldId="310"/>
            <ac:picMk id="33" creationId="{F978C3F7-5F94-4C86-90B7-934196427AD3}"/>
          </ac:picMkLst>
        </pc:picChg>
        <pc:cxnChg chg="del">
          <ac:chgData name="Francesco" userId="f4b06c69-b125-4814-a67d-adf8dc91bd7e" providerId="ADAL" clId="{1A638FE9-6BBE-4D67-871B-26FA44E22A0D}" dt="2022-03-11T14:27:55.818" v="1031" actId="478"/>
          <ac:cxnSpMkLst>
            <pc:docMk/>
            <pc:sldMk cId="2088072660" sldId="310"/>
            <ac:cxnSpMk id="3" creationId="{2B880DA9-89D8-4C01-97FD-29A5C71863FF}"/>
          </ac:cxnSpMkLst>
        </pc:cxnChg>
        <pc:cxnChg chg="del">
          <ac:chgData name="Francesco" userId="f4b06c69-b125-4814-a67d-adf8dc91bd7e" providerId="ADAL" clId="{1A638FE9-6BBE-4D67-871B-26FA44E22A0D}" dt="2022-03-11T14:27:51.220" v="1025" actId="478"/>
          <ac:cxnSpMkLst>
            <pc:docMk/>
            <pc:sldMk cId="2088072660" sldId="310"/>
            <ac:cxnSpMk id="18" creationId="{F79F502C-4C11-488E-B82E-006A21EE6724}"/>
          </ac:cxnSpMkLst>
        </pc:cxnChg>
        <pc:cxnChg chg="del">
          <ac:chgData name="Francesco" userId="f4b06c69-b125-4814-a67d-adf8dc91bd7e" providerId="ADAL" clId="{1A638FE9-6BBE-4D67-871B-26FA44E22A0D}" dt="2022-03-11T14:27:52.051" v="1026" actId="478"/>
          <ac:cxnSpMkLst>
            <pc:docMk/>
            <pc:sldMk cId="2088072660" sldId="310"/>
            <ac:cxnSpMk id="21" creationId="{2E331ABC-8634-4499-B943-B85FF194234F}"/>
          </ac:cxnSpMkLst>
        </pc:cxnChg>
      </pc:sldChg>
      <pc:sldChg chg="addSp delSp modSp add mod">
        <pc:chgData name="Francesco" userId="f4b06c69-b125-4814-a67d-adf8dc91bd7e" providerId="ADAL" clId="{1A638FE9-6BBE-4D67-871B-26FA44E22A0D}" dt="2022-03-11T15:27:16.873" v="2165"/>
        <pc:sldMkLst>
          <pc:docMk/>
          <pc:sldMk cId="3481906723" sldId="311"/>
        </pc:sldMkLst>
        <pc:spChg chg="del">
          <ac:chgData name="Francesco" userId="f4b06c69-b125-4814-a67d-adf8dc91bd7e" providerId="ADAL" clId="{1A638FE9-6BBE-4D67-871B-26FA44E22A0D}" dt="2022-03-11T15:27:16.589" v="2164" actId="478"/>
          <ac:spMkLst>
            <pc:docMk/>
            <pc:sldMk cId="3481906723" sldId="311"/>
            <ac:spMk id="9" creationId="{AE3A09C7-82DB-4328-BE56-021C431D52F0}"/>
          </ac:spMkLst>
        </pc:spChg>
        <pc:spChg chg="add mod">
          <ac:chgData name="Francesco" userId="f4b06c69-b125-4814-a67d-adf8dc91bd7e" providerId="ADAL" clId="{1A638FE9-6BBE-4D67-871B-26FA44E22A0D}" dt="2022-03-11T15:27:16.873" v="2165"/>
          <ac:spMkLst>
            <pc:docMk/>
            <pc:sldMk cId="3481906723" sldId="311"/>
            <ac:spMk id="29" creationId="{61EFEA1D-1EAF-42AA-9779-92BC6B8024DF}"/>
          </ac:spMkLst>
        </pc:spChg>
      </pc:sldChg>
      <pc:sldChg chg="addSp delSp modSp add mod">
        <pc:chgData name="Francesco" userId="f4b06c69-b125-4814-a67d-adf8dc91bd7e" providerId="ADAL" clId="{1A638FE9-6BBE-4D67-871B-26FA44E22A0D}" dt="2022-03-11T18:37:18.634" v="2481" actId="208"/>
        <pc:sldMkLst>
          <pc:docMk/>
          <pc:sldMk cId="168333168" sldId="312"/>
        </pc:sldMkLst>
        <pc:spChg chg="add mod">
          <ac:chgData name="Francesco" userId="f4b06c69-b125-4814-a67d-adf8dc91bd7e" providerId="ADAL" clId="{1A638FE9-6BBE-4D67-871B-26FA44E22A0D}" dt="2022-03-11T15:41:17.620" v="2343" actId="20577"/>
          <ac:spMkLst>
            <pc:docMk/>
            <pc:sldMk cId="168333168" sldId="312"/>
            <ac:spMk id="2" creationId="{0ECEC948-15AB-489A-A4CA-670BD65352FC}"/>
          </ac:spMkLst>
        </pc:spChg>
        <pc:spChg chg="del">
          <ac:chgData name="Francesco" userId="f4b06c69-b125-4814-a67d-adf8dc91bd7e" providerId="ADAL" clId="{1A638FE9-6BBE-4D67-871B-26FA44E22A0D}" dt="2022-03-11T15:27:43.899" v="2186" actId="478"/>
          <ac:spMkLst>
            <pc:docMk/>
            <pc:sldMk cId="168333168" sldId="312"/>
            <ac:spMk id="6" creationId="{52AED985-5658-406D-907D-885DD609C215}"/>
          </ac:spMkLst>
        </pc:spChg>
        <pc:spChg chg="mod">
          <ac:chgData name="Francesco" userId="f4b06c69-b125-4814-a67d-adf8dc91bd7e" providerId="ADAL" clId="{1A638FE9-6BBE-4D67-871B-26FA44E22A0D}" dt="2022-03-11T15:27:39.615" v="2182" actId="20577"/>
          <ac:spMkLst>
            <pc:docMk/>
            <pc:sldMk cId="168333168" sldId="312"/>
            <ac:spMk id="10" creationId="{27C53D40-47F3-47DF-8582-66D1036985DD}"/>
          </ac:spMkLst>
        </pc:spChg>
        <pc:spChg chg="del">
          <ac:chgData name="Francesco" userId="f4b06c69-b125-4814-a67d-adf8dc91bd7e" providerId="ADAL" clId="{1A638FE9-6BBE-4D67-871B-26FA44E22A0D}" dt="2022-03-11T15:27:45.469" v="2187" actId="478"/>
          <ac:spMkLst>
            <pc:docMk/>
            <pc:sldMk cId="168333168" sldId="312"/>
            <ac:spMk id="28" creationId="{6DEB51FE-799C-4D5D-A3F5-BC01178D44A4}"/>
          </ac:spMkLst>
        </pc:spChg>
        <pc:spChg chg="del mod">
          <ac:chgData name="Francesco" userId="f4b06c69-b125-4814-a67d-adf8dc91bd7e" providerId="ADAL" clId="{1A638FE9-6BBE-4D67-871B-26FA44E22A0D}" dt="2022-03-11T15:27:48.724" v="2191" actId="478"/>
          <ac:spMkLst>
            <pc:docMk/>
            <pc:sldMk cId="168333168" sldId="312"/>
            <ac:spMk id="34" creationId="{2B2FFED9-331D-44CB-97EF-13959C16A569}"/>
          </ac:spMkLst>
        </pc:spChg>
        <pc:spChg chg="add mod">
          <ac:chgData name="Francesco" userId="f4b06c69-b125-4814-a67d-adf8dc91bd7e" providerId="ADAL" clId="{1A638FE9-6BBE-4D67-871B-26FA44E22A0D}" dt="2022-03-11T18:36:35.072" v="2466" actId="1076"/>
          <ac:spMkLst>
            <pc:docMk/>
            <pc:sldMk cId="168333168" sldId="312"/>
            <ac:spMk id="36" creationId="{FB0E0C85-9090-4630-AE58-1F99358F12D4}"/>
          </ac:spMkLst>
        </pc:spChg>
        <pc:spChg chg="add mod">
          <ac:chgData name="Francesco" userId="f4b06c69-b125-4814-a67d-adf8dc91bd7e" providerId="ADAL" clId="{1A638FE9-6BBE-4D67-871B-26FA44E22A0D}" dt="2022-03-11T18:36:53.328" v="2472" actId="1076"/>
          <ac:spMkLst>
            <pc:docMk/>
            <pc:sldMk cId="168333168" sldId="312"/>
            <ac:spMk id="37" creationId="{46C407ED-488E-4B4E-8525-714843333C1E}"/>
          </ac:spMkLst>
        </pc:spChg>
        <pc:spChg chg="add mod">
          <ac:chgData name="Francesco" userId="f4b06c69-b125-4814-a67d-adf8dc91bd7e" providerId="ADAL" clId="{1A638FE9-6BBE-4D67-871B-26FA44E22A0D}" dt="2022-03-11T18:36:13.744" v="2425" actId="1076"/>
          <ac:spMkLst>
            <pc:docMk/>
            <pc:sldMk cId="168333168" sldId="312"/>
            <ac:spMk id="38" creationId="{C0C3D886-8E75-445F-8506-A1F47D2BE481}"/>
          </ac:spMkLst>
        </pc:spChg>
        <pc:spChg chg="add del mod">
          <ac:chgData name="Francesco" userId="f4b06c69-b125-4814-a67d-adf8dc91bd7e" providerId="ADAL" clId="{1A638FE9-6BBE-4D67-871B-26FA44E22A0D}" dt="2022-03-11T18:35:51.633" v="2416" actId="478"/>
          <ac:spMkLst>
            <pc:docMk/>
            <pc:sldMk cId="168333168" sldId="312"/>
            <ac:spMk id="40" creationId="{E219E206-35F5-454A-B343-7C6C920F6A4B}"/>
          </ac:spMkLst>
        </pc:spChg>
        <pc:spChg chg="add mod">
          <ac:chgData name="Francesco" userId="f4b06c69-b125-4814-a67d-adf8dc91bd7e" providerId="ADAL" clId="{1A638FE9-6BBE-4D67-871B-26FA44E22A0D}" dt="2022-03-11T18:36:40.512" v="2468" actId="1076"/>
          <ac:spMkLst>
            <pc:docMk/>
            <pc:sldMk cId="168333168" sldId="312"/>
            <ac:spMk id="41" creationId="{EA5E6329-CA04-49C4-A0E7-FB318C49C48A}"/>
          </ac:spMkLst>
        </pc:spChg>
        <pc:grpChg chg="del">
          <ac:chgData name="Francesco" userId="f4b06c69-b125-4814-a67d-adf8dc91bd7e" providerId="ADAL" clId="{1A638FE9-6BBE-4D67-871B-26FA44E22A0D}" dt="2022-03-11T15:27:42.237" v="2183" actId="478"/>
          <ac:grpSpMkLst>
            <pc:docMk/>
            <pc:sldMk cId="168333168" sldId="312"/>
            <ac:grpSpMk id="4" creationId="{23A4866A-E54C-427D-88F0-E90A3DA68905}"/>
          </ac:grpSpMkLst>
        </pc:grpChg>
        <pc:picChg chg="add del mod">
          <ac:chgData name="Francesco" userId="f4b06c69-b125-4814-a67d-adf8dc91bd7e" providerId="ADAL" clId="{1A638FE9-6BBE-4D67-871B-26FA44E22A0D}" dt="2022-03-11T18:34:55.394" v="2382" actId="478"/>
          <ac:picMkLst>
            <pc:docMk/>
            <pc:sldMk cId="168333168" sldId="312"/>
            <ac:picMk id="8" creationId="{6344667E-275F-4FAF-8B11-9D46BEA8FA32}"/>
          </ac:picMkLst>
        </pc:picChg>
        <pc:picChg chg="del">
          <ac:chgData name="Francesco" userId="f4b06c69-b125-4814-a67d-adf8dc91bd7e" providerId="ADAL" clId="{1A638FE9-6BBE-4D67-871B-26FA44E22A0D}" dt="2022-03-11T15:27:42.840" v="2184" actId="478"/>
          <ac:picMkLst>
            <pc:docMk/>
            <pc:sldMk cId="168333168" sldId="312"/>
            <ac:picMk id="26" creationId="{F5F86883-4865-4C85-B237-DCB51F7FEE9F}"/>
          </ac:picMkLst>
        </pc:picChg>
        <pc:picChg chg="del">
          <ac:chgData name="Francesco" userId="f4b06c69-b125-4814-a67d-adf8dc91bd7e" providerId="ADAL" clId="{1A638FE9-6BBE-4D67-871B-26FA44E22A0D}" dt="2022-03-11T15:27:46.652" v="2189" actId="478"/>
          <ac:picMkLst>
            <pc:docMk/>
            <pc:sldMk cId="168333168" sldId="312"/>
            <ac:picMk id="30" creationId="{88190806-5B58-4254-BF10-6F7ACED5F7B1}"/>
          </ac:picMkLst>
        </pc:picChg>
        <pc:picChg chg="add del mod">
          <ac:chgData name="Francesco" userId="f4b06c69-b125-4814-a67d-adf8dc91bd7e" providerId="ADAL" clId="{1A638FE9-6BBE-4D67-871B-26FA44E22A0D}" dt="2022-03-11T18:31:13.849" v="2381" actId="478"/>
          <ac:picMkLst>
            <pc:docMk/>
            <pc:sldMk cId="168333168" sldId="312"/>
            <ac:picMk id="31" creationId="{5AE5C703-025B-47BC-A243-01A7CA9BF67A}"/>
          </ac:picMkLst>
        </pc:picChg>
        <pc:picChg chg="add mod">
          <ac:chgData name="Francesco" userId="f4b06c69-b125-4814-a67d-adf8dc91bd7e" providerId="ADAL" clId="{1A638FE9-6BBE-4D67-871B-26FA44E22A0D}" dt="2022-03-11T18:35:04.440" v="2387" actId="1076"/>
          <ac:picMkLst>
            <pc:docMk/>
            <pc:sldMk cId="168333168" sldId="312"/>
            <ac:picMk id="35" creationId="{B1BFDC7F-9FE3-470F-ADFE-65705466F98A}"/>
          </ac:picMkLst>
        </pc:picChg>
        <pc:cxnChg chg="del">
          <ac:chgData name="Francesco" userId="f4b06c69-b125-4814-a67d-adf8dc91bd7e" providerId="ADAL" clId="{1A638FE9-6BBE-4D67-871B-26FA44E22A0D}" dt="2022-03-11T15:27:43.467" v="2185" actId="478"/>
          <ac:cxnSpMkLst>
            <pc:docMk/>
            <pc:sldMk cId="168333168" sldId="312"/>
            <ac:cxnSpMk id="27" creationId="{3E3B2D1F-4E84-4AA7-901A-14D8FF127E8F}"/>
          </ac:cxnSpMkLst>
        </pc:cxnChg>
        <pc:cxnChg chg="del">
          <ac:chgData name="Francesco" userId="f4b06c69-b125-4814-a67d-adf8dc91bd7e" providerId="ADAL" clId="{1A638FE9-6BBE-4D67-871B-26FA44E22A0D}" dt="2022-03-11T15:27:46.205" v="2188" actId="478"/>
          <ac:cxnSpMkLst>
            <pc:docMk/>
            <pc:sldMk cId="168333168" sldId="312"/>
            <ac:cxnSpMk id="32" creationId="{1B185D4E-CF74-4E35-ADBC-C622706AFA76}"/>
          </ac:cxnSpMkLst>
        </pc:cxnChg>
        <pc:cxnChg chg="add mod">
          <ac:chgData name="Francesco" userId="f4b06c69-b125-4814-a67d-adf8dc91bd7e" providerId="ADAL" clId="{1A638FE9-6BBE-4D67-871B-26FA44E22A0D}" dt="2022-03-11T18:37:18.634" v="2481" actId="208"/>
          <ac:cxnSpMkLst>
            <pc:docMk/>
            <pc:sldMk cId="168333168" sldId="312"/>
            <ac:cxnSpMk id="43" creationId="{F93183AB-4242-490C-8A1F-CBECC173068B}"/>
          </ac:cxnSpMkLst>
        </pc:cxnChg>
        <pc:cxnChg chg="add mod">
          <ac:chgData name="Francesco" userId="f4b06c69-b125-4814-a67d-adf8dc91bd7e" providerId="ADAL" clId="{1A638FE9-6BBE-4D67-871B-26FA44E22A0D}" dt="2022-03-11T18:37:18.634" v="2481" actId="208"/>
          <ac:cxnSpMkLst>
            <pc:docMk/>
            <pc:sldMk cId="168333168" sldId="312"/>
            <ac:cxnSpMk id="44" creationId="{43889138-3AF8-4C9C-984D-AF527ABB3044}"/>
          </ac:cxnSpMkLst>
        </pc:cxnChg>
        <pc:cxnChg chg="add mod">
          <ac:chgData name="Francesco" userId="f4b06c69-b125-4814-a67d-adf8dc91bd7e" providerId="ADAL" clId="{1A638FE9-6BBE-4D67-871B-26FA44E22A0D}" dt="2022-03-11T18:37:18.634" v="2481" actId="208"/>
          <ac:cxnSpMkLst>
            <pc:docMk/>
            <pc:sldMk cId="168333168" sldId="312"/>
            <ac:cxnSpMk id="47" creationId="{36D33C27-B518-469E-8516-D037D3BA13CB}"/>
          </ac:cxnSpMkLst>
        </pc:cxnChg>
        <pc:cxnChg chg="add mod">
          <ac:chgData name="Francesco" userId="f4b06c69-b125-4814-a67d-adf8dc91bd7e" providerId="ADAL" clId="{1A638FE9-6BBE-4D67-871B-26FA44E22A0D}" dt="2022-03-11T18:37:18.634" v="2481" actId="208"/>
          <ac:cxnSpMkLst>
            <pc:docMk/>
            <pc:sldMk cId="168333168" sldId="312"/>
            <ac:cxnSpMk id="49" creationId="{BE7D278D-E9E0-423B-8413-0850ECA08B10}"/>
          </ac:cxnSpMkLst>
        </pc:cxnChg>
      </pc:sldChg>
      <pc:sldChg chg="addSp delSp modSp add mod">
        <pc:chgData name="Francesco" userId="f4b06c69-b125-4814-a67d-adf8dc91bd7e" providerId="ADAL" clId="{1A638FE9-6BBE-4D67-871B-26FA44E22A0D}" dt="2022-03-11T18:44:13.880" v="2546" actId="113"/>
        <pc:sldMkLst>
          <pc:docMk/>
          <pc:sldMk cId="1905134188" sldId="313"/>
        </pc:sldMkLst>
        <pc:spChg chg="del">
          <ac:chgData name="Francesco" userId="f4b06c69-b125-4814-a67d-adf8dc91bd7e" providerId="ADAL" clId="{1A638FE9-6BBE-4D67-871B-26FA44E22A0D}" dt="2022-03-11T18:37:34.467" v="2483" actId="478"/>
          <ac:spMkLst>
            <pc:docMk/>
            <pc:sldMk cId="1905134188" sldId="313"/>
            <ac:spMk id="2" creationId="{0ECEC948-15AB-489A-A4CA-670BD65352FC}"/>
          </ac:spMkLst>
        </pc:spChg>
        <pc:spChg chg="add mod">
          <ac:chgData name="Francesco" userId="f4b06c69-b125-4814-a67d-adf8dc91bd7e" providerId="ADAL" clId="{1A638FE9-6BBE-4D67-871B-26FA44E22A0D}" dt="2022-03-11T18:42:42.888" v="2526" actId="1076"/>
          <ac:spMkLst>
            <pc:docMk/>
            <pc:sldMk cId="1905134188" sldId="313"/>
            <ac:spMk id="21" creationId="{8FCAEB98-3D1E-43C7-ADAF-E6FEBC98DE32}"/>
          </ac:spMkLst>
        </pc:spChg>
        <pc:spChg chg="add mod">
          <ac:chgData name="Francesco" userId="f4b06c69-b125-4814-a67d-adf8dc91bd7e" providerId="ADAL" clId="{1A638FE9-6BBE-4D67-871B-26FA44E22A0D}" dt="2022-03-11T18:43:51.188" v="2540" actId="1582"/>
          <ac:spMkLst>
            <pc:docMk/>
            <pc:sldMk cId="1905134188" sldId="313"/>
            <ac:spMk id="28" creationId="{DEE21823-B24A-471A-866E-1036A0A4980B}"/>
          </ac:spMkLst>
        </pc:spChg>
        <pc:spChg chg="add mod">
          <ac:chgData name="Francesco" userId="f4b06c69-b125-4814-a67d-adf8dc91bd7e" providerId="ADAL" clId="{1A638FE9-6BBE-4D67-871B-26FA44E22A0D}" dt="2022-03-11T18:43:42.892" v="2539" actId="1582"/>
          <ac:spMkLst>
            <pc:docMk/>
            <pc:sldMk cId="1905134188" sldId="313"/>
            <ac:spMk id="30" creationId="{0F5F2B38-6E83-4CC4-88BC-1B076EC4245D}"/>
          </ac:spMkLst>
        </pc:spChg>
        <pc:spChg chg="add mod">
          <ac:chgData name="Francesco" userId="f4b06c69-b125-4814-a67d-adf8dc91bd7e" providerId="ADAL" clId="{1A638FE9-6BBE-4D67-871B-26FA44E22A0D}" dt="2022-03-11T18:44:13.880" v="2546" actId="113"/>
          <ac:spMkLst>
            <pc:docMk/>
            <pc:sldMk cId="1905134188" sldId="313"/>
            <ac:spMk id="32" creationId="{29ED836A-485D-452D-AEC5-A9E13DD6C8B3}"/>
          </ac:spMkLst>
        </pc:spChg>
        <pc:spChg chg="del">
          <ac:chgData name="Francesco" userId="f4b06c69-b125-4814-a67d-adf8dc91bd7e" providerId="ADAL" clId="{1A638FE9-6BBE-4D67-871B-26FA44E22A0D}" dt="2022-03-11T18:37:37.970" v="2486" actId="478"/>
          <ac:spMkLst>
            <pc:docMk/>
            <pc:sldMk cId="1905134188" sldId="313"/>
            <ac:spMk id="36" creationId="{FB0E0C85-9090-4630-AE58-1F99358F12D4}"/>
          </ac:spMkLst>
        </pc:spChg>
        <pc:spChg chg="del">
          <ac:chgData name="Francesco" userId="f4b06c69-b125-4814-a67d-adf8dc91bd7e" providerId="ADAL" clId="{1A638FE9-6BBE-4D67-871B-26FA44E22A0D}" dt="2022-03-11T18:37:37.970" v="2486" actId="478"/>
          <ac:spMkLst>
            <pc:docMk/>
            <pc:sldMk cId="1905134188" sldId="313"/>
            <ac:spMk id="37" creationId="{46C407ED-488E-4B4E-8525-714843333C1E}"/>
          </ac:spMkLst>
        </pc:spChg>
        <pc:spChg chg="del">
          <ac:chgData name="Francesco" userId="f4b06c69-b125-4814-a67d-adf8dc91bd7e" providerId="ADAL" clId="{1A638FE9-6BBE-4D67-871B-26FA44E22A0D}" dt="2022-03-11T18:37:37.970" v="2486" actId="478"/>
          <ac:spMkLst>
            <pc:docMk/>
            <pc:sldMk cId="1905134188" sldId="313"/>
            <ac:spMk id="38" creationId="{C0C3D886-8E75-445F-8506-A1F47D2BE481}"/>
          </ac:spMkLst>
        </pc:spChg>
        <pc:spChg chg="add mod">
          <ac:chgData name="Francesco" userId="f4b06c69-b125-4814-a67d-adf8dc91bd7e" providerId="ADAL" clId="{1A638FE9-6BBE-4D67-871B-26FA44E22A0D}" dt="2022-03-11T18:42:56.168" v="2532" actId="1076"/>
          <ac:spMkLst>
            <pc:docMk/>
            <pc:sldMk cId="1905134188" sldId="313"/>
            <ac:spMk id="39" creationId="{8C07B8B5-1F25-4BEF-B852-47623EF883A1}"/>
          </ac:spMkLst>
        </pc:spChg>
        <pc:spChg chg="del">
          <ac:chgData name="Francesco" userId="f4b06c69-b125-4814-a67d-adf8dc91bd7e" providerId="ADAL" clId="{1A638FE9-6BBE-4D67-871B-26FA44E22A0D}" dt="2022-03-11T18:37:37.970" v="2486" actId="478"/>
          <ac:spMkLst>
            <pc:docMk/>
            <pc:sldMk cId="1905134188" sldId="313"/>
            <ac:spMk id="41" creationId="{EA5E6329-CA04-49C4-A0E7-FB318C49C48A}"/>
          </ac:spMkLst>
        </pc:spChg>
        <pc:picChg chg="add del mod">
          <ac:chgData name="Francesco" userId="f4b06c69-b125-4814-a67d-adf8dc91bd7e" providerId="ADAL" clId="{1A638FE9-6BBE-4D67-871B-26FA44E22A0D}" dt="2022-03-11T18:42:14.426" v="2516" actId="478"/>
          <ac:picMkLst>
            <pc:docMk/>
            <pc:sldMk cId="1905134188" sldId="313"/>
            <ac:picMk id="4" creationId="{C3DB3FAE-641D-4C6E-BB25-837CB5CB3B9B}"/>
          </ac:picMkLst>
        </pc:picChg>
        <pc:picChg chg="add mod ord">
          <ac:chgData name="Francesco" userId="f4b06c69-b125-4814-a67d-adf8dc91bd7e" providerId="ADAL" clId="{1A638FE9-6BBE-4D67-871B-26FA44E22A0D}" dt="2022-03-11T18:42:40.224" v="2525" actId="1076"/>
          <ac:picMkLst>
            <pc:docMk/>
            <pc:sldMk cId="1905134188" sldId="313"/>
            <ac:picMk id="22" creationId="{28F67021-9459-4B88-98B2-CA6F2BB865FC}"/>
          </ac:picMkLst>
        </pc:picChg>
        <pc:picChg chg="del mod">
          <ac:chgData name="Francesco" userId="f4b06c69-b125-4814-a67d-adf8dc91bd7e" providerId="ADAL" clId="{1A638FE9-6BBE-4D67-871B-26FA44E22A0D}" dt="2022-03-11T18:37:36.097" v="2485" actId="478"/>
          <ac:picMkLst>
            <pc:docMk/>
            <pc:sldMk cId="1905134188" sldId="313"/>
            <ac:picMk id="35" creationId="{B1BFDC7F-9FE3-470F-ADFE-65705466F98A}"/>
          </ac:picMkLst>
        </pc:picChg>
        <pc:cxnChg chg="add del mod">
          <ac:chgData name="Francesco" userId="f4b06c69-b125-4814-a67d-adf8dc91bd7e" providerId="ADAL" clId="{1A638FE9-6BBE-4D67-871B-26FA44E22A0D}" dt="2022-03-11T18:42:49.114" v="2529" actId="478"/>
          <ac:cxnSpMkLst>
            <pc:docMk/>
            <pc:sldMk cId="1905134188" sldId="313"/>
            <ac:cxnSpMk id="8" creationId="{E83C4DCC-66B9-49E0-9E1C-F78458D5F918}"/>
          </ac:cxnSpMkLst>
        </pc:cxnChg>
        <pc:cxnChg chg="add mod">
          <ac:chgData name="Francesco" userId="f4b06c69-b125-4814-a67d-adf8dc91bd7e" providerId="ADAL" clId="{1A638FE9-6BBE-4D67-871B-26FA44E22A0D}" dt="2022-03-11T18:42:46.817" v="2528" actId="14100"/>
          <ac:cxnSpMkLst>
            <pc:docMk/>
            <pc:sldMk cId="1905134188" sldId="313"/>
            <ac:cxnSpMk id="13" creationId="{BE77BA9C-D51C-414E-B596-6B9DC4E3C9F4}"/>
          </ac:cxnSpMkLst>
        </pc:cxnChg>
        <pc:cxnChg chg="add mod">
          <ac:chgData name="Francesco" userId="f4b06c69-b125-4814-a67d-adf8dc91bd7e" providerId="ADAL" clId="{1A638FE9-6BBE-4D67-871B-26FA44E22A0D}" dt="2022-03-11T18:44:04.752" v="2543" actId="14100"/>
          <ac:cxnSpMkLst>
            <pc:docMk/>
            <pc:sldMk cId="1905134188" sldId="313"/>
            <ac:cxnSpMk id="19" creationId="{04F57D7E-E54C-4708-993F-F79B14331F29}"/>
          </ac:cxnSpMkLst>
        </pc:cxnChg>
        <pc:cxnChg chg="add mod">
          <ac:chgData name="Francesco" userId="f4b06c69-b125-4814-a67d-adf8dc91bd7e" providerId="ADAL" clId="{1A638FE9-6BBE-4D67-871B-26FA44E22A0D}" dt="2022-03-11T18:43:02.825" v="2534" actId="14100"/>
          <ac:cxnSpMkLst>
            <pc:docMk/>
            <pc:sldMk cId="1905134188" sldId="313"/>
            <ac:cxnSpMk id="40" creationId="{D02212FB-1DED-4FD4-9AEF-CE3BF93FB089}"/>
          </ac:cxnSpMkLst>
        </pc:cxnChg>
        <pc:cxnChg chg="del mod">
          <ac:chgData name="Francesco" userId="f4b06c69-b125-4814-a67d-adf8dc91bd7e" providerId="ADAL" clId="{1A638FE9-6BBE-4D67-871B-26FA44E22A0D}" dt="2022-03-11T18:37:37.970" v="2486" actId="478"/>
          <ac:cxnSpMkLst>
            <pc:docMk/>
            <pc:sldMk cId="1905134188" sldId="313"/>
            <ac:cxnSpMk id="43" creationId="{F93183AB-4242-490C-8A1F-CBECC173068B}"/>
          </ac:cxnSpMkLst>
        </pc:cxnChg>
        <pc:cxnChg chg="del">
          <ac:chgData name="Francesco" userId="f4b06c69-b125-4814-a67d-adf8dc91bd7e" providerId="ADAL" clId="{1A638FE9-6BBE-4D67-871B-26FA44E22A0D}" dt="2022-03-11T18:37:37.970" v="2486" actId="478"/>
          <ac:cxnSpMkLst>
            <pc:docMk/>
            <pc:sldMk cId="1905134188" sldId="313"/>
            <ac:cxnSpMk id="44" creationId="{43889138-3AF8-4C9C-984D-AF527ABB3044}"/>
          </ac:cxnSpMkLst>
        </pc:cxnChg>
        <pc:cxnChg chg="del">
          <ac:chgData name="Francesco" userId="f4b06c69-b125-4814-a67d-adf8dc91bd7e" providerId="ADAL" clId="{1A638FE9-6BBE-4D67-871B-26FA44E22A0D}" dt="2022-03-11T18:37:37.970" v="2486" actId="478"/>
          <ac:cxnSpMkLst>
            <pc:docMk/>
            <pc:sldMk cId="1905134188" sldId="313"/>
            <ac:cxnSpMk id="47" creationId="{36D33C27-B518-469E-8516-D037D3BA13CB}"/>
          </ac:cxnSpMkLst>
        </pc:cxnChg>
        <pc:cxnChg chg="del">
          <ac:chgData name="Francesco" userId="f4b06c69-b125-4814-a67d-adf8dc91bd7e" providerId="ADAL" clId="{1A638FE9-6BBE-4D67-871B-26FA44E22A0D}" dt="2022-03-11T18:37:37.970" v="2486" actId="478"/>
          <ac:cxnSpMkLst>
            <pc:docMk/>
            <pc:sldMk cId="1905134188" sldId="313"/>
            <ac:cxnSpMk id="49" creationId="{BE7D278D-E9E0-423B-8413-0850ECA08B10}"/>
          </ac:cxnSpMkLst>
        </pc:cxn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istnazfisnucl-my.sharepoint.com/personal/fransesi_infn_it/Documents/Desktop/Cartella_LAVORO_Fransesini/FRANSESINI/Schema_Boscolo/Newfcc_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41583785770615E-2"/>
          <c:y val="3.6755683298517104E-2"/>
          <c:w val="0.96272873526277203"/>
          <c:h val="0.92648863340296583"/>
        </c:manualLayout>
      </c:layout>
      <c:scatterChart>
        <c:scatterStyle val="lineMarker"/>
        <c:varyColors val="0"/>
        <c:ser>
          <c:idx val="4"/>
          <c:order val="0"/>
          <c:tx>
            <c:strRef>
              <c:f>'fcc20'!$E$1</c:f>
              <c:strCache>
                <c:ptCount val="1"/>
                <c:pt idx="0">
                  <c:v>X4</c:v>
                </c:pt>
              </c:strCache>
            </c:strRef>
          </c:tx>
          <c:spPr>
            <a:ln>
              <a:solidFill>
                <a:srgbClr val="00B0F0"/>
              </a:solidFill>
            </a:ln>
          </c:spPr>
          <c:marker>
            <c:symbol val="none"/>
          </c:marker>
          <c:xVal>
            <c:numRef>
              <c:f>'fcc20'!$D$2:$D$9</c:f>
              <c:numCache>
                <c:formatCode>General</c:formatCode>
                <c:ptCount val="8"/>
                <c:pt idx="0">
                  <c:v>-5560</c:v>
                </c:pt>
                <c:pt idx="1">
                  <c:v>-2500</c:v>
                </c:pt>
                <c:pt idx="2">
                  <c:v>-90</c:v>
                </c:pt>
                <c:pt idx="3">
                  <c:v>0</c:v>
                </c:pt>
              </c:numCache>
            </c:numRef>
          </c:xVal>
          <c:yVal>
            <c:numRef>
              <c:f>'fcc20'!$E$2:$E$9</c:f>
              <c:numCache>
                <c:formatCode>0.00</c:formatCode>
                <c:ptCount val="8"/>
                <c:pt idx="0" formatCode="General">
                  <c:v>106.46265560165975</c:v>
                </c:pt>
                <c:pt idx="1">
                  <c:v>52.5</c:v>
                </c:pt>
                <c:pt idx="2">
                  <c:v>10</c:v>
                </c:pt>
                <c:pt idx="3">
                  <c:v>10</c:v>
                </c:pt>
              </c:numCache>
            </c:numRef>
          </c:yVal>
          <c:smooth val="0"/>
          <c:extLst>
            <c:ext xmlns:c16="http://schemas.microsoft.com/office/drawing/2014/chart" uri="{C3380CC4-5D6E-409C-BE32-E72D297353CC}">
              <c16:uniqueId val="{00000000-23F4-4BDD-B620-0FCBEFC0716D}"/>
            </c:ext>
          </c:extLst>
        </c:ser>
        <c:ser>
          <c:idx val="5"/>
          <c:order val="1"/>
          <c:tx>
            <c:strRef>
              <c:f>'fcc20'!$H$1</c:f>
              <c:strCache>
                <c:ptCount val="1"/>
                <c:pt idx="0">
                  <c:v>X3</c:v>
                </c:pt>
              </c:strCache>
            </c:strRef>
          </c:tx>
          <c:spPr>
            <a:ln w="25400">
              <a:solidFill>
                <a:srgbClr val="00B0F0"/>
              </a:solidFill>
            </a:ln>
          </c:spPr>
          <c:marker>
            <c:symbol val="none"/>
          </c:marker>
          <c:xVal>
            <c:numRef>
              <c:f>'fcc20'!$G$2:$G$9</c:f>
              <c:numCache>
                <c:formatCode>General</c:formatCode>
                <c:ptCount val="8"/>
                <c:pt idx="0">
                  <c:v>-5560</c:v>
                </c:pt>
                <c:pt idx="1">
                  <c:v>-2500</c:v>
                </c:pt>
                <c:pt idx="2">
                  <c:v>-2120</c:v>
                </c:pt>
                <c:pt idx="3">
                  <c:v>-2100</c:v>
                </c:pt>
                <c:pt idx="4">
                  <c:v>-2080</c:v>
                </c:pt>
                <c:pt idx="5">
                  <c:v>-2060</c:v>
                </c:pt>
                <c:pt idx="6">
                  <c:v>-90</c:v>
                </c:pt>
                <c:pt idx="7">
                  <c:v>0</c:v>
                </c:pt>
              </c:numCache>
            </c:numRef>
          </c:xVal>
          <c:yVal>
            <c:numRef>
              <c:f>'fcc20'!$H$2:$H$9</c:f>
              <c:numCache>
                <c:formatCode>General</c:formatCode>
                <c:ptCount val="8"/>
                <c:pt idx="0">
                  <c:v>-98.40000000000002</c:v>
                </c:pt>
                <c:pt idx="1">
                  <c:v>-52.5</c:v>
                </c:pt>
                <c:pt idx="2">
                  <c:v>-46.8</c:v>
                </c:pt>
                <c:pt idx="3">
                  <c:v>-38.5</c:v>
                </c:pt>
                <c:pt idx="4">
                  <c:v>-38.200000000000003</c:v>
                </c:pt>
                <c:pt idx="5">
                  <c:v>-45.9</c:v>
                </c:pt>
                <c:pt idx="6">
                  <c:v>-10</c:v>
                </c:pt>
                <c:pt idx="7">
                  <c:v>-10</c:v>
                </c:pt>
              </c:numCache>
            </c:numRef>
          </c:yVal>
          <c:smooth val="0"/>
          <c:extLst>
            <c:ext xmlns:c16="http://schemas.microsoft.com/office/drawing/2014/chart" uri="{C3380CC4-5D6E-409C-BE32-E72D297353CC}">
              <c16:uniqueId val="{00000001-23F4-4BDD-B620-0FCBEFC0716D}"/>
            </c:ext>
          </c:extLst>
        </c:ser>
        <c:ser>
          <c:idx val="0"/>
          <c:order val="2"/>
          <c:tx>
            <c:strRef>
              <c:f>'fcc20'!$K$1</c:f>
              <c:strCache>
                <c:ptCount val="1"/>
                <c:pt idx="0">
                  <c:v>X2</c:v>
                </c:pt>
              </c:strCache>
            </c:strRef>
          </c:tx>
          <c:spPr>
            <a:ln w="19050" cap="rnd">
              <a:solidFill>
                <a:schemeClr val="accent1"/>
              </a:solidFill>
              <a:round/>
            </a:ln>
            <a:effectLst/>
          </c:spPr>
          <c:marker>
            <c:symbol val="none"/>
          </c:marker>
          <c:xVal>
            <c:numRef>
              <c:f>'fcc20'!$J$2:$J$7</c:f>
              <c:numCache>
                <c:formatCode>General</c:formatCode>
                <c:ptCount val="6"/>
                <c:pt idx="0">
                  <c:v>-5560</c:v>
                </c:pt>
                <c:pt idx="1">
                  <c:v>-2500</c:v>
                </c:pt>
                <c:pt idx="2">
                  <c:v>-1400</c:v>
                </c:pt>
                <c:pt idx="3">
                  <c:v>-1200</c:v>
                </c:pt>
                <c:pt idx="4">
                  <c:v>-1180</c:v>
                </c:pt>
                <c:pt idx="5">
                  <c:v>-1175</c:v>
                </c:pt>
              </c:numCache>
            </c:numRef>
          </c:xVal>
          <c:yVal>
            <c:numRef>
              <c:f>'fcc20'!$K$2:$K$7</c:f>
              <c:numCache>
                <c:formatCode>0.00</c:formatCode>
                <c:ptCount val="6"/>
                <c:pt idx="0" formatCode="General">
                  <c:v>71.181818181818173</c:v>
                </c:pt>
                <c:pt idx="1">
                  <c:v>22.5</c:v>
                </c:pt>
                <c:pt idx="2" formatCode="General">
                  <c:v>5</c:v>
                </c:pt>
                <c:pt idx="3" formatCode="General">
                  <c:v>1</c:v>
                </c:pt>
                <c:pt idx="4" formatCode="General">
                  <c:v>0.5</c:v>
                </c:pt>
                <c:pt idx="5" formatCode="General">
                  <c:v>0</c:v>
                </c:pt>
              </c:numCache>
            </c:numRef>
          </c:yVal>
          <c:smooth val="0"/>
          <c:extLst>
            <c:ext xmlns:c16="http://schemas.microsoft.com/office/drawing/2014/chart" uri="{C3380CC4-5D6E-409C-BE32-E72D297353CC}">
              <c16:uniqueId val="{00000002-23F4-4BDD-B620-0FCBEFC0716D}"/>
            </c:ext>
          </c:extLst>
        </c:ser>
        <c:ser>
          <c:idx val="1"/>
          <c:order val="3"/>
          <c:tx>
            <c:strRef>
              <c:f>'fcc20'!$L$1</c:f>
              <c:strCache>
                <c:ptCount val="1"/>
                <c:pt idx="0">
                  <c:v>X1</c:v>
                </c:pt>
              </c:strCache>
            </c:strRef>
          </c:tx>
          <c:spPr>
            <a:ln w="19050" cap="rnd">
              <a:solidFill>
                <a:srgbClr val="00B050"/>
              </a:solidFill>
              <a:round/>
            </a:ln>
            <a:effectLst/>
          </c:spPr>
          <c:marker>
            <c:symbol val="none"/>
          </c:marker>
          <c:xVal>
            <c:numRef>
              <c:f>'fcc20'!$J$2:$J$7</c:f>
              <c:numCache>
                <c:formatCode>General</c:formatCode>
                <c:ptCount val="6"/>
                <c:pt idx="0">
                  <c:v>-5560</c:v>
                </c:pt>
                <c:pt idx="1">
                  <c:v>-2500</c:v>
                </c:pt>
                <c:pt idx="2">
                  <c:v>-1400</c:v>
                </c:pt>
                <c:pt idx="3">
                  <c:v>-1200</c:v>
                </c:pt>
                <c:pt idx="4">
                  <c:v>-1180</c:v>
                </c:pt>
                <c:pt idx="5">
                  <c:v>-1175</c:v>
                </c:pt>
              </c:numCache>
            </c:numRef>
          </c:xVal>
          <c:yVal>
            <c:numRef>
              <c:f>'fcc20'!$L$2:$L$7</c:f>
              <c:numCache>
                <c:formatCode>0.00</c:formatCode>
                <c:ptCount val="6"/>
                <c:pt idx="0" formatCode="General">
                  <c:v>-71.181818181818173</c:v>
                </c:pt>
                <c:pt idx="1">
                  <c:v>-22.5</c:v>
                </c:pt>
                <c:pt idx="2" formatCode="General">
                  <c:v>-5</c:v>
                </c:pt>
                <c:pt idx="3" formatCode="General">
                  <c:v>-1</c:v>
                </c:pt>
                <c:pt idx="4" formatCode="General">
                  <c:v>-0.5</c:v>
                </c:pt>
                <c:pt idx="5" formatCode="General">
                  <c:v>0</c:v>
                </c:pt>
              </c:numCache>
            </c:numRef>
          </c:yVal>
          <c:smooth val="0"/>
          <c:extLst>
            <c:ext xmlns:c16="http://schemas.microsoft.com/office/drawing/2014/chart" uri="{C3380CC4-5D6E-409C-BE32-E72D297353CC}">
              <c16:uniqueId val="{00000003-23F4-4BDD-B620-0FCBEFC0716D}"/>
            </c:ext>
          </c:extLst>
        </c:ser>
        <c:ser>
          <c:idx val="2"/>
          <c:order val="4"/>
          <c:tx>
            <c:strRef>
              <c:f>'fcc20'!$O$1</c:f>
              <c:strCache>
                <c:ptCount val="1"/>
                <c:pt idx="0">
                  <c:v>Xc</c:v>
                </c:pt>
              </c:strCache>
            </c:strRef>
          </c:tx>
          <c:spPr>
            <a:ln>
              <a:solidFill>
                <a:srgbClr val="FF0000"/>
              </a:solidFill>
            </a:ln>
          </c:spPr>
          <c:marker>
            <c:symbol val="none"/>
          </c:marker>
          <c:xVal>
            <c:numRef>
              <c:f>'fcc20'!$N$2:$N$4</c:f>
              <c:numCache>
                <c:formatCode>General</c:formatCode>
                <c:ptCount val="3"/>
                <c:pt idx="0">
                  <c:v>-5560</c:v>
                </c:pt>
                <c:pt idx="1">
                  <c:v>-2500</c:v>
                </c:pt>
                <c:pt idx="2">
                  <c:v>0</c:v>
                </c:pt>
              </c:numCache>
            </c:numRef>
          </c:xVal>
          <c:yVal>
            <c:numRef>
              <c:f>'fcc20'!$O$2:$O$4</c:f>
              <c:numCache>
                <c:formatCode>0.00</c:formatCode>
                <c:ptCount val="3"/>
                <c:pt idx="0" formatCode="General">
                  <c:v>-84.790909090909096</c:v>
                </c:pt>
                <c:pt idx="1">
                  <c:v>-37.5</c:v>
                </c:pt>
                <c:pt idx="2" formatCode="General">
                  <c:v>0</c:v>
                </c:pt>
              </c:numCache>
            </c:numRef>
          </c:yVal>
          <c:smooth val="0"/>
          <c:extLst>
            <c:ext xmlns:c16="http://schemas.microsoft.com/office/drawing/2014/chart" uri="{C3380CC4-5D6E-409C-BE32-E72D297353CC}">
              <c16:uniqueId val="{00000004-23F4-4BDD-B620-0FCBEFC0716D}"/>
            </c:ext>
          </c:extLst>
        </c:ser>
        <c:dLbls>
          <c:showLegendKey val="0"/>
          <c:showVal val="0"/>
          <c:showCatName val="0"/>
          <c:showSerName val="0"/>
          <c:showPercent val="0"/>
          <c:showBubbleSize val="0"/>
        </c:dLbls>
        <c:axId val="-2039687096"/>
        <c:axId val="-2039683528"/>
      </c:scatterChart>
      <c:valAx>
        <c:axId val="-2039687096"/>
        <c:scaling>
          <c:orientation val="minMax"/>
          <c:min val="-556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39683528"/>
        <c:crosses val="autoZero"/>
        <c:crossBetween val="midCat"/>
      </c:valAx>
      <c:valAx>
        <c:axId val="-2039683528"/>
        <c:scaling>
          <c:orientation val="minMax"/>
        </c:scaling>
        <c:delete val="0"/>
        <c:axPos val="l"/>
        <c:numFmt formatCode="General" sourceLinked="1"/>
        <c:majorTickMark val="out"/>
        <c:minorTickMark val="none"/>
        <c:tickLblPos val="nextTo"/>
        <c:crossAx val="-2039687096"/>
        <c:crosses val="autoZero"/>
        <c:crossBetween val="midCat"/>
      </c:valAx>
    </c:plotArea>
    <c:plotVisOnly val="1"/>
    <c:dispBlanksAs val="gap"/>
    <c:showDLblsOverMax val="0"/>
  </c:chart>
  <c:spPr>
    <a:ln>
      <a:noFill/>
    </a:ln>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D834F4-03C8-E995-0C1E-D224FE07C2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F65F5D-45AF-72C6-2193-7FD93CD33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5EE57D-6343-4FA9-9E20-18049AE86518}" type="datetimeFigureOut">
              <a:rPr lang="en-US" smtClean="0"/>
              <a:t>5/23/2023</a:t>
            </a:fld>
            <a:endParaRPr lang="en-US"/>
          </a:p>
        </p:txBody>
      </p:sp>
      <p:sp>
        <p:nvSpPr>
          <p:cNvPr id="4" name="Footer Placeholder 3">
            <a:extLst>
              <a:ext uri="{FF2B5EF4-FFF2-40B4-BE49-F238E27FC236}">
                <a16:creationId xmlns:a16="http://schemas.microsoft.com/office/drawing/2014/main" id="{4C484A1F-F2A9-6C73-2EAA-CCD8D17681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EFE175-AA6B-D848-E7BB-98B72B45B6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401535-28B8-4907-87C7-249B27B9DC72}" type="slidenum">
              <a:rPr lang="en-US" smtClean="0"/>
              <a:t>‹#›</a:t>
            </a:fld>
            <a:endParaRPr lang="en-US"/>
          </a:p>
        </p:txBody>
      </p:sp>
    </p:spTree>
    <p:extLst>
      <p:ext uri="{BB962C8B-B14F-4D97-AF65-F5344CB8AC3E}">
        <p14:creationId xmlns:p14="http://schemas.microsoft.com/office/powerpoint/2010/main" val="233728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B9903-D656-4E89-9DA5-A8CCB61FCDD0}"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867CD-0382-4EA1-BB24-EA532073E243}" type="slidenum">
              <a:rPr lang="en-US" smtClean="0"/>
              <a:t>‹#›</a:t>
            </a:fld>
            <a:endParaRPr lang="en-US"/>
          </a:p>
        </p:txBody>
      </p:sp>
    </p:spTree>
    <p:extLst>
      <p:ext uri="{BB962C8B-B14F-4D97-AF65-F5344CB8AC3E}">
        <p14:creationId xmlns:p14="http://schemas.microsoft.com/office/powerpoint/2010/main" val="25235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67CD-0382-4EA1-BB24-EA532073E243}" type="slidenum">
              <a:rPr lang="en-US" smtClean="0"/>
              <a:t>3</a:t>
            </a:fld>
            <a:endParaRPr lang="en-US"/>
          </a:p>
        </p:txBody>
      </p:sp>
    </p:spTree>
    <p:extLst>
      <p:ext uri="{BB962C8B-B14F-4D97-AF65-F5344CB8AC3E}">
        <p14:creationId xmlns:p14="http://schemas.microsoft.com/office/powerpoint/2010/main" val="423469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16</a:t>
            </a:fld>
            <a:endParaRPr lang="en-US"/>
          </a:p>
        </p:txBody>
      </p:sp>
    </p:spTree>
    <p:extLst>
      <p:ext uri="{BB962C8B-B14F-4D97-AF65-F5344CB8AC3E}">
        <p14:creationId xmlns:p14="http://schemas.microsoft.com/office/powerpoint/2010/main" val="309434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18</a:t>
            </a:fld>
            <a:endParaRPr lang="en-US"/>
          </a:p>
        </p:txBody>
      </p:sp>
    </p:spTree>
    <p:extLst>
      <p:ext uri="{BB962C8B-B14F-4D97-AF65-F5344CB8AC3E}">
        <p14:creationId xmlns:p14="http://schemas.microsoft.com/office/powerpoint/2010/main" val="416249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21</a:t>
            </a:fld>
            <a:endParaRPr lang="en-US"/>
          </a:p>
        </p:txBody>
      </p:sp>
    </p:spTree>
    <p:extLst>
      <p:ext uri="{BB962C8B-B14F-4D97-AF65-F5344CB8AC3E}">
        <p14:creationId xmlns:p14="http://schemas.microsoft.com/office/powerpoint/2010/main" val="150635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67CD-0382-4EA1-BB24-EA532073E243}" type="slidenum">
              <a:rPr lang="en-US" smtClean="0"/>
              <a:t>23</a:t>
            </a:fld>
            <a:endParaRPr lang="en-US"/>
          </a:p>
        </p:txBody>
      </p:sp>
    </p:spTree>
    <p:extLst>
      <p:ext uri="{BB962C8B-B14F-4D97-AF65-F5344CB8AC3E}">
        <p14:creationId xmlns:p14="http://schemas.microsoft.com/office/powerpoint/2010/main" val="580352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7616"/>
            <a:ext cx="12192000" cy="6200384"/>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bg1"/>
                </a:solidFill>
              </a:defRPr>
            </a:lvl1pPr>
          </a:lstStyle>
          <a:p>
            <a:r>
              <a:rPr lang="en-US" noProof="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a:p>
        </p:txBody>
      </p:sp>
      <p:pic>
        <p:nvPicPr>
          <p:cNvPr id="4" name="Immagine 8" descr="Immagine che contiene testo, clipart&#10;&#10;Descrizione generata automaticamente">
            <a:extLst>
              <a:ext uri="{FF2B5EF4-FFF2-40B4-BE49-F238E27FC236}">
                <a16:creationId xmlns:a16="http://schemas.microsoft.com/office/drawing/2014/main" id="{FE071871-E2CA-8FA2-6B37-77B9DBB56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778" y="424452"/>
            <a:ext cx="3605428" cy="1666374"/>
          </a:xfrm>
          <a:prstGeom prst="rect">
            <a:avLst/>
          </a:prstGeom>
        </p:spPr>
      </p:pic>
      <p:sp>
        <p:nvSpPr>
          <p:cNvPr id="7" name="TextBox 6">
            <a:extLst>
              <a:ext uri="{FF2B5EF4-FFF2-40B4-BE49-F238E27FC236}">
                <a16:creationId xmlns:a16="http://schemas.microsoft.com/office/drawing/2014/main" id="{798968AC-8C9C-AC0B-16D1-F6CD256D62E9}"/>
              </a:ext>
            </a:extLst>
          </p:cNvPr>
          <p:cNvSpPr txBox="1"/>
          <p:nvPr userDrawn="1"/>
        </p:nvSpPr>
        <p:spPr>
          <a:xfrm>
            <a:off x="3048000" y="5265204"/>
            <a:ext cx="6096000" cy="369332"/>
          </a:xfrm>
          <a:prstGeom prst="rect">
            <a:avLst/>
          </a:prstGeom>
          <a:noFill/>
        </p:spPr>
        <p:txBody>
          <a:bodyPr wrap="square">
            <a:spAutoFit/>
          </a:bodyPr>
          <a:lstStyle/>
          <a:p>
            <a:pPr algn="ctr"/>
            <a:r>
              <a:rPr lang="it-IT" dirty="0">
                <a:solidFill>
                  <a:schemeClr val="bg1"/>
                </a:solidFill>
              </a:rPr>
              <a:t>Speaker: Francesco Fransesini</a:t>
            </a:r>
          </a:p>
        </p:txBody>
      </p:sp>
    </p:spTree>
    <p:extLst>
      <p:ext uri="{BB962C8B-B14F-4D97-AF65-F5344CB8AC3E}">
        <p14:creationId xmlns:p14="http://schemas.microsoft.com/office/powerpoint/2010/main" val="164779804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a:t>Chapter Title</a:t>
            </a:r>
          </a:p>
          <a:p>
            <a:pPr lvl="1"/>
            <a:r>
              <a:rPr lang="en-US" noProof="0"/>
              <a:t>Subchapter Level 1	1</a:t>
            </a:r>
          </a:p>
          <a:p>
            <a:pPr lvl="2"/>
            <a:r>
              <a:rPr lang="en-US" noProof="0"/>
              <a:t>Subchapter Level 2	1</a:t>
            </a:r>
          </a:p>
          <a:p>
            <a:pPr lvl="3"/>
            <a:r>
              <a:rPr lang="en-US" noProof="0"/>
              <a:t>Subchapter Level 2	1</a:t>
            </a:r>
          </a:p>
          <a:p>
            <a:pPr lvl="4"/>
            <a:r>
              <a:rPr lang="en-US" noProof="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pic>
        <p:nvPicPr>
          <p:cNvPr id="5" name="Immagine 16" descr="Immagine che contiene testo, clipart&#10;&#10;Descrizione generata automaticamente">
            <a:extLst>
              <a:ext uri="{FF2B5EF4-FFF2-40B4-BE49-F238E27FC236}">
                <a16:creationId xmlns:a16="http://schemas.microsoft.com/office/drawing/2014/main" id="{066619EB-BF65-46FD-526B-7672607F2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5150" y="0"/>
            <a:ext cx="1056160" cy="488141"/>
          </a:xfrm>
          <a:prstGeom prst="rect">
            <a:avLst/>
          </a:prstGeom>
        </p:spPr>
      </p:pic>
    </p:spTree>
    <p:extLst>
      <p:ext uri="{BB962C8B-B14F-4D97-AF65-F5344CB8AC3E}">
        <p14:creationId xmlns:p14="http://schemas.microsoft.com/office/powerpoint/2010/main" val="325882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ABF38C-5717-DFFB-0D6B-A4DB216B0F5A}"/>
              </a:ext>
            </a:extLst>
          </p:cNvPr>
          <p:cNvSpPr>
            <a:spLocks noGrp="1"/>
          </p:cNvSpPr>
          <p:nvPr>
            <p:ph type="sldNum" sz="quarter" idx="10"/>
          </p:nvPr>
        </p:nvSpPr>
        <p:spPr/>
        <p:txBody>
          <a:bodyPr/>
          <a:lstStyle/>
          <a:p>
            <a:fld id="{88A1DFE4-5FC5-43BD-BB7E-75EAD82B965F}" type="slidenum">
              <a:rPr lang="en-US" smtClean="0"/>
              <a:pPr/>
              <a:t>‹#›</a:t>
            </a:fld>
            <a:endParaRPr lang="en-US"/>
          </a:p>
        </p:txBody>
      </p:sp>
      <p:sp>
        <p:nvSpPr>
          <p:cNvPr id="4" name="Titelplatzhalter 1">
            <a:extLst>
              <a:ext uri="{FF2B5EF4-FFF2-40B4-BE49-F238E27FC236}">
                <a16:creationId xmlns:a16="http://schemas.microsoft.com/office/drawing/2014/main" id="{EC25F44E-848E-AA9B-B2A6-C0C5063530DD}"/>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9" name="Content Placeholder 8">
            <a:extLst>
              <a:ext uri="{FF2B5EF4-FFF2-40B4-BE49-F238E27FC236}">
                <a16:creationId xmlns:a16="http://schemas.microsoft.com/office/drawing/2014/main" id="{2B6069FC-AB93-8688-4F72-A7B30D384928}"/>
              </a:ext>
            </a:extLst>
          </p:cNvPr>
          <p:cNvSpPr>
            <a:spLocks noGrp="1"/>
          </p:cNvSpPr>
          <p:nvPr>
            <p:ph sz="quarter" idx="11"/>
          </p:nvPr>
        </p:nvSpPr>
        <p:spPr>
          <a:xfrm>
            <a:off x="590550" y="2360613"/>
            <a:ext cx="11017250" cy="3927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945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7724"/>
            <a:ext cx="12192000" cy="6200384"/>
          </a:xfrm>
          <a:prstGeom prst="rect">
            <a:avLst/>
          </a:prstGeom>
        </p:spPr>
      </p:pic>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a:p>
        </p:txBody>
      </p:sp>
      <p:pic>
        <p:nvPicPr>
          <p:cNvPr id="4" name="Immagine 8" descr="Immagine che contiene testo, clipart&#10;&#10;Descrizione generata automaticamente">
            <a:extLst>
              <a:ext uri="{FF2B5EF4-FFF2-40B4-BE49-F238E27FC236}">
                <a16:creationId xmlns:a16="http://schemas.microsoft.com/office/drawing/2014/main" id="{FE071871-E2CA-8FA2-6B37-77B9DBB56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778" y="424452"/>
            <a:ext cx="3605428" cy="1666374"/>
          </a:xfrm>
          <a:prstGeom prst="rect">
            <a:avLst/>
          </a:prstGeom>
        </p:spPr>
      </p:pic>
      <p:sp>
        <p:nvSpPr>
          <p:cNvPr id="7" name="TextBox 6">
            <a:extLst>
              <a:ext uri="{FF2B5EF4-FFF2-40B4-BE49-F238E27FC236}">
                <a16:creationId xmlns:a16="http://schemas.microsoft.com/office/drawing/2014/main" id="{798968AC-8C9C-AC0B-16D1-F6CD256D62E9}"/>
              </a:ext>
            </a:extLst>
          </p:cNvPr>
          <p:cNvSpPr txBox="1"/>
          <p:nvPr userDrawn="1"/>
        </p:nvSpPr>
        <p:spPr>
          <a:xfrm>
            <a:off x="2841319" y="5900944"/>
            <a:ext cx="6096000" cy="369332"/>
          </a:xfrm>
          <a:prstGeom prst="rect">
            <a:avLst/>
          </a:prstGeom>
          <a:noFill/>
        </p:spPr>
        <p:txBody>
          <a:bodyPr wrap="square">
            <a:spAutoFit/>
          </a:bodyPr>
          <a:lstStyle/>
          <a:p>
            <a:pPr algn="ctr"/>
            <a:r>
              <a:rPr lang="it-IT" dirty="0">
                <a:solidFill>
                  <a:schemeClr val="bg1"/>
                </a:solidFill>
              </a:rPr>
              <a:t>Contact: francesco.fransesini@lnf.infn.it </a:t>
            </a:r>
            <a:endParaRPr lang="en-US" dirty="0"/>
          </a:p>
        </p:txBody>
      </p:sp>
      <p:sp>
        <p:nvSpPr>
          <p:cNvPr id="10" name="TextBox 9">
            <a:extLst>
              <a:ext uri="{FF2B5EF4-FFF2-40B4-BE49-F238E27FC236}">
                <a16:creationId xmlns:a16="http://schemas.microsoft.com/office/drawing/2014/main" id="{604D3E9D-C2F1-2875-E3C8-07CFACE5AE70}"/>
              </a:ext>
            </a:extLst>
          </p:cNvPr>
          <p:cNvSpPr txBox="1"/>
          <p:nvPr userDrawn="1"/>
        </p:nvSpPr>
        <p:spPr>
          <a:xfrm>
            <a:off x="2041741" y="2693096"/>
            <a:ext cx="7540669" cy="2286000"/>
          </a:xfrm>
          <a:prstGeom prst="rect">
            <a:avLst/>
          </a:prstGeom>
          <a:noFill/>
        </p:spPr>
        <p:txBody>
          <a:bodyPr wrap="square" rtlCol="0">
            <a:noAutofit/>
          </a:bodyPr>
          <a:lstStyle/>
          <a:p>
            <a:pPr algn="ctr">
              <a:lnSpc>
                <a:spcPct val="100000"/>
              </a:lnSpc>
            </a:pPr>
            <a:r>
              <a:rPr lang="en-GB" sz="6600" dirty="0">
                <a:solidFill>
                  <a:schemeClr val="bg1"/>
                </a:solidFill>
              </a:rPr>
              <a:t>THANK YOU FOR YOUR ATTENTION </a:t>
            </a:r>
            <a:endParaRPr lang="en-US" sz="6600" dirty="0">
              <a:solidFill>
                <a:schemeClr val="bg1"/>
              </a:solidFill>
            </a:endParaRPr>
          </a:p>
        </p:txBody>
      </p:sp>
    </p:spTree>
    <p:extLst>
      <p:ext uri="{BB962C8B-B14F-4D97-AF65-F5344CB8AC3E}">
        <p14:creationId xmlns:p14="http://schemas.microsoft.com/office/powerpoint/2010/main" val="5447122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clusion">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7724"/>
            <a:ext cx="12192000" cy="6200384"/>
          </a:xfrm>
          <a:prstGeom prst="rect">
            <a:avLst/>
          </a:prstGeom>
        </p:spPr>
      </p:pic>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a:p>
        </p:txBody>
      </p:sp>
      <p:pic>
        <p:nvPicPr>
          <p:cNvPr id="4" name="Immagine 8" descr="Immagine che contiene testo, clipart&#10;&#10;Descrizione generata automaticamente">
            <a:extLst>
              <a:ext uri="{FF2B5EF4-FFF2-40B4-BE49-F238E27FC236}">
                <a16:creationId xmlns:a16="http://schemas.microsoft.com/office/drawing/2014/main" id="{FE071871-E2CA-8FA2-6B37-77B9DBB56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778" y="424452"/>
            <a:ext cx="3605428" cy="1666374"/>
          </a:xfrm>
          <a:prstGeom prst="rect">
            <a:avLst/>
          </a:prstGeom>
        </p:spPr>
      </p:pic>
      <p:sp>
        <p:nvSpPr>
          <p:cNvPr id="10" name="TextBox 9">
            <a:extLst>
              <a:ext uri="{FF2B5EF4-FFF2-40B4-BE49-F238E27FC236}">
                <a16:creationId xmlns:a16="http://schemas.microsoft.com/office/drawing/2014/main" id="{604D3E9D-C2F1-2875-E3C8-07CFACE5AE70}"/>
              </a:ext>
            </a:extLst>
          </p:cNvPr>
          <p:cNvSpPr txBox="1"/>
          <p:nvPr userDrawn="1"/>
        </p:nvSpPr>
        <p:spPr>
          <a:xfrm>
            <a:off x="2041741" y="2693096"/>
            <a:ext cx="7540669" cy="2286000"/>
          </a:xfrm>
          <a:prstGeom prst="rect">
            <a:avLst/>
          </a:prstGeom>
          <a:noFill/>
        </p:spPr>
        <p:txBody>
          <a:bodyPr wrap="square" rtlCol="0">
            <a:noAutofit/>
          </a:bodyPr>
          <a:lstStyle/>
          <a:p>
            <a:pPr algn="ctr">
              <a:lnSpc>
                <a:spcPct val="100000"/>
              </a:lnSpc>
            </a:pPr>
            <a:r>
              <a:rPr lang="en-GB" sz="6600" dirty="0">
                <a:solidFill>
                  <a:schemeClr val="bg1"/>
                </a:solidFill>
              </a:rPr>
              <a:t>BACK UP SLIDES</a:t>
            </a:r>
            <a:endParaRPr lang="en-US" sz="6600" dirty="0">
              <a:solidFill>
                <a:schemeClr val="bg1"/>
              </a:solidFill>
            </a:endParaRPr>
          </a:p>
        </p:txBody>
      </p:sp>
    </p:spTree>
    <p:extLst>
      <p:ext uri="{BB962C8B-B14F-4D97-AF65-F5344CB8AC3E}">
        <p14:creationId xmlns:p14="http://schemas.microsoft.com/office/powerpoint/2010/main" val="398454020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5" name="Textfeld 1">
            <a:extLst>
              <a:ext uri="{FF2B5EF4-FFF2-40B4-BE49-F238E27FC236}">
                <a16:creationId xmlns:a16="http://schemas.microsoft.com/office/drawing/2014/main" id="{090EDCED-2A71-B284-CEEF-977787D497A1}"/>
              </a:ext>
            </a:extLst>
          </p:cNvPr>
          <p:cNvSpPr txBox="1"/>
          <p:nvPr userDrawn="1"/>
        </p:nvSpPr>
        <p:spPr>
          <a:xfrm>
            <a:off x="3565010" y="95020"/>
            <a:ext cx="5061097" cy="667239"/>
          </a:xfrm>
          <a:prstGeom prst="rect">
            <a:avLst/>
          </a:prstGeom>
          <a:noFill/>
        </p:spPr>
        <p:txBody>
          <a:bodyPr wrap="square" rtlCol="0">
            <a:noAutofit/>
          </a:bodyPr>
          <a:lstStyle>
            <a:defPPr>
              <a:defRPr lang="de-DE"/>
            </a:defPPr>
            <a:lvl1pPr marL="0" algn="l" defTabSz="914280" rtl="0" eaLnBrk="1" latinLnBrk="0" hangingPunct="1">
              <a:defRPr sz="1800" kern="1200">
                <a:solidFill>
                  <a:schemeClr val="tx1"/>
                </a:solidFill>
                <a:latin typeface="+mn-lt"/>
                <a:ea typeface="+mn-ea"/>
                <a:cs typeface="+mn-cs"/>
              </a:defRPr>
            </a:lvl1pPr>
            <a:lvl2pPr marL="457139" algn="l" defTabSz="914280" rtl="0" eaLnBrk="1" latinLnBrk="0" hangingPunct="1">
              <a:defRPr sz="1800" kern="1200">
                <a:solidFill>
                  <a:schemeClr val="tx1"/>
                </a:solidFill>
                <a:latin typeface="+mn-lt"/>
                <a:ea typeface="+mn-ea"/>
                <a:cs typeface="+mn-cs"/>
              </a:defRPr>
            </a:lvl2pPr>
            <a:lvl3pPr marL="914280" algn="l" defTabSz="914280" rtl="0" eaLnBrk="1" latinLnBrk="0" hangingPunct="1">
              <a:defRPr sz="1800" kern="1200">
                <a:solidFill>
                  <a:schemeClr val="tx1"/>
                </a:solidFill>
                <a:latin typeface="+mn-lt"/>
                <a:ea typeface="+mn-ea"/>
                <a:cs typeface="+mn-cs"/>
              </a:defRPr>
            </a:lvl3pPr>
            <a:lvl4pPr marL="1371420" algn="l" defTabSz="914280" rtl="0" eaLnBrk="1" latinLnBrk="0" hangingPunct="1">
              <a:defRPr sz="1800" kern="1200">
                <a:solidFill>
                  <a:schemeClr val="tx1"/>
                </a:solidFill>
                <a:latin typeface="+mn-lt"/>
                <a:ea typeface="+mn-ea"/>
                <a:cs typeface="+mn-cs"/>
              </a:defRPr>
            </a:lvl4pPr>
            <a:lvl5pPr marL="1828560" algn="l" defTabSz="914280" rtl="0" eaLnBrk="1" latinLnBrk="0" hangingPunct="1">
              <a:defRPr sz="1800" kern="1200">
                <a:solidFill>
                  <a:schemeClr val="tx1"/>
                </a:solidFill>
                <a:latin typeface="+mn-lt"/>
                <a:ea typeface="+mn-ea"/>
                <a:cs typeface="+mn-cs"/>
              </a:defRPr>
            </a:lvl5pPr>
            <a:lvl6pPr marL="2285700" algn="l" defTabSz="914280" rtl="0" eaLnBrk="1" latinLnBrk="0" hangingPunct="1">
              <a:defRPr sz="1800" kern="1200">
                <a:solidFill>
                  <a:schemeClr val="tx1"/>
                </a:solidFill>
                <a:latin typeface="+mn-lt"/>
                <a:ea typeface="+mn-ea"/>
                <a:cs typeface="+mn-cs"/>
              </a:defRPr>
            </a:lvl6pPr>
            <a:lvl7pPr marL="2742839" algn="l" defTabSz="914280" rtl="0" eaLnBrk="1" latinLnBrk="0" hangingPunct="1">
              <a:defRPr sz="1800" kern="1200">
                <a:solidFill>
                  <a:schemeClr val="tx1"/>
                </a:solidFill>
                <a:latin typeface="+mn-lt"/>
                <a:ea typeface="+mn-ea"/>
                <a:cs typeface="+mn-cs"/>
              </a:defRPr>
            </a:lvl7pPr>
            <a:lvl8pPr marL="3199980" algn="l" defTabSz="914280" rtl="0" eaLnBrk="1" latinLnBrk="0" hangingPunct="1">
              <a:defRPr sz="1800" kern="1200">
                <a:solidFill>
                  <a:schemeClr val="tx1"/>
                </a:solidFill>
                <a:latin typeface="+mn-lt"/>
                <a:ea typeface="+mn-ea"/>
                <a:cs typeface="+mn-cs"/>
              </a:defRPr>
            </a:lvl8pPr>
            <a:lvl9pPr marL="3657119" algn="l" defTabSz="914280" rtl="0" eaLnBrk="1" latinLnBrk="0" hangingPunct="1">
              <a:defRPr sz="1800" kern="1200">
                <a:solidFill>
                  <a:schemeClr val="tx1"/>
                </a:solidFill>
                <a:latin typeface="+mn-lt"/>
                <a:ea typeface="+mn-ea"/>
                <a:cs typeface="+mn-cs"/>
              </a:defRPr>
            </a:lvl9pPr>
          </a:lstStyle>
          <a:p>
            <a:pPr marL="0" marR="0" lvl="0" indent="0" algn="ctr" defTabSz="914280" rtl="0" eaLnBrk="1" fontAlgn="auto" latinLnBrk="0" hangingPunct="1">
              <a:lnSpc>
                <a:spcPts val="1651"/>
              </a:lnSpc>
              <a:spcBef>
                <a:spcPts val="0"/>
              </a:spcBef>
              <a:spcAft>
                <a:spcPts val="0"/>
              </a:spcAft>
              <a:buClrTx/>
              <a:buSzTx/>
              <a:buFontTx/>
              <a:buNone/>
              <a:tabLst/>
              <a:defRPr/>
            </a:pPr>
            <a:r>
              <a:rPr lang="en-GB" sz="1400" dirty="0">
                <a:solidFill>
                  <a:schemeClr val="bg1"/>
                </a:solidFill>
              </a:rPr>
              <a:t>2nd FCC@LNF</a:t>
            </a:r>
            <a:endParaRPr lang="en-US" sz="1200" dirty="0">
              <a:solidFill>
                <a:schemeClr val="bg1"/>
              </a:solidFill>
            </a:endParaRPr>
          </a:p>
        </p:txBody>
      </p:sp>
      <p:pic>
        <p:nvPicPr>
          <p:cNvPr id="9" name="Immagine 16" descr="Immagine che contiene testo, clipart&#10;&#10;Descrizione generata automaticamente">
            <a:extLst>
              <a:ext uri="{FF2B5EF4-FFF2-40B4-BE49-F238E27FC236}">
                <a16:creationId xmlns:a16="http://schemas.microsoft.com/office/drawing/2014/main" id="{939442A3-DEA3-E4AE-35F4-99E4EDB9BBD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65150" y="0"/>
            <a:ext cx="1056160" cy="488141"/>
          </a:xfrm>
          <a:prstGeom prst="rect">
            <a:avLst/>
          </a:prstGeom>
        </p:spPr>
      </p:pic>
      <p:sp>
        <p:nvSpPr>
          <p:cNvPr id="13" name="Textfeld 1">
            <a:extLst>
              <a:ext uri="{FF2B5EF4-FFF2-40B4-BE49-F238E27FC236}">
                <a16:creationId xmlns:a16="http://schemas.microsoft.com/office/drawing/2014/main" id="{0E900C5D-EAF9-C869-EFC7-859C5616C52B}"/>
              </a:ext>
            </a:extLst>
          </p:cNvPr>
          <p:cNvSpPr txBox="1">
            <a:spLocks/>
          </p:cNvSpPr>
          <p:nvPr userDrawn="1"/>
        </p:nvSpPr>
        <p:spPr>
          <a:xfrm>
            <a:off x="78760" y="95020"/>
            <a:ext cx="5061097" cy="226761"/>
          </a:xfrm>
          <a:prstGeom prst="rect">
            <a:avLst/>
          </a:prstGeom>
          <a:noFill/>
        </p:spPr>
        <p:txBody>
          <a:bodyPr wrap="square" rtlCol="0">
            <a:noAutofit/>
          </a:bodyPr>
          <a:lstStyle>
            <a:defPPr>
              <a:defRPr lang="de-DE"/>
            </a:defPPr>
            <a:lvl1pPr marL="0" algn="l" defTabSz="914280" rtl="0" eaLnBrk="1" latinLnBrk="0" hangingPunct="1">
              <a:defRPr sz="1800" kern="1200">
                <a:solidFill>
                  <a:schemeClr val="tx1"/>
                </a:solidFill>
                <a:latin typeface="+mn-lt"/>
                <a:ea typeface="+mn-ea"/>
                <a:cs typeface="+mn-cs"/>
              </a:defRPr>
            </a:lvl1pPr>
            <a:lvl2pPr marL="457139" algn="l" defTabSz="914280" rtl="0" eaLnBrk="1" latinLnBrk="0" hangingPunct="1">
              <a:defRPr sz="1800" kern="1200">
                <a:solidFill>
                  <a:schemeClr val="tx1"/>
                </a:solidFill>
                <a:latin typeface="+mn-lt"/>
                <a:ea typeface="+mn-ea"/>
                <a:cs typeface="+mn-cs"/>
              </a:defRPr>
            </a:lvl2pPr>
            <a:lvl3pPr marL="914280" algn="l" defTabSz="914280" rtl="0" eaLnBrk="1" latinLnBrk="0" hangingPunct="1">
              <a:defRPr sz="1800" kern="1200">
                <a:solidFill>
                  <a:schemeClr val="tx1"/>
                </a:solidFill>
                <a:latin typeface="+mn-lt"/>
                <a:ea typeface="+mn-ea"/>
                <a:cs typeface="+mn-cs"/>
              </a:defRPr>
            </a:lvl3pPr>
            <a:lvl4pPr marL="1371420" algn="l" defTabSz="914280" rtl="0" eaLnBrk="1" latinLnBrk="0" hangingPunct="1">
              <a:defRPr sz="1800" kern="1200">
                <a:solidFill>
                  <a:schemeClr val="tx1"/>
                </a:solidFill>
                <a:latin typeface="+mn-lt"/>
                <a:ea typeface="+mn-ea"/>
                <a:cs typeface="+mn-cs"/>
              </a:defRPr>
            </a:lvl4pPr>
            <a:lvl5pPr marL="1828560" algn="l" defTabSz="914280" rtl="0" eaLnBrk="1" latinLnBrk="0" hangingPunct="1">
              <a:defRPr sz="1800" kern="1200">
                <a:solidFill>
                  <a:schemeClr val="tx1"/>
                </a:solidFill>
                <a:latin typeface="+mn-lt"/>
                <a:ea typeface="+mn-ea"/>
                <a:cs typeface="+mn-cs"/>
              </a:defRPr>
            </a:lvl5pPr>
            <a:lvl6pPr marL="2285700" algn="l" defTabSz="914280" rtl="0" eaLnBrk="1" latinLnBrk="0" hangingPunct="1">
              <a:defRPr sz="1800" kern="1200">
                <a:solidFill>
                  <a:schemeClr val="tx1"/>
                </a:solidFill>
                <a:latin typeface="+mn-lt"/>
                <a:ea typeface="+mn-ea"/>
                <a:cs typeface="+mn-cs"/>
              </a:defRPr>
            </a:lvl6pPr>
            <a:lvl7pPr marL="2742839" algn="l" defTabSz="914280" rtl="0" eaLnBrk="1" latinLnBrk="0" hangingPunct="1">
              <a:defRPr sz="1800" kern="1200">
                <a:solidFill>
                  <a:schemeClr val="tx1"/>
                </a:solidFill>
                <a:latin typeface="+mn-lt"/>
                <a:ea typeface="+mn-ea"/>
                <a:cs typeface="+mn-cs"/>
              </a:defRPr>
            </a:lvl7pPr>
            <a:lvl8pPr marL="3199980" algn="l" defTabSz="914280" rtl="0" eaLnBrk="1" latinLnBrk="0" hangingPunct="1">
              <a:defRPr sz="1800" kern="1200">
                <a:solidFill>
                  <a:schemeClr val="tx1"/>
                </a:solidFill>
                <a:latin typeface="+mn-lt"/>
                <a:ea typeface="+mn-ea"/>
                <a:cs typeface="+mn-cs"/>
              </a:defRPr>
            </a:lvl8pPr>
            <a:lvl9pPr marL="3657119" algn="l" defTabSz="914280" rtl="0" eaLnBrk="1" latinLnBrk="0" hangingPunct="1">
              <a:defRPr sz="1800" kern="1200">
                <a:solidFill>
                  <a:schemeClr val="tx1"/>
                </a:solidFill>
                <a:latin typeface="+mn-lt"/>
                <a:ea typeface="+mn-ea"/>
                <a:cs typeface="+mn-cs"/>
              </a:defRPr>
            </a:lvl9pPr>
          </a:lstStyle>
          <a:p>
            <a:pPr algn="ctr">
              <a:lnSpc>
                <a:spcPts val="1651"/>
              </a:lnSpc>
            </a:pPr>
            <a:r>
              <a:rPr lang="en-US" sz="1200" dirty="0">
                <a:solidFill>
                  <a:schemeClr val="bg1"/>
                </a:solidFill>
              </a:rPr>
              <a:t>23/05/2023, Frascati</a:t>
            </a:r>
          </a:p>
        </p:txBody>
      </p:sp>
      <p:pic>
        <p:nvPicPr>
          <p:cNvPr id="1026" name="Picture 2">
            <a:extLst>
              <a:ext uri="{FF2B5EF4-FFF2-40B4-BE49-F238E27FC236}">
                <a16:creationId xmlns:a16="http://schemas.microsoft.com/office/drawing/2014/main" id="{D0837A96-28BE-C8E6-4E72-3F1DBCAD78DF}"/>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214576" y="42241"/>
            <a:ext cx="1117165" cy="39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60606"/>
      </p:ext>
    </p:extLst>
  </p:cSld>
  <p:clrMap bg1="lt1" tx1="dk1" bg2="lt2" tx2="dk2" accent1="accent1" accent2="accent2" accent3="accent3" accent4="accent4" accent5="accent5" accent6="accent6" hlink="hlink" folHlink="folHlink"/>
  <p:sldLayoutIdLst>
    <p:sldLayoutId id="2147483651" r:id="rId1"/>
    <p:sldLayoutId id="2147483667" r:id="rId2"/>
    <p:sldLayoutId id="2147483669" r:id="rId3"/>
    <p:sldLayoutId id="2147483668" r:id="rId4"/>
    <p:sldLayoutId id="2147483670" r:id="rId5"/>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156" userDrawn="1">
          <p15:clr>
            <a:srgbClr val="F26B43"/>
          </p15:clr>
        </p15:guide>
        <p15:guide id="3" pos="120" userDrawn="1">
          <p15:clr>
            <a:srgbClr val="F26B43"/>
          </p15:clr>
        </p15:guide>
        <p15:guide id="4" pos="392" userDrawn="1">
          <p15:clr>
            <a:srgbClr val="F26B43"/>
          </p15:clr>
        </p15:guide>
        <p15:guide id="5" pos="1345" userDrawn="1">
          <p15:clr>
            <a:srgbClr val="F26B43"/>
          </p15:clr>
        </p15:guide>
        <p15:guide id="6" pos="1595" userDrawn="1">
          <p15:clr>
            <a:srgbClr val="F26B43"/>
          </p15:clr>
        </p15:guide>
        <p15:guide id="7" pos="7560" userDrawn="1">
          <p15:clr>
            <a:srgbClr val="F26B43"/>
          </p15:clr>
        </p15:guide>
        <p15:guide id="8" pos="7288" userDrawn="1">
          <p15:clr>
            <a:srgbClr val="F26B43"/>
          </p15:clr>
        </p15:guide>
        <p15:guide id="9" pos="2775" userDrawn="1">
          <p15:clr>
            <a:srgbClr val="F26B43"/>
          </p15:clr>
        </p15:guide>
        <p15:guide id="10" pos="2524" userDrawn="1">
          <p15:clr>
            <a:srgbClr val="F26B43"/>
          </p15:clr>
        </p15:guide>
        <p15:guide id="12" pos="3964" userDrawn="1">
          <p15:clr>
            <a:srgbClr val="F26B43"/>
          </p15:clr>
        </p15:guide>
        <p15:guide id="13" pos="3716" userDrawn="1">
          <p15:clr>
            <a:srgbClr val="F26B43"/>
          </p15:clr>
        </p15:guide>
        <p15:guide id="14" pos="6335" userDrawn="1">
          <p15:clr>
            <a:srgbClr val="F26B43"/>
          </p15:clr>
        </p15:guide>
        <p15:guide id="15" pos="6085" userDrawn="1">
          <p15:clr>
            <a:srgbClr val="F26B43"/>
          </p15:clr>
        </p15:guide>
        <p15:guide id="16" pos="5156" userDrawn="1">
          <p15:clr>
            <a:srgbClr val="F26B43"/>
          </p15:clr>
        </p15:guide>
        <p15:guide id="17" pos="4907" userDrawn="1">
          <p15:clr>
            <a:srgbClr val="F26B43"/>
          </p15:clr>
        </p15:guide>
        <p15:guide id="19" orient="horz" pos="164" userDrawn="1">
          <p15:clr>
            <a:srgbClr val="F26B43"/>
          </p15:clr>
        </p15:guide>
        <p15:guide id="21" orient="horz" pos="267" userDrawn="1">
          <p15:clr>
            <a:srgbClr val="F26B43"/>
          </p15:clr>
        </p15:guide>
        <p15:guide id="23" orient="horz" pos="516" userDrawn="1">
          <p15:clr>
            <a:srgbClr val="F26B43"/>
          </p15:clr>
        </p15:guide>
        <p15:guide id="24" orient="horz" pos="3759" userDrawn="1">
          <p15:clr>
            <a:srgbClr val="F26B43"/>
          </p15:clr>
        </p15:guide>
        <p15:guide id="25" orient="horz" pos="391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70.png"/><Relationship Id="rId4" Type="http://schemas.openxmlformats.org/officeDocument/2006/relationships/image" Target="../media/image26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9BD6-7CF7-C32E-4F96-AD9B50AC4AC2}"/>
              </a:ext>
            </a:extLst>
          </p:cNvPr>
          <p:cNvSpPr>
            <a:spLocks noGrp="1"/>
          </p:cNvSpPr>
          <p:nvPr>
            <p:ph type="ctrTitle"/>
          </p:nvPr>
        </p:nvSpPr>
        <p:spPr>
          <a:xfrm>
            <a:off x="587100" y="2540000"/>
            <a:ext cx="11017800" cy="830796"/>
          </a:xfrm>
        </p:spPr>
        <p:txBody>
          <a:bodyPr/>
          <a:lstStyle/>
          <a:p>
            <a:r>
              <a:rPr lang="en-US" dirty="0"/>
              <a:t>mechanical DESIGN OF </a:t>
            </a:r>
            <a:r>
              <a:rPr lang="en-US" dirty="0" err="1"/>
              <a:t>fcc</a:t>
            </a:r>
            <a:r>
              <a:rPr lang="en-US" dirty="0"/>
              <a:t> </a:t>
            </a:r>
            <a:r>
              <a:rPr lang="en-US" dirty="0" err="1"/>
              <a:t>ir</a:t>
            </a:r>
            <a:endParaRPr lang="en-US" dirty="0"/>
          </a:p>
        </p:txBody>
      </p:sp>
      <p:sp>
        <p:nvSpPr>
          <p:cNvPr id="4" name="Slide Number Placeholder 3">
            <a:extLst>
              <a:ext uri="{FF2B5EF4-FFF2-40B4-BE49-F238E27FC236}">
                <a16:creationId xmlns:a16="http://schemas.microsoft.com/office/drawing/2014/main" id="{14221669-0D91-3D26-2885-EFEF081BCCFD}"/>
              </a:ext>
            </a:extLst>
          </p:cNvPr>
          <p:cNvSpPr>
            <a:spLocks noGrp="1"/>
          </p:cNvSpPr>
          <p:nvPr>
            <p:ph type="sldNum" sz="quarter" idx="12"/>
          </p:nvPr>
        </p:nvSpPr>
        <p:spPr/>
        <p:txBody>
          <a:bodyPr/>
          <a:lstStyle/>
          <a:p>
            <a:fld id="{88A1DFE4-5FC5-43BD-BB7E-75EAD82B965F}" type="slidenum">
              <a:rPr lang="en-US" noProof="0" smtClean="0"/>
              <a:pPr/>
              <a:t>1</a:t>
            </a:fld>
            <a:endParaRPr lang="en-US" noProof="0"/>
          </a:p>
        </p:txBody>
      </p:sp>
      <p:sp>
        <p:nvSpPr>
          <p:cNvPr id="5" name="CasellaDiTesto 4">
            <a:extLst>
              <a:ext uri="{FF2B5EF4-FFF2-40B4-BE49-F238E27FC236}">
                <a16:creationId xmlns:a16="http://schemas.microsoft.com/office/drawing/2014/main" id="{976E722B-24F1-E6EE-8CA2-7654707D2005}"/>
              </a:ext>
            </a:extLst>
          </p:cNvPr>
          <p:cNvSpPr txBox="1"/>
          <p:nvPr/>
        </p:nvSpPr>
        <p:spPr>
          <a:xfrm>
            <a:off x="453124" y="5822950"/>
            <a:ext cx="11285751" cy="444500"/>
          </a:xfrm>
          <a:prstGeom prst="rect">
            <a:avLst/>
          </a:prstGeom>
          <a:noFill/>
        </p:spPr>
        <p:txBody>
          <a:bodyPr wrap="square" rtlCol="0">
            <a:noAutofit/>
          </a:bodyPr>
          <a:lstStyle/>
          <a:p>
            <a:pPr algn="ctr">
              <a:lnSpc>
                <a:spcPts val="1651"/>
              </a:lnSpc>
            </a:pPr>
            <a:r>
              <a:rPr lang="en-US" sz="1600" dirty="0">
                <a:solidFill>
                  <a:schemeClr val="bg1"/>
                </a:solidFill>
              </a:rPr>
              <a:t>Thanks to Manuela </a:t>
            </a:r>
            <a:r>
              <a:rPr lang="en-US" sz="1600" dirty="0" err="1">
                <a:solidFill>
                  <a:schemeClr val="bg1"/>
                </a:solidFill>
              </a:rPr>
              <a:t>Boscolo</a:t>
            </a:r>
            <a:r>
              <a:rPr lang="en-US" sz="1600" dirty="0">
                <a:solidFill>
                  <a:schemeClr val="bg1"/>
                </a:solidFill>
              </a:rPr>
              <a:t>, Stefano Lauciani, Luigi Pellegrino, Fabrizio </a:t>
            </a:r>
            <a:r>
              <a:rPr lang="en-US" sz="1600" dirty="0" err="1">
                <a:solidFill>
                  <a:schemeClr val="bg1"/>
                </a:solidFill>
              </a:rPr>
              <a:t>Palla</a:t>
            </a:r>
            <a:r>
              <a:rPr lang="en-US" sz="1600" dirty="0">
                <a:solidFill>
                  <a:schemeClr val="bg1"/>
                </a:solidFill>
              </a:rPr>
              <a:t>, Filippo </a:t>
            </a:r>
            <a:r>
              <a:rPr lang="en-US" sz="1600" dirty="0" err="1">
                <a:solidFill>
                  <a:schemeClr val="bg1"/>
                </a:solidFill>
              </a:rPr>
              <a:t>Bosi</a:t>
            </a:r>
            <a:endParaRPr lang="en-US" sz="1600" dirty="0">
              <a:solidFill>
                <a:schemeClr val="bg1"/>
              </a:solidFill>
            </a:endParaRPr>
          </a:p>
        </p:txBody>
      </p:sp>
      <p:sp>
        <p:nvSpPr>
          <p:cNvPr id="6" name="CasellaDiTesto 3">
            <a:extLst>
              <a:ext uri="{FF2B5EF4-FFF2-40B4-BE49-F238E27FC236}">
                <a16:creationId xmlns:a16="http://schemas.microsoft.com/office/drawing/2014/main" id="{D6920E14-BD80-09B6-C885-E7B317657799}"/>
              </a:ext>
            </a:extLst>
          </p:cNvPr>
          <p:cNvSpPr txBox="1"/>
          <p:nvPr/>
        </p:nvSpPr>
        <p:spPr>
          <a:xfrm>
            <a:off x="69850" y="6405265"/>
            <a:ext cx="12122150" cy="461665"/>
          </a:xfrm>
          <a:prstGeom prst="rect">
            <a:avLst/>
          </a:prstGeom>
          <a:noFill/>
        </p:spPr>
        <p:txBody>
          <a:bodyPr wrap="square" rtlCol="0">
            <a:spAutoFit/>
          </a:bodyPr>
          <a:lstStyle/>
          <a:p>
            <a:pPr algn="ctr"/>
            <a:r>
              <a:rPr lang="en-US" sz="1200" dirty="0">
                <a:solidFill>
                  <a:schemeClr val="bg1"/>
                </a:solidFill>
              </a:rPr>
              <a:t>This project has received funding from the </a:t>
            </a:r>
            <a:r>
              <a:rPr lang="en-US" sz="1200" b="1" dirty="0">
                <a:solidFill>
                  <a:schemeClr val="bg1"/>
                </a:solidFill>
              </a:rPr>
              <a:t>European Union's Horizon 2020 </a:t>
            </a:r>
            <a:r>
              <a:rPr lang="en-US" sz="1200" dirty="0">
                <a:solidFill>
                  <a:schemeClr val="bg1"/>
                </a:solidFill>
              </a:rPr>
              <a:t>research and innovation </a:t>
            </a:r>
            <a:r>
              <a:rPr lang="en-US" sz="1200" dirty="0" err="1">
                <a:solidFill>
                  <a:schemeClr val="bg1"/>
                </a:solidFill>
              </a:rPr>
              <a:t>programme</a:t>
            </a:r>
            <a:r>
              <a:rPr lang="en-US" sz="1200" dirty="0">
                <a:solidFill>
                  <a:schemeClr val="bg1"/>
                </a:solidFill>
              </a:rPr>
              <a:t> under the </a:t>
            </a:r>
            <a:r>
              <a:rPr lang="en-US" sz="1200" b="1" dirty="0">
                <a:solidFill>
                  <a:schemeClr val="bg1"/>
                </a:solidFill>
              </a:rPr>
              <a:t>European Union's Horizon 2020 </a:t>
            </a:r>
            <a:r>
              <a:rPr lang="en-US" sz="1200" dirty="0">
                <a:solidFill>
                  <a:schemeClr val="bg1"/>
                </a:solidFill>
              </a:rPr>
              <a:t>research and innovation </a:t>
            </a:r>
            <a:r>
              <a:rPr lang="en-US" sz="1200" dirty="0" err="1">
                <a:solidFill>
                  <a:schemeClr val="bg1"/>
                </a:solidFill>
              </a:rPr>
              <a:t>programme</a:t>
            </a:r>
            <a:r>
              <a:rPr lang="en-US" sz="1200" dirty="0">
                <a:solidFill>
                  <a:schemeClr val="bg1"/>
                </a:solidFill>
              </a:rPr>
              <a:t> under grant agreement No 951754</a:t>
            </a:r>
            <a:endParaRPr lang="it-IT" sz="1200" dirty="0">
              <a:solidFill>
                <a:schemeClr val="bg1"/>
              </a:solidFill>
            </a:endParaRPr>
          </a:p>
        </p:txBody>
      </p:sp>
    </p:spTree>
    <p:extLst>
      <p:ext uri="{BB962C8B-B14F-4D97-AF65-F5344CB8AC3E}">
        <p14:creationId xmlns:p14="http://schemas.microsoft.com/office/powerpoint/2010/main" val="136182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DA46B-CFCA-5946-0AA1-0D7BBB81D447}"/>
              </a:ext>
            </a:extLst>
          </p:cNvPr>
          <p:cNvSpPr>
            <a:spLocks noGrp="1"/>
          </p:cNvSpPr>
          <p:nvPr>
            <p:ph type="sldNum" sz="quarter" idx="10"/>
          </p:nvPr>
        </p:nvSpPr>
        <p:spPr/>
        <p:txBody>
          <a:bodyPr/>
          <a:lstStyle/>
          <a:p>
            <a:fld id="{88A1DFE4-5FC5-43BD-BB7E-75EAD82B965F}" type="slidenum">
              <a:rPr lang="en-US" smtClean="0"/>
              <a:pPr/>
              <a:t>10</a:t>
            </a:fld>
            <a:endParaRPr lang="en-US"/>
          </a:p>
        </p:txBody>
      </p:sp>
      <p:sp>
        <p:nvSpPr>
          <p:cNvPr id="3" name="Title 2">
            <a:extLst>
              <a:ext uri="{FF2B5EF4-FFF2-40B4-BE49-F238E27FC236}">
                <a16:creationId xmlns:a16="http://schemas.microsoft.com/office/drawing/2014/main" id="{0CE3997C-B348-1C9C-002F-521828DE1D43}"/>
              </a:ext>
            </a:extLst>
          </p:cNvPr>
          <p:cNvSpPr>
            <a:spLocks noGrp="1"/>
          </p:cNvSpPr>
          <p:nvPr>
            <p:ph type="title"/>
          </p:nvPr>
        </p:nvSpPr>
        <p:spPr>
          <a:xfrm>
            <a:off x="205389" y="618038"/>
            <a:ext cx="11017800" cy="1072088"/>
          </a:xfrm>
        </p:spPr>
        <p:txBody>
          <a:bodyPr/>
          <a:lstStyle/>
          <a:p>
            <a:r>
              <a:rPr lang="en-US" dirty="0"/>
              <a:t>Accelerator division internal notes</a:t>
            </a:r>
          </a:p>
        </p:txBody>
      </p:sp>
      <p:pic>
        <p:nvPicPr>
          <p:cNvPr id="22" name="Picture 21">
            <a:extLst>
              <a:ext uri="{FF2B5EF4-FFF2-40B4-BE49-F238E27FC236}">
                <a16:creationId xmlns:a16="http://schemas.microsoft.com/office/drawing/2014/main" id="{DFAB4AA0-BA07-C5F5-CD20-8FAC5A58B9CC}"/>
              </a:ext>
            </a:extLst>
          </p:cNvPr>
          <p:cNvPicPr>
            <a:picLocks noChangeAspect="1"/>
          </p:cNvPicPr>
          <p:nvPr/>
        </p:nvPicPr>
        <p:blipFill>
          <a:blip r:embed="rId2"/>
          <a:stretch>
            <a:fillRect/>
          </a:stretch>
        </p:blipFill>
        <p:spPr>
          <a:xfrm>
            <a:off x="7573045" y="618038"/>
            <a:ext cx="4473328" cy="5982218"/>
          </a:xfrm>
          <a:prstGeom prst="rect">
            <a:avLst/>
          </a:prstGeom>
          <a:ln w="38100">
            <a:solidFill>
              <a:srgbClr val="FF0000"/>
            </a:solidFill>
          </a:ln>
        </p:spPr>
      </p:pic>
      <p:sp>
        <p:nvSpPr>
          <p:cNvPr id="23" name="TextBox 22">
            <a:extLst>
              <a:ext uri="{FF2B5EF4-FFF2-40B4-BE49-F238E27FC236}">
                <a16:creationId xmlns:a16="http://schemas.microsoft.com/office/drawing/2014/main" id="{003DD3F3-2620-5388-D301-717EBA7A723C}"/>
              </a:ext>
            </a:extLst>
          </p:cNvPr>
          <p:cNvSpPr txBox="1"/>
          <p:nvPr/>
        </p:nvSpPr>
        <p:spPr>
          <a:xfrm>
            <a:off x="145626" y="1219858"/>
            <a:ext cx="5372671" cy="1187355"/>
          </a:xfrm>
          <a:prstGeom prst="rect">
            <a:avLst/>
          </a:prstGeom>
          <a:noFill/>
        </p:spPr>
        <p:txBody>
          <a:bodyPr wrap="square" rtlCol="0">
            <a:noAutofit/>
          </a:bodyPr>
          <a:lstStyle/>
          <a:p>
            <a:pPr marL="171450" indent="-171450">
              <a:spcAft>
                <a:spcPts val="600"/>
              </a:spcAft>
              <a:buFont typeface="Arial" panose="020B0604020202020204" pitchFamily="34" charset="0"/>
              <a:buChar char="•"/>
            </a:pPr>
            <a:r>
              <a:rPr lang="en-US" dirty="0"/>
              <a:t>Calculation of the paraffin flow parameters needed to remove the heat load</a:t>
            </a:r>
          </a:p>
          <a:p>
            <a:pPr marL="171450" indent="-171450">
              <a:buFont typeface="Arial" panose="020B0604020202020204" pitchFamily="34" charset="0"/>
              <a:buChar char="•"/>
            </a:pPr>
            <a:r>
              <a:rPr lang="en-US" dirty="0"/>
              <a:t>Published17-04-2023</a:t>
            </a:r>
          </a:p>
        </p:txBody>
      </p:sp>
      <p:sp>
        <p:nvSpPr>
          <p:cNvPr id="25" name="TextBox 24">
            <a:extLst>
              <a:ext uri="{FF2B5EF4-FFF2-40B4-BE49-F238E27FC236}">
                <a16:creationId xmlns:a16="http://schemas.microsoft.com/office/drawing/2014/main" id="{D3709A7B-9BF4-ABE7-6342-D281EA96643E}"/>
              </a:ext>
            </a:extLst>
          </p:cNvPr>
          <p:cNvSpPr txBox="1"/>
          <p:nvPr/>
        </p:nvSpPr>
        <p:spPr>
          <a:xfrm>
            <a:off x="25284" y="6223118"/>
            <a:ext cx="7459141" cy="584775"/>
          </a:xfrm>
          <a:prstGeom prst="rect">
            <a:avLst/>
          </a:prstGeom>
          <a:noFill/>
        </p:spPr>
        <p:txBody>
          <a:bodyPr wrap="square">
            <a:spAutoFit/>
          </a:bodyPr>
          <a:lstStyle/>
          <a:p>
            <a:r>
              <a:rPr lang="en-US" sz="1600" dirty="0"/>
              <a:t>https://da.lnf.infn.it/documentation/accelerator-division-technical-notes/accelerator-division-technical-notes/</a:t>
            </a:r>
          </a:p>
        </p:txBody>
      </p:sp>
      <p:pic>
        <p:nvPicPr>
          <p:cNvPr id="27" name="Picture 26">
            <a:extLst>
              <a:ext uri="{FF2B5EF4-FFF2-40B4-BE49-F238E27FC236}">
                <a16:creationId xmlns:a16="http://schemas.microsoft.com/office/drawing/2014/main" id="{DE3FC3BE-3302-4DD3-8C52-1EF7C3CC565D}"/>
              </a:ext>
            </a:extLst>
          </p:cNvPr>
          <p:cNvPicPr>
            <a:picLocks noChangeAspect="1"/>
          </p:cNvPicPr>
          <p:nvPr/>
        </p:nvPicPr>
        <p:blipFill>
          <a:blip r:embed="rId3"/>
          <a:stretch>
            <a:fillRect/>
          </a:stretch>
        </p:blipFill>
        <p:spPr>
          <a:xfrm>
            <a:off x="25285" y="2276198"/>
            <a:ext cx="3673906" cy="2570775"/>
          </a:xfrm>
          <a:prstGeom prst="rect">
            <a:avLst/>
          </a:prstGeom>
        </p:spPr>
      </p:pic>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E00FBC18-EB77-360A-17DC-625414B9F0EC}"/>
                  </a:ext>
                </a:extLst>
              </p:cNvPr>
              <p:cNvGraphicFramePr>
                <a:graphicFrameLocks noGrp="1"/>
              </p:cNvGraphicFramePr>
              <p:nvPr>
                <p:extLst>
                  <p:ext uri="{D42A27DB-BD31-4B8C-83A1-F6EECF244321}">
                    <p14:modId xmlns:p14="http://schemas.microsoft.com/office/powerpoint/2010/main" val="1617251099"/>
                  </p:ext>
                </p:extLst>
              </p:nvPr>
            </p:nvGraphicFramePr>
            <p:xfrm>
              <a:off x="3699191" y="2841307"/>
              <a:ext cx="3785235" cy="1175385"/>
            </p:xfrm>
            <a:graphic>
              <a:graphicData uri="http://schemas.openxmlformats.org/drawingml/2006/table">
                <a:tbl>
                  <a:tblPr firstRow="1" firstCol="1" bandRow="1">
                    <a:tableStyleId>{5C22544A-7EE6-4342-B048-85BDC9FD1C3A}</a:tableStyleId>
                  </a:tblPr>
                  <a:tblGrid>
                    <a:gridCol w="1347470">
                      <a:extLst>
                        <a:ext uri="{9D8B030D-6E8A-4147-A177-3AD203B41FA5}">
                          <a16:colId xmlns:a16="http://schemas.microsoft.com/office/drawing/2014/main" val="1178259641"/>
                        </a:ext>
                      </a:extLst>
                    </a:gridCol>
                    <a:gridCol w="1169670">
                      <a:extLst>
                        <a:ext uri="{9D8B030D-6E8A-4147-A177-3AD203B41FA5}">
                          <a16:colId xmlns:a16="http://schemas.microsoft.com/office/drawing/2014/main" val="3961271723"/>
                        </a:ext>
                      </a:extLst>
                    </a:gridCol>
                    <a:gridCol w="1268095">
                      <a:extLst>
                        <a:ext uri="{9D8B030D-6E8A-4147-A177-3AD203B41FA5}">
                          <a16:colId xmlns:a16="http://schemas.microsoft.com/office/drawing/2014/main" val="2930038990"/>
                        </a:ext>
                      </a:extLst>
                    </a:gridCol>
                  </a:tblGrid>
                  <a:tr h="230505">
                    <a:tc>
                      <a:txBody>
                        <a:bodyPr/>
                        <a:lstStyle/>
                        <a:p>
                          <a:pPr marL="0" marR="0" indent="226695" algn="ctr">
                            <a:spcBef>
                              <a:spcPts val="0"/>
                            </a:spcBef>
                            <a:spcAft>
                              <a:spcPts val="0"/>
                            </a:spcAft>
                            <a:tabLst>
                              <a:tab pos="228600" algn="l"/>
                            </a:tabLst>
                          </a:pPr>
                          <a:r>
                            <a:rPr lang="en-US" sz="1200">
                              <a:effectLst/>
                            </a:rPr>
                            <a:t>Case</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A</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B</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038543"/>
                      </a:ext>
                    </a:extLst>
                  </a:tr>
                  <a:tr h="219075">
                    <a:tc>
                      <a:txBody>
                        <a:bodyPr/>
                        <a:lstStyle/>
                        <a:p>
                          <a:pPr marL="0" marR="0" indent="226695" algn="ctr">
                            <a:spcBef>
                              <a:spcPts val="0"/>
                            </a:spcBef>
                            <a:spcAft>
                              <a:spcPts val="0"/>
                            </a:spcAft>
                            <a:tabLst>
                              <a:tab pos="228600" algn="l"/>
                            </a:tabLst>
                          </a:pPr>
                          <a:r>
                            <a:rPr lang="en-US" sz="1200">
                              <a:effectLst/>
                            </a:rPr>
                            <a:t>Velocity</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dirty="0">
                              <a:effectLst/>
                            </a:rPr>
                            <a:t>V=0.3 m/s</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V=0.5 m/s</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2219499"/>
                      </a:ext>
                    </a:extLst>
                  </a:tr>
                  <a:tr h="224790">
                    <a:tc>
                      <a:txBody>
                        <a:bodyPr/>
                        <a:lstStyle/>
                        <a:p>
                          <a:pPr marL="0" marR="0" indent="226695" algn="ctr">
                            <a:spcBef>
                              <a:spcPts val="0"/>
                            </a:spcBef>
                            <a:spcAft>
                              <a:spcPts val="0"/>
                            </a:spcAft>
                            <a:tabLst>
                              <a:tab pos="228600" algn="l"/>
                            </a:tabLst>
                          </a:pPr>
                          <a14:m>
                            <m:oMath xmlns:m="http://schemas.openxmlformats.org/officeDocument/2006/math">
                              <m:sSub>
                                <m:sSubPr>
                                  <m:ctrlPr>
                                    <a:rPr lang="en-GB" sz="1200" i="1">
                                      <a:effectLst/>
                                      <a:latin typeface="Cambria Math" panose="02040503050406030204" pitchFamily="18" charset="0"/>
                                    </a:rPr>
                                  </m:ctrlPr>
                                </m:sSubPr>
                                <m:e>
                                  <m:r>
                                    <a:rPr lang="en-US" sz="1200">
                                      <a:effectLst/>
                                      <a:latin typeface="Cambria Math" panose="02040503050406030204" pitchFamily="18" charset="0"/>
                                    </a:rPr>
                                    <m:t>𝑇</m:t>
                                  </m:r>
                                </m:e>
                                <m:sub>
                                  <m:r>
                                    <m:rPr>
                                      <m:sty m:val="p"/>
                                    </m:rPr>
                                    <a:rPr lang="en-US" sz="1200">
                                      <a:effectLst/>
                                      <a:latin typeface="Cambria Math" panose="02040503050406030204" pitchFamily="18" charset="0"/>
                                    </a:rPr>
                                    <m:t>out</m:t>
                                  </m:r>
                                </m:sub>
                              </m:sSub>
                            </m:oMath>
                          </a14:m>
                          <a:r>
                            <a:rPr lang="en-US" sz="1200">
                              <a:effectLst/>
                            </a:rPr>
                            <a:t>[°C]</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dirty="0">
                              <a:effectLst/>
                            </a:rPr>
                            <a:t>18.5</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18.3</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9969741"/>
                      </a:ext>
                    </a:extLst>
                  </a:tr>
                  <a:tr h="270510">
                    <a:tc>
                      <a:txBody>
                        <a:bodyPr/>
                        <a:lstStyle/>
                        <a:p>
                          <a:pPr marL="0" marR="0" indent="226695" algn="ctr">
                            <a:spcBef>
                              <a:spcPts val="0"/>
                            </a:spcBef>
                            <a:spcAft>
                              <a:spcPts val="0"/>
                            </a:spcAft>
                            <a:tabLst>
                              <a:tab pos="228600" algn="l"/>
                            </a:tabLst>
                          </a:pPr>
                          <a14:m>
                            <m:oMath xmlns:m="http://schemas.openxmlformats.org/officeDocument/2006/math">
                              <m:sSub>
                                <m:sSubPr>
                                  <m:ctrlPr>
                                    <a:rPr lang="en-GB" sz="1200" i="1">
                                      <a:effectLst/>
                                      <a:latin typeface="Cambria Math" panose="02040503050406030204" pitchFamily="18" charset="0"/>
                                    </a:rPr>
                                  </m:ctrlPr>
                                </m:sSubPr>
                                <m:e>
                                  <m:r>
                                    <a:rPr lang="en-US" sz="1200">
                                      <a:effectLst/>
                                      <a:latin typeface="Cambria Math" panose="02040503050406030204" pitchFamily="18" charset="0"/>
                                    </a:rPr>
                                    <m:t>𝑇</m:t>
                                  </m:r>
                                </m:e>
                                <m:sub>
                                  <m:r>
                                    <a:rPr lang="en-US" sz="1200">
                                      <a:effectLst/>
                                      <a:latin typeface="Cambria Math" panose="02040503050406030204" pitchFamily="18" charset="0"/>
                                    </a:rPr>
                                    <m:t>𝑏𝑢𝑙𝑘</m:t>
                                  </m:r>
                                </m:sub>
                              </m:sSub>
                            </m:oMath>
                          </a14:m>
                          <a:r>
                            <a:rPr lang="en-US" sz="1200">
                              <a:effectLst/>
                            </a:rPr>
                            <a:t>[°C]</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18.3</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18.2</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4537056"/>
                      </a:ext>
                    </a:extLst>
                  </a:tr>
                  <a:tr h="230505">
                    <a:tc>
                      <a:txBody>
                        <a:bodyPr/>
                        <a:lstStyle/>
                        <a:p>
                          <a:pPr marL="0" marR="0" indent="226695" algn="ctr">
                            <a:spcBef>
                              <a:spcPts val="0"/>
                            </a:spcBef>
                            <a:spcAft>
                              <a:spcPts val="0"/>
                            </a:spcAft>
                            <a:tabLst>
                              <a:tab pos="228600" algn="l"/>
                            </a:tabLst>
                          </a:pPr>
                          <a14:m>
                            <m:oMath xmlns:m="http://schemas.openxmlformats.org/officeDocument/2006/math">
                              <m:sSub>
                                <m:sSubPr>
                                  <m:ctrlPr>
                                    <a:rPr lang="en-GB" sz="1200" i="1">
                                      <a:effectLst/>
                                      <a:latin typeface="Cambria Math" panose="02040503050406030204" pitchFamily="18" charset="0"/>
                                    </a:rPr>
                                  </m:ctrlPr>
                                </m:sSubPr>
                                <m:e>
                                  <m:r>
                                    <a:rPr lang="en-US" sz="1200">
                                      <a:effectLst/>
                                      <a:latin typeface="Cambria Math" panose="02040503050406030204" pitchFamily="18" charset="0"/>
                                    </a:rPr>
                                    <m:t>𝑇</m:t>
                                  </m:r>
                                </m:e>
                                <m:sub>
                                  <m:r>
                                    <a:rPr lang="en-US" sz="1200">
                                      <a:effectLst/>
                                      <a:latin typeface="Cambria Math" panose="02040503050406030204" pitchFamily="18" charset="0"/>
                                    </a:rPr>
                                    <m:t>2</m:t>
                                  </m:r>
                                </m:sub>
                              </m:sSub>
                            </m:oMath>
                          </a14:m>
                          <a:r>
                            <a:rPr lang="en-US" sz="1200">
                              <a:effectLst/>
                            </a:rPr>
                            <a:t>[°C]</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23.4</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dirty="0">
                              <a:effectLst/>
                            </a:rPr>
                            <a:t>23.0</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377701"/>
                      </a:ext>
                    </a:extLst>
                  </a:tr>
                </a:tbl>
              </a:graphicData>
            </a:graphic>
          </p:graphicFrame>
        </mc:Choice>
        <mc:Fallback xmlns="">
          <p:graphicFrame>
            <p:nvGraphicFramePr>
              <p:cNvPr id="28" name="Table 27">
                <a:extLst>
                  <a:ext uri="{FF2B5EF4-FFF2-40B4-BE49-F238E27FC236}">
                    <a16:creationId xmlns:a16="http://schemas.microsoft.com/office/drawing/2014/main" id="{E00FBC18-EB77-360A-17DC-625414B9F0EC}"/>
                  </a:ext>
                </a:extLst>
              </p:cNvPr>
              <p:cNvGraphicFramePr>
                <a:graphicFrameLocks noGrp="1"/>
              </p:cNvGraphicFramePr>
              <p:nvPr>
                <p:extLst>
                  <p:ext uri="{D42A27DB-BD31-4B8C-83A1-F6EECF244321}">
                    <p14:modId xmlns:p14="http://schemas.microsoft.com/office/powerpoint/2010/main" val="1617251099"/>
                  </p:ext>
                </p:extLst>
              </p:nvPr>
            </p:nvGraphicFramePr>
            <p:xfrm>
              <a:off x="3699191" y="2841307"/>
              <a:ext cx="3785235" cy="1175385"/>
            </p:xfrm>
            <a:graphic>
              <a:graphicData uri="http://schemas.openxmlformats.org/drawingml/2006/table">
                <a:tbl>
                  <a:tblPr firstRow="1" firstCol="1" bandRow="1">
                    <a:tableStyleId>{5C22544A-7EE6-4342-B048-85BDC9FD1C3A}</a:tableStyleId>
                  </a:tblPr>
                  <a:tblGrid>
                    <a:gridCol w="1347470">
                      <a:extLst>
                        <a:ext uri="{9D8B030D-6E8A-4147-A177-3AD203B41FA5}">
                          <a16:colId xmlns:a16="http://schemas.microsoft.com/office/drawing/2014/main" val="1178259641"/>
                        </a:ext>
                      </a:extLst>
                    </a:gridCol>
                    <a:gridCol w="1169670">
                      <a:extLst>
                        <a:ext uri="{9D8B030D-6E8A-4147-A177-3AD203B41FA5}">
                          <a16:colId xmlns:a16="http://schemas.microsoft.com/office/drawing/2014/main" val="3961271723"/>
                        </a:ext>
                      </a:extLst>
                    </a:gridCol>
                    <a:gridCol w="1268095">
                      <a:extLst>
                        <a:ext uri="{9D8B030D-6E8A-4147-A177-3AD203B41FA5}">
                          <a16:colId xmlns:a16="http://schemas.microsoft.com/office/drawing/2014/main" val="2930038990"/>
                        </a:ext>
                      </a:extLst>
                    </a:gridCol>
                  </a:tblGrid>
                  <a:tr h="230505">
                    <a:tc>
                      <a:txBody>
                        <a:bodyPr/>
                        <a:lstStyle/>
                        <a:p>
                          <a:pPr marL="0" marR="0" indent="226695" algn="ctr">
                            <a:spcBef>
                              <a:spcPts val="0"/>
                            </a:spcBef>
                            <a:spcAft>
                              <a:spcPts val="0"/>
                            </a:spcAft>
                            <a:tabLst>
                              <a:tab pos="228600" algn="l"/>
                            </a:tabLst>
                          </a:pPr>
                          <a:r>
                            <a:rPr lang="en-US" sz="1200">
                              <a:effectLst/>
                            </a:rPr>
                            <a:t>Case</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A</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B</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038543"/>
                      </a:ext>
                    </a:extLst>
                  </a:tr>
                  <a:tr h="219075">
                    <a:tc>
                      <a:txBody>
                        <a:bodyPr/>
                        <a:lstStyle/>
                        <a:p>
                          <a:pPr marL="0" marR="0" indent="226695" algn="ctr">
                            <a:spcBef>
                              <a:spcPts val="0"/>
                            </a:spcBef>
                            <a:spcAft>
                              <a:spcPts val="0"/>
                            </a:spcAft>
                            <a:tabLst>
                              <a:tab pos="228600" algn="l"/>
                            </a:tabLst>
                          </a:pPr>
                          <a:r>
                            <a:rPr lang="en-US" sz="1200">
                              <a:effectLst/>
                            </a:rPr>
                            <a:t>Velocity</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dirty="0">
                              <a:effectLst/>
                            </a:rPr>
                            <a:t>V=0.3 m/s</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V=0.5 m/s</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2219499"/>
                      </a:ext>
                    </a:extLst>
                  </a:tr>
                  <a:tr h="224790">
                    <a:tc>
                      <a:txBody>
                        <a:bodyPr/>
                        <a:lstStyle/>
                        <a:p>
                          <a:endParaRPr lang="en-US"/>
                        </a:p>
                      </a:txBody>
                      <a:tcPr marL="68580" marR="68580" marT="0" marB="0" anchor="ctr">
                        <a:blipFill>
                          <a:blip r:embed="rId4"/>
                          <a:stretch>
                            <a:fillRect l="-452" t="-213514" r="-183258" b="-248649"/>
                          </a:stretch>
                        </a:blipFill>
                      </a:tcPr>
                    </a:tc>
                    <a:tc>
                      <a:txBody>
                        <a:bodyPr/>
                        <a:lstStyle/>
                        <a:p>
                          <a:pPr marL="0" marR="0" indent="226695" algn="ctr">
                            <a:spcBef>
                              <a:spcPts val="0"/>
                            </a:spcBef>
                            <a:spcAft>
                              <a:spcPts val="0"/>
                            </a:spcAft>
                            <a:tabLst>
                              <a:tab pos="228600" algn="l"/>
                            </a:tabLst>
                          </a:pPr>
                          <a:r>
                            <a:rPr lang="en-US" sz="1200" dirty="0">
                              <a:effectLst/>
                            </a:rPr>
                            <a:t>18.5</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18.3</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9969741"/>
                      </a:ext>
                    </a:extLst>
                  </a:tr>
                  <a:tr h="270510">
                    <a:tc>
                      <a:txBody>
                        <a:bodyPr/>
                        <a:lstStyle/>
                        <a:p>
                          <a:endParaRPr lang="en-US"/>
                        </a:p>
                      </a:txBody>
                      <a:tcPr marL="68580" marR="68580" marT="0" marB="0" anchor="ctr">
                        <a:blipFill>
                          <a:blip r:embed="rId4"/>
                          <a:stretch>
                            <a:fillRect l="-452" t="-263636" r="-183258" b="-109091"/>
                          </a:stretch>
                        </a:blipFill>
                      </a:tcPr>
                    </a:tc>
                    <a:tc>
                      <a:txBody>
                        <a:bodyPr/>
                        <a:lstStyle/>
                        <a:p>
                          <a:pPr marL="0" marR="0" indent="226695" algn="ctr">
                            <a:spcBef>
                              <a:spcPts val="0"/>
                            </a:spcBef>
                            <a:spcAft>
                              <a:spcPts val="0"/>
                            </a:spcAft>
                            <a:tabLst>
                              <a:tab pos="228600" algn="l"/>
                            </a:tabLst>
                          </a:pPr>
                          <a:r>
                            <a:rPr lang="en-US" sz="1200">
                              <a:effectLst/>
                            </a:rPr>
                            <a:t>18.3</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a:effectLst/>
                            </a:rPr>
                            <a:t>18.2</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4537056"/>
                      </a:ext>
                    </a:extLst>
                  </a:tr>
                  <a:tr h="230505">
                    <a:tc>
                      <a:txBody>
                        <a:bodyPr/>
                        <a:lstStyle/>
                        <a:p>
                          <a:endParaRPr lang="en-US"/>
                        </a:p>
                      </a:txBody>
                      <a:tcPr marL="68580" marR="68580" marT="0" marB="0" anchor="ctr">
                        <a:blipFill>
                          <a:blip r:embed="rId4"/>
                          <a:stretch>
                            <a:fillRect l="-452" t="-421053" r="-183258" b="-26316"/>
                          </a:stretch>
                        </a:blipFill>
                      </a:tcPr>
                    </a:tc>
                    <a:tc>
                      <a:txBody>
                        <a:bodyPr/>
                        <a:lstStyle/>
                        <a:p>
                          <a:pPr marL="0" marR="0" indent="226695" algn="ctr">
                            <a:spcBef>
                              <a:spcPts val="0"/>
                            </a:spcBef>
                            <a:spcAft>
                              <a:spcPts val="0"/>
                            </a:spcAft>
                            <a:tabLst>
                              <a:tab pos="228600" algn="l"/>
                            </a:tabLst>
                          </a:pPr>
                          <a:r>
                            <a:rPr lang="en-US" sz="1200">
                              <a:effectLst/>
                            </a:rPr>
                            <a:t>23.4</a:t>
                          </a:r>
                          <a:endParaRPr lang="en-GB" sz="12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226695" algn="ctr">
                            <a:spcBef>
                              <a:spcPts val="0"/>
                            </a:spcBef>
                            <a:spcAft>
                              <a:spcPts val="0"/>
                            </a:spcAft>
                            <a:tabLst>
                              <a:tab pos="228600" algn="l"/>
                            </a:tabLst>
                          </a:pPr>
                          <a:r>
                            <a:rPr lang="en-US" sz="1200" dirty="0">
                              <a:effectLst/>
                            </a:rPr>
                            <a:t>23.0</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377701"/>
                      </a:ext>
                    </a:extLst>
                  </a:tr>
                </a:tbl>
              </a:graphicData>
            </a:graphic>
          </p:graphicFrame>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861D7B-B6F1-6298-C9BC-23490A347562}"/>
                  </a:ext>
                </a:extLst>
              </p:cNvPr>
              <p:cNvSpPr txBox="1"/>
              <p:nvPr/>
            </p:nvSpPr>
            <p:spPr>
              <a:xfrm>
                <a:off x="101315" y="4809464"/>
                <a:ext cx="7307078" cy="1438664"/>
              </a:xfrm>
              <a:prstGeom prst="rect">
                <a:avLst/>
              </a:prstGeom>
              <a:noFill/>
            </p:spPr>
            <p:txBody>
              <a:bodyPr wrap="square">
                <a:spAutoFit/>
              </a:bodyPr>
              <a:lstStyle/>
              <a:p>
                <a:pPr marL="0" marR="0" indent="226695" algn="just">
                  <a:spcBef>
                    <a:spcPts val="0"/>
                  </a:spcBef>
                  <a:spcAft>
                    <a:spcPts val="0"/>
                  </a:spcAft>
                  <a:tabLst>
                    <a:tab pos="228600" algn="l"/>
                  </a:tabLst>
                </a:pPr>
                <a14:m>
                  <m:oMathPara xmlns:m="http://schemas.openxmlformats.org/officeDocument/2006/math">
                    <m:oMathParaPr>
                      <m:jc m:val="centerGroup"/>
                    </m:oMathParaPr>
                    <m:oMath xmlns:m="http://schemas.openxmlformats.org/officeDocument/2006/math">
                      <m:sSub>
                        <m:sSubPr>
                          <m:ctrlPr>
                            <a:rPr lang="en-GB" sz="18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𝑣</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=0.3</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𝑓</m:t>
                      </m:r>
                      <m:f>
                        <m:f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𝐿</m:t>
                          </m:r>
                        </m:num>
                        <m:den>
                          <m:sSub>
                            <m:sSub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𝐷</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𝑒𝑞</m:t>
                              </m:r>
                            </m:sub>
                          </m:sSub>
                        </m:den>
                      </m:f>
                      <m:f>
                        <m:f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𝜌</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=24</m:t>
                      </m:r>
                      <m:f>
                        <m:f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0.180</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−3</m:t>
                              </m:r>
                            </m:sup>
                          </m:sSup>
                        </m:den>
                      </m:f>
                      <m:f>
                        <m:f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0.3</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734</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𝑃𝑎</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=71.34 </m:t>
                      </m:r>
                      <m:r>
                        <a:rPr lang="en-US" sz="1800" i="1">
                          <a:effectLst/>
                          <a:latin typeface="Cambria Math" panose="02040503050406030204" pitchFamily="18" charset="0"/>
                          <a:ea typeface="Yu Mincho" panose="02020400000000000000" pitchFamily="18" charset="-128"/>
                          <a:cs typeface="Times New Roman" panose="02020603050405020304" pitchFamily="18" charset="0"/>
                        </a:rPr>
                        <m:t>𝑘𝑃𝑎</m:t>
                      </m:r>
                    </m:oMath>
                  </m:oMathPara>
                </a14:m>
                <a:endParaRPr lang="en-GB"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gn="ct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GB" sz="1800" i="1">
                              <a:effectLst/>
                              <a:latin typeface="Cambria Math" panose="02040503050406030204" pitchFamily="18" charset="0"/>
                              <a:ea typeface="Calibri" panose="020F0502020204030204" pitchFamily="34" charset="0"/>
                              <a:cs typeface="Arial" panose="020B0604020202020204" pitchFamily="34" charset="0"/>
                            </a:rPr>
                          </m:ctrlPr>
                        </m:sSubPr>
                        <m:e>
                          <m:r>
                            <a:rPr lang="en-GB" sz="1800" i="1">
                              <a:effectLst/>
                              <a:latin typeface="Cambria Math" panose="02040503050406030204" pitchFamily="18" charset="0"/>
                              <a:ea typeface="Calibri" panose="020F0502020204030204" pitchFamily="34" charset="0"/>
                              <a:cs typeface="Arial" panose="020B0604020202020204" pitchFamily="34" charset="0"/>
                            </a:rPr>
                            <m:t>∆</m:t>
                          </m:r>
                          <m:r>
                            <m:rPr>
                              <m:sty m:val="p"/>
                            </m:rPr>
                            <a:rPr lang="en-GB" sz="1800" i="1">
                              <a:effectLst/>
                              <a:latin typeface="Cambria Math" panose="02040503050406030204" pitchFamily="18" charset="0"/>
                              <a:ea typeface="Calibri" panose="020F0502020204030204" pitchFamily="34" charset="0"/>
                              <a:cs typeface="Arial" panose="020B0604020202020204" pitchFamily="34" charset="0"/>
                            </a:rPr>
                            <m:t>p</m:t>
                          </m:r>
                        </m:e>
                        <m:sub>
                          <m:r>
                            <m:rPr>
                              <m:sty m:val="p"/>
                            </m:rPr>
                            <a:rPr lang="en-GB" sz="1800" i="1">
                              <a:effectLst/>
                              <a:latin typeface="Cambria Math" panose="02040503050406030204" pitchFamily="18" charset="0"/>
                              <a:ea typeface="Calibri" panose="020F0502020204030204" pitchFamily="34" charset="0"/>
                              <a:cs typeface="Arial" panose="020B0604020202020204" pitchFamily="34" charset="0"/>
                            </a:rPr>
                            <m:t>v</m:t>
                          </m:r>
                          <m:r>
                            <a:rPr lang="en-GB" sz="1800" i="1">
                              <a:effectLst/>
                              <a:latin typeface="Cambria Math" panose="02040503050406030204" pitchFamily="18" charset="0"/>
                              <a:ea typeface="Calibri" panose="020F0502020204030204" pitchFamily="34" charset="0"/>
                              <a:cs typeface="Arial" panose="020B0604020202020204" pitchFamily="34" charset="0"/>
                            </a:rPr>
                            <m:t>=0.5</m:t>
                          </m:r>
                        </m:sub>
                      </m:sSub>
                      <m:f>
                        <m:fPr>
                          <m:ctrlPr>
                            <a:rPr lang="en-GB" sz="1800" i="1">
                              <a:effectLst/>
                              <a:latin typeface="Cambria Math" panose="02040503050406030204" pitchFamily="18" charset="0"/>
                              <a:ea typeface="Calibri" panose="020F0502020204030204" pitchFamily="34" charset="0"/>
                              <a:cs typeface="Arial" panose="020B0604020202020204" pitchFamily="34" charset="0"/>
                            </a:rPr>
                          </m:ctrlPr>
                        </m:fPr>
                        <m:num>
                          <m:r>
                            <m:rPr>
                              <m:sty m:val="p"/>
                            </m:rPr>
                            <a:rPr lang="en-GB" sz="1800" i="1">
                              <a:effectLst/>
                              <a:latin typeface="Cambria Math" panose="02040503050406030204" pitchFamily="18" charset="0"/>
                              <a:ea typeface="Calibri" panose="020F0502020204030204" pitchFamily="34" charset="0"/>
                              <a:cs typeface="Arial" panose="020B0604020202020204" pitchFamily="34" charset="0"/>
                            </a:rPr>
                            <m:t>L</m:t>
                          </m:r>
                        </m:num>
                        <m:den>
                          <m:sSub>
                            <m:sSubPr>
                              <m:ctrlPr>
                                <a:rPr lang="en-GB" sz="1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GB" sz="1800" i="1">
                                  <a:effectLst/>
                                  <a:latin typeface="Cambria Math" panose="02040503050406030204" pitchFamily="18" charset="0"/>
                                  <a:ea typeface="Calibri" panose="020F0502020204030204" pitchFamily="34" charset="0"/>
                                  <a:cs typeface="Arial" panose="020B0604020202020204" pitchFamily="34" charset="0"/>
                                </a:rPr>
                                <m:t>D</m:t>
                              </m:r>
                            </m:e>
                            <m:sub>
                              <m:r>
                                <m:rPr>
                                  <m:sty m:val="p"/>
                                </m:rPr>
                                <a:rPr lang="en-GB" sz="1800" i="1">
                                  <a:effectLst/>
                                  <a:latin typeface="Cambria Math" panose="02040503050406030204" pitchFamily="18" charset="0"/>
                                  <a:ea typeface="Calibri" panose="020F0502020204030204" pitchFamily="34" charset="0"/>
                                  <a:cs typeface="Arial" panose="020B0604020202020204" pitchFamily="34" charset="0"/>
                                </a:rPr>
                                <m:t>eq</m:t>
                              </m:r>
                            </m:sub>
                          </m:sSub>
                        </m:den>
                      </m:f>
                      <m:f>
                        <m:fPr>
                          <m:ctrlPr>
                            <a:rPr lang="en-GB" sz="1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GB" sz="18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GB" sz="1800" i="1">
                                  <a:effectLst/>
                                  <a:latin typeface="Cambria Math" panose="02040503050406030204" pitchFamily="18" charset="0"/>
                                  <a:ea typeface="Calibri" panose="020F0502020204030204" pitchFamily="34" charset="0"/>
                                  <a:cs typeface="Arial" panose="020B0604020202020204" pitchFamily="34" charset="0"/>
                                </a:rPr>
                                <m:t>v</m:t>
                              </m:r>
                            </m:e>
                            <m:sup>
                              <m:r>
                                <a:rPr lang="en-GB" sz="180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n-GB" sz="1800" i="1">
                              <a:effectLst/>
                              <a:latin typeface="Cambria Math" panose="02040503050406030204" pitchFamily="18" charset="0"/>
                              <a:ea typeface="Calibri" panose="020F0502020204030204" pitchFamily="34" charset="0"/>
                              <a:cs typeface="Arial" panose="020B0604020202020204" pitchFamily="34" charset="0"/>
                            </a:rPr>
                            <m:t>2</m:t>
                          </m:r>
                        </m:den>
                      </m:f>
                      <m:f>
                        <m:fPr>
                          <m:ctrlPr>
                            <a:rPr lang="en-GB" sz="1800" i="1">
                              <a:effectLst/>
                              <a:latin typeface="Cambria Math" panose="02040503050406030204" pitchFamily="18" charset="0"/>
                              <a:ea typeface="Calibri" panose="020F0502020204030204" pitchFamily="34" charset="0"/>
                              <a:cs typeface="Arial" panose="020B0604020202020204" pitchFamily="34" charset="0"/>
                            </a:rPr>
                          </m:ctrlPr>
                        </m:fPr>
                        <m:num>
                          <m:r>
                            <a:rPr lang="en-GB" sz="1800" i="1">
                              <a:effectLst/>
                              <a:latin typeface="Cambria Math" panose="02040503050406030204" pitchFamily="18" charset="0"/>
                              <a:ea typeface="Calibri" panose="020F0502020204030204" pitchFamily="34" charset="0"/>
                              <a:cs typeface="Arial" panose="020B0604020202020204" pitchFamily="34" charset="0"/>
                            </a:rPr>
                            <m:t>0.180</m:t>
                          </m:r>
                        </m:num>
                        <m:den>
                          <m:sSup>
                            <m:sSupPr>
                              <m:ctrlPr>
                                <a:rPr lang="en-GB" sz="1800" i="1">
                                  <a:effectLst/>
                                  <a:latin typeface="Cambria Math" panose="02040503050406030204" pitchFamily="18" charset="0"/>
                                  <a:ea typeface="Calibri" panose="020F0502020204030204" pitchFamily="34" charset="0"/>
                                  <a:cs typeface="Arial" panose="020B0604020202020204" pitchFamily="34" charset="0"/>
                                </a:rPr>
                              </m:ctrlPr>
                            </m:sSupPr>
                            <m:e>
                              <m:r>
                                <a:rPr lang="en-GB" sz="1800" i="1">
                                  <a:effectLst/>
                                  <a:latin typeface="Cambria Math" panose="02040503050406030204" pitchFamily="18" charset="0"/>
                                  <a:ea typeface="Calibri" panose="020F0502020204030204" pitchFamily="34" charset="0"/>
                                  <a:cs typeface="Arial" panose="020B0604020202020204" pitchFamily="34" charset="0"/>
                                </a:rPr>
                                <m:t>10</m:t>
                              </m:r>
                            </m:e>
                            <m:sup>
                              <m:r>
                                <a:rPr lang="en-GB" sz="1800" i="1">
                                  <a:effectLst/>
                                  <a:latin typeface="Cambria Math" panose="02040503050406030204" pitchFamily="18" charset="0"/>
                                  <a:ea typeface="Calibri" panose="020F0502020204030204" pitchFamily="34" charset="0"/>
                                  <a:cs typeface="Arial" panose="020B0604020202020204" pitchFamily="34" charset="0"/>
                                </a:rPr>
                                <m:t>−3</m:t>
                              </m:r>
                            </m:sup>
                          </m:sSup>
                        </m:den>
                      </m:f>
                      <m:f>
                        <m:fPr>
                          <m:ctrlPr>
                            <a:rPr lang="en-GB" sz="1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GB" sz="1800" i="1">
                                  <a:effectLst/>
                                  <a:latin typeface="Cambria Math" panose="02040503050406030204" pitchFamily="18" charset="0"/>
                                  <a:ea typeface="Calibri" panose="020F0502020204030204" pitchFamily="34" charset="0"/>
                                  <a:cs typeface="Arial" panose="020B0604020202020204" pitchFamily="34" charset="0"/>
                                </a:rPr>
                              </m:ctrlPr>
                            </m:sSupPr>
                            <m:e>
                              <m:r>
                                <a:rPr lang="en-GB" sz="1800" i="1">
                                  <a:effectLst/>
                                  <a:latin typeface="Cambria Math" panose="02040503050406030204" pitchFamily="18" charset="0"/>
                                  <a:ea typeface="Calibri" panose="020F0502020204030204" pitchFamily="34" charset="0"/>
                                  <a:cs typeface="Arial" panose="020B0604020202020204" pitchFamily="34" charset="0"/>
                                </a:rPr>
                                <m:t>0.5</m:t>
                              </m:r>
                            </m:e>
                            <m:sup>
                              <m:r>
                                <a:rPr lang="en-GB" sz="180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n-GB" sz="1800" i="1">
                              <a:effectLst/>
                              <a:latin typeface="Cambria Math" panose="02040503050406030204" pitchFamily="18" charset="0"/>
                              <a:ea typeface="Calibri" panose="020F0502020204030204" pitchFamily="34" charset="0"/>
                              <a:cs typeface="Arial" panose="020B0604020202020204" pitchFamily="34" charset="0"/>
                            </a:rPr>
                            <m:t>2</m:t>
                          </m:r>
                        </m:den>
                      </m:f>
                      <m:r>
                        <a:rPr lang="en-GB" sz="1800" i="1">
                          <a:effectLst/>
                          <a:latin typeface="Cambria Math" panose="02040503050406030204" pitchFamily="18" charset="0"/>
                          <a:ea typeface="Calibri" panose="020F0502020204030204" pitchFamily="34" charset="0"/>
                          <a:cs typeface="Arial" panose="020B0604020202020204" pitchFamily="34" charset="0"/>
                        </a:rPr>
                        <m:t>734</m:t>
                      </m:r>
                      <m:r>
                        <a:rPr lang="en-GB" sz="1800" i="1">
                          <a:effectLst/>
                          <a:latin typeface="Cambria Math" panose="02040503050406030204" pitchFamily="18" charset="0"/>
                          <a:ea typeface="Yu Mincho" panose="02020400000000000000" pitchFamily="18" charset="-128"/>
                          <a:cs typeface="Arial" panose="020B0604020202020204" pitchFamily="34" charset="0"/>
                        </a:rPr>
                        <m:t> </m:t>
                      </m:r>
                      <m:r>
                        <a:rPr lang="en-GB" sz="1800" i="1">
                          <a:effectLst/>
                          <a:latin typeface="Cambria Math" panose="02040503050406030204" pitchFamily="18" charset="0"/>
                          <a:ea typeface="Yu Mincho" panose="02020400000000000000" pitchFamily="18" charset="-128"/>
                          <a:cs typeface="Arial" panose="020B0604020202020204" pitchFamily="34" charset="0"/>
                        </a:rPr>
                        <m:t>𝑃𝑎</m:t>
                      </m:r>
                      <m:r>
                        <a:rPr lang="en-GB" sz="1800" i="1">
                          <a:effectLst/>
                          <a:latin typeface="Cambria Math" panose="02040503050406030204" pitchFamily="18" charset="0"/>
                          <a:ea typeface="Yu Mincho" panose="02020400000000000000" pitchFamily="18" charset="-128"/>
                          <a:cs typeface="Arial" panose="020B0604020202020204" pitchFamily="34" charset="0"/>
                        </a:rPr>
                        <m:t>=192 </m:t>
                      </m:r>
                      <m:r>
                        <a:rPr lang="en-GB" sz="1800" i="1">
                          <a:effectLst/>
                          <a:latin typeface="Cambria Math" panose="02040503050406030204" pitchFamily="18" charset="0"/>
                          <a:ea typeface="Yu Mincho" panose="02020400000000000000" pitchFamily="18" charset="-128"/>
                          <a:cs typeface="Arial" panose="020B0604020202020204" pitchFamily="34" charset="0"/>
                        </a:rPr>
                        <m:t>𝑘𝑃𝑎</m:t>
                      </m:r>
                    </m:oMath>
                  </m:oMathPara>
                </a14:m>
                <a:endParaRPr lang="en-GB" sz="1800" i="1" dirty="0">
                  <a:effectLst/>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42861D7B-B6F1-6298-C9BC-23490A347562}"/>
                  </a:ext>
                </a:extLst>
              </p:cNvPr>
              <p:cNvSpPr txBox="1">
                <a:spLocks noRot="1" noChangeAspect="1" noMove="1" noResize="1" noEditPoints="1" noAdjustHandles="1" noChangeArrowheads="1" noChangeShapeType="1" noTextEdit="1"/>
              </p:cNvSpPr>
              <p:nvPr/>
            </p:nvSpPr>
            <p:spPr>
              <a:xfrm>
                <a:off x="101315" y="4809464"/>
                <a:ext cx="7307078" cy="143866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665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4DA46B-CFCA-5946-0AA1-0D7BBB81D447}"/>
              </a:ext>
            </a:extLst>
          </p:cNvPr>
          <p:cNvSpPr>
            <a:spLocks noGrp="1"/>
          </p:cNvSpPr>
          <p:nvPr>
            <p:ph type="sldNum" sz="quarter" idx="10"/>
          </p:nvPr>
        </p:nvSpPr>
        <p:spPr/>
        <p:txBody>
          <a:bodyPr/>
          <a:lstStyle/>
          <a:p>
            <a:fld id="{88A1DFE4-5FC5-43BD-BB7E-75EAD82B965F}" type="slidenum">
              <a:rPr lang="en-US" smtClean="0"/>
              <a:pPr/>
              <a:t>11</a:t>
            </a:fld>
            <a:endParaRPr lang="en-US"/>
          </a:p>
        </p:txBody>
      </p:sp>
      <p:sp>
        <p:nvSpPr>
          <p:cNvPr id="3" name="Title 2">
            <a:extLst>
              <a:ext uri="{FF2B5EF4-FFF2-40B4-BE49-F238E27FC236}">
                <a16:creationId xmlns:a16="http://schemas.microsoft.com/office/drawing/2014/main" id="{0CE3997C-B348-1C9C-002F-521828DE1D43}"/>
              </a:ext>
            </a:extLst>
          </p:cNvPr>
          <p:cNvSpPr>
            <a:spLocks noGrp="1"/>
          </p:cNvSpPr>
          <p:nvPr>
            <p:ph type="title"/>
          </p:nvPr>
        </p:nvSpPr>
        <p:spPr>
          <a:xfrm>
            <a:off x="235266" y="1348703"/>
            <a:ext cx="667390" cy="4744481"/>
          </a:xfrm>
        </p:spPr>
        <p:txBody>
          <a:bodyPr vert="wordArtVert"/>
          <a:lstStyle/>
          <a:p>
            <a:r>
              <a:rPr lang="en-US" dirty="0"/>
              <a:t>IFAE 2023</a:t>
            </a:r>
          </a:p>
        </p:txBody>
      </p:sp>
      <p:pic>
        <p:nvPicPr>
          <p:cNvPr id="5" name="Picture 4">
            <a:extLst>
              <a:ext uri="{FF2B5EF4-FFF2-40B4-BE49-F238E27FC236}">
                <a16:creationId xmlns:a16="http://schemas.microsoft.com/office/drawing/2014/main" id="{1ED058F2-D6FF-52BA-B362-123B5EB917B6}"/>
              </a:ext>
            </a:extLst>
          </p:cNvPr>
          <p:cNvPicPr>
            <a:picLocks noChangeAspect="1"/>
          </p:cNvPicPr>
          <p:nvPr/>
        </p:nvPicPr>
        <p:blipFill>
          <a:blip r:embed="rId2"/>
          <a:stretch>
            <a:fillRect/>
          </a:stretch>
        </p:blipFill>
        <p:spPr>
          <a:xfrm>
            <a:off x="990752" y="550233"/>
            <a:ext cx="4394047" cy="6226994"/>
          </a:xfrm>
          <a:prstGeom prst="rect">
            <a:avLst/>
          </a:prstGeom>
          <a:ln w="38100">
            <a:solidFill>
              <a:srgbClr val="FF0000"/>
            </a:solidFill>
          </a:ln>
        </p:spPr>
      </p:pic>
      <p:sp>
        <p:nvSpPr>
          <p:cNvPr id="7" name="Title 2">
            <a:extLst>
              <a:ext uri="{FF2B5EF4-FFF2-40B4-BE49-F238E27FC236}">
                <a16:creationId xmlns:a16="http://schemas.microsoft.com/office/drawing/2014/main" id="{EB1188CE-9094-9AFA-2743-FBA7DEA9E417}"/>
              </a:ext>
            </a:extLst>
          </p:cNvPr>
          <p:cNvSpPr txBox="1">
            <a:spLocks/>
          </p:cNvSpPr>
          <p:nvPr/>
        </p:nvSpPr>
        <p:spPr>
          <a:xfrm>
            <a:off x="6807203" y="1452133"/>
            <a:ext cx="713151" cy="4880934"/>
          </a:xfrm>
          <a:prstGeom prst="rect">
            <a:avLst/>
          </a:prstGeom>
        </p:spPr>
        <p:txBody>
          <a:bodyPr vert="wordArtVert" lIns="91440" tIns="45720" rIns="91440" bIns="45720" rtlCol="0" anchor="t" anchorCtr="0">
            <a:noAutofit/>
          </a:bodyPr>
          <a:lstStyle>
            <a:lvl1pPr defTabSz="685800">
              <a:lnSpc>
                <a:spcPts val="3000"/>
              </a:lnSpc>
              <a:spcBef>
                <a:spcPct val="0"/>
              </a:spcBef>
              <a:buNone/>
              <a:defRPr sz="3000">
                <a:latin typeface="+mj-lt"/>
                <a:ea typeface="+mj-ea"/>
                <a:cs typeface="+mj-cs"/>
              </a:defRPr>
            </a:lvl1pPr>
          </a:lstStyle>
          <a:p>
            <a:r>
              <a:rPr lang="en-US" dirty="0"/>
              <a:t>IPAC 2023</a:t>
            </a:r>
          </a:p>
        </p:txBody>
      </p:sp>
      <p:pic>
        <p:nvPicPr>
          <p:cNvPr id="8" name="Picture 7">
            <a:extLst>
              <a:ext uri="{FF2B5EF4-FFF2-40B4-BE49-F238E27FC236}">
                <a16:creationId xmlns:a16="http://schemas.microsoft.com/office/drawing/2014/main" id="{D006F7C5-1F07-5B01-C6A0-56FE0A0742D9}"/>
              </a:ext>
            </a:extLst>
          </p:cNvPr>
          <p:cNvPicPr>
            <a:picLocks noChangeAspect="1"/>
          </p:cNvPicPr>
          <p:nvPr/>
        </p:nvPicPr>
        <p:blipFill>
          <a:blip r:embed="rId3"/>
          <a:stretch>
            <a:fillRect/>
          </a:stretch>
        </p:blipFill>
        <p:spPr>
          <a:xfrm>
            <a:off x="7530174" y="583888"/>
            <a:ext cx="4426560" cy="6274112"/>
          </a:xfrm>
          <a:prstGeom prst="rect">
            <a:avLst/>
          </a:prstGeom>
          <a:ln w="38100">
            <a:solidFill>
              <a:srgbClr val="FF0000"/>
            </a:solidFill>
          </a:ln>
        </p:spPr>
      </p:pic>
    </p:spTree>
    <p:extLst>
      <p:ext uri="{BB962C8B-B14F-4D97-AF65-F5344CB8AC3E}">
        <p14:creationId xmlns:p14="http://schemas.microsoft.com/office/powerpoint/2010/main" val="2062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7A3EEE-8BC4-4C15-E3E2-D96F2D595EB2}"/>
              </a:ext>
            </a:extLst>
          </p:cNvPr>
          <p:cNvSpPr>
            <a:spLocks noGrp="1"/>
          </p:cNvSpPr>
          <p:nvPr>
            <p:ph type="sldNum" sz="quarter" idx="10"/>
          </p:nvPr>
        </p:nvSpPr>
        <p:spPr/>
        <p:txBody>
          <a:bodyPr/>
          <a:lstStyle/>
          <a:p>
            <a:fld id="{88A1DFE4-5FC5-43BD-BB7E-75EAD82B965F}" type="slidenum">
              <a:rPr lang="en-US" smtClean="0"/>
              <a:pPr/>
              <a:t>12</a:t>
            </a:fld>
            <a:endParaRPr lang="en-US"/>
          </a:p>
        </p:txBody>
      </p:sp>
      <p:sp>
        <p:nvSpPr>
          <p:cNvPr id="3" name="Title 2">
            <a:extLst>
              <a:ext uri="{FF2B5EF4-FFF2-40B4-BE49-F238E27FC236}">
                <a16:creationId xmlns:a16="http://schemas.microsoft.com/office/drawing/2014/main" id="{77D55048-B8A8-9E73-506C-C840AB5FEBB0}"/>
              </a:ext>
            </a:extLst>
          </p:cNvPr>
          <p:cNvSpPr>
            <a:spLocks noGrp="1"/>
          </p:cNvSpPr>
          <p:nvPr>
            <p:ph type="title"/>
          </p:nvPr>
        </p:nvSpPr>
        <p:spPr>
          <a:xfrm>
            <a:off x="186292" y="619146"/>
            <a:ext cx="11017800" cy="1072088"/>
          </a:xfrm>
        </p:spPr>
        <p:txBody>
          <a:bodyPr/>
          <a:lstStyle/>
          <a:p>
            <a:r>
              <a:rPr lang="en-US" sz="3600" dirty="0"/>
              <a:t>INFN note</a:t>
            </a:r>
          </a:p>
        </p:txBody>
      </p:sp>
      <p:sp>
        <p:nvSpPr>
          <p:cNvPr id="5" name="TextBox 4">
            <a:extLst>
              <a:ext uri="{FF2B5EF4-FFF2-40B4-BE49-F238E27FC236}">
                <a16:creationId xmlns:a16="http://schemas.microsoft.com/office/drawing/2014/main" id="{BB3B6B7D-5AC8-E0B1-5682-E2B8BD0EFF70}"/>
              </a:ext>
            </a:extLst>
          </p:cNvPr>
          <p:cNvSpPr txBox="1"/>
          <p:nvPr/>
        </p:nvSpPr>
        <p:spPr>
          <a:xfrm>
            <a:off x="0" y="6006503"/>
            <a:ext cx="3900865" cy="1187355"/>
          </a:xfrm>
          <a:prstGeom prst="rect">
            <a:avLst/>
          </a:prstGeom>
          <a:noFill/>
        </p:spPr>
        <p:txBody>
          <a:bodyPr wrap="square" rtlCol="0">
            <a:noAutofit/>
          </a:bodyPr>
          <a:lstStyle/>
          <a:p>
            <a:pPr marL="285750" indent="-285750">
              <a:lnSpc>
                <a:spcPts val="1651"/>
              </a:lnSpc>
              <a:buFont typeface="Arial" panose="020B0604020202020204" pitchFamily="34" charset="0"/>
              <a:buChar char="•"/>
            </a:pPr>
            <a:r>
              <a:rPr lang="en-US" sz="2000" dirty="0"/>
              <a:t>Published  on 28-03-2023</a:t>
            </a:r>
          </a:p>
          <a:p>
            <a:pPr>
              <a:lnSpc>
                <a:spcPts val="1651"/>
              </a:lnSpc>
            </a:pPr>
            <a:endParaRPr lang="en-US" sz="1600" dirty="0"/>
          </a:p>
          <a:p>
            <a:pPr marL="285750" indent="-285750">
              <a:lnSpc>
                <a:spcPts val="1651"/>
              </a:lnSpc>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4FDD7F25-65C8-70B7-0A22-79EA0B00F393}"/>
              </a:ext>
            </a:extLst>
          </p:cNvPr>
          <p:cNvSpPr txBox="1"/>
          <p:nvPr/>
        </p:nvSpPr>
        <p:spPr>
          <a:xfrm>
            <a:off x="1146" y="6415515"/>
            <a:ext cx="6094854" cy="369332"/>
          </a:xfrm>
          <a:prstGeom prst="rect">
            <a:avLst/>
          </a:prstGeom>
          <a:noFill/>
        </p:spPr>
        <p:txBody>
          <a:bodyPr wrap="square">
            <a:spAutoFit/>
          </a:bodyPr>
          <a:lstStyle/>
          <a:p>
            <a:r>
              <a:rPr lang="en-US" dirty="0"/>
              <a:t>http://www.lnf.infn.it/sis/preprint/search.php</a:t>
            </a:r>
          </a:p>
        </p:txBody>
      </p:sp>
      <p:pic>
        <p:nvPicPr>
          <p:cNvPr id="9" name="Picture 8">
            <a:extLst>
              <a:ext uri="{FF2B5EF4-FFF2-40B4-BE49-F238E27FC236}">
                <a16:creationId xmlns:a16="http://schemas.microsoft.com/office/drawing/2014/main" id="{37CC5865-5E0B-59B0-AFD7-85B895FB4083}"/>
              </a:ext>
            </a:extLst>
          </p:cNvPr>
          <p:cNvPicPr>
            <a:picLocks noChangeAspect="1"/>
          </p:cNvPicPr>
          <p:nvPr/>
        </p:nvPicPr>
        <p:blipFill>
          <a:blip r:embed="rId2"/>
          <a:stretch>
            <a:fillRect/>
          </a:stretch>
        </p:blipFill>
        <p:spPr>
          <a:xfrm>
            <a:off x="7892126" y="735184"/>
            <a:ext cx="4011982" cy="5680331"/>
          </a:xfrm>
          <a:prstGeom prst="rect">
            <a:avLst/>
          </a:prstGeom>
          <a:ln w="38100">
            <a:solidFill>
              <a:srgbClr val="FF0000"/>
            </a:solidFill>
          </a:ln>
        </p:spPr>
      </p:pic>
      <p:sp>
        <p:nvSpPr>
          <p:cNvPr id="10" name="TextBox 9">
            <a:extLst>
              <a:ext uri="{FF2B5EF4-FFF2-40B4-BE49-F238E27FC236}">
                <a16:creationId xmlns:a16="http://schemas.microsoft.com/office/drawing/2014/main" id="{9FC97D0A-BD86-68B1-5B44-C3C9B424FFD2}"/>
              </a:ext>
            </a:extLst>
          </p:cNvPr>
          <p:cNvSpPr txBox="1"/>
          <p:nvPr/>
        </p:nvSpPr>
        <p:spPr>
          <a:xfrm>
            <a:off x="287892" y="1426633"/>
            <a:ext cx="5240841" cy="4004734"/>
          </a:xfrm>
          <a:prstGeom prst="rect">
            <a:avLst/>
          </a:prstGeom>
          <a:noFill/>
        </p:spPr>
        <p:txBody>
          <a:bodyPr wrap="square" rtlCol="0">
            <a:noAutofit/>
          </a:bodyPr>
          <a:lstStyle/>
          <a:p>
            <a:pPr>
              <a:lnSpc>
                <a:spcPts val="1651"/>
              </a:lnSpc>
              <a:spcAft>
                <a:spcPts val="600"/>
              </a:spcAft>
            </a:pPr>
            <a:r>
              <a:rPr lang="en-US" sz="2400" dirty="0"/>
              <a:t>Main themes: </a:t>
            </a:r>
          </a:p>
          <a:p>
            <a:pPr marL="342900" indent="-342900">
              <a:spcAft>
                <a:spcPts val="600"/>
              </a:spcAft>
              <a:buFont typeface="Arial" panose="020B0604020202020204" pitchFamily="34" charset="0"/>
              <a:buChar char="•"/>
            </a:pPr>
            <a:r>
              <a:rPr lang="en-GB" sz="2400" dirty="0"/>
              <a:t>Mechanical Model of the Beam Pipe and structural analysis </a:t>
            </a:r>
          </a:p>
          <a:p>
            <a:pPr marL="342900" indent="-342900">
              <a:spcAft>
                <a:spcPts val="600"/>
              </a:spcAft>
              <a:buFont typeface="Arial" panose="020B0604020202020204" pitchFamily="34" charset="0"/>
              <a:buChar char="•"/>
            </a:pPr>
            <a:r>
              <a:rPr lang="en-GB" sz="2400" dirty="0"/>
              <a:t>Mechanical Model of the IR Bellows</a:t>
            </a:r>
          </a:p>
          <a:p>
            <a:pPr marL="342900" indent="-342900">
              <a:spcAft>
                <a:spcPts val="600"/>
              </a:spcAft>
              <a:buFont typeface="Arial" panose="020B0604020202020204" pitchFamily="34" charset="0"/>
              <a:buChar char="•"/>
            </a:pPr>
            <a:r>
              <a:rPr lang="en-US" sz="2400" dirty="0"/>
              <a:t>IR Carbon-</a:t>
            </a:r>
            <a:r>
              <a:rPr lang="en-US" sz="2400" dirty="0" err="1"/>
              <a:t>fibre</a:t>
            </a:r>
            <a:r>
              <a:rPr lang="en-US" sz="2400" dirty="0"/>
              <a:t> Support tube</a:t>
            </a:r>
          </a:p>
          <a:p>
            <a:pPr marL="342900" indent="-342900">
              <a:spcAft>
                <a:spcPts val="600"/>
              </a:spcAft>
              <a:buFont typeface="Arial" panose="020B0604020202020204" pitchFamily="34" charset="0"/>
              <a:buChar char="•"/>
            </a:pPr>
            <a:r>
              <a:rPr lang="en-US" sz="2400" dirty="0"/>
              <a:t>Assembly sequence and alignment</a:t>
            </a:r>
          </a:p>
          <a:p>
            <a:pPr marL="342900" indent="-342900">
              <a:spcAft>
                <a:spcPts val="600"/>
              </a:spcAft>
              <a:buFont typeface="Arial" panose="020B0604020202020204" pitchFamily="34" charset="0"/>
              <a:buChar char="•"/>
            </a:pPr>
            <a:r>
              <a:rPr lang="en-US" sz="2400" dirty="0"/>
              <a:t>Future plans  </a:t>
            </a:r>
          </a:p>
        </p:txBody>
      </p:sp>
    </p:spTree>
    <p:extLst>
      <p:ext uri="{BB962C8B-B14F-4D97-AF65-F5344CB8AC3E}">
        <p14:creationId xmlns:p14="http://schemas.microsoft.com/office/powerpoint/2010/main" val="2232616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C7F8-4522-5A7D-59CD-457836884931}"/>
              </a:ext>
            </a:extLst>
          </p:cNvPr>
          <p:cNvSpPr>
            <a:spLocks noGrp="1"/>
          </p:cNvSpPr>
          <p:nvPr>
            <p:ph type="ctrTitle" idx="4294967295"/>
          </p:nvPr>
        </p:nvSpPr>
        <p:spPr>
          <a:xfrm>
            <a:off x="684346" y="2379575"/>
            <a:ext cx="10125616" cy="2387600"/>
          </a:xfrm>
        </p:spPr>
        <p:txBody>
          <a:bodyPr/>
          <a:lstStyle/>
          <a:p>
            <a:endParaRPr lang="en-US" dirty="0"/>
          </a:p>
        </p:txBody>
      </p:sp>
      <p:sp>
        <p:nvSpPr>
          <p:cNvPr id="3" name="Slide Number Placeholder 2">
            <a:extLst>
              <a:ext uri="{FF2B5EF4-FFF2-40B4-BE49-F238E27FC236}">
                <a16:creationId xmlns:a16="http://schemas.microsoft.com/office/drawing/2014/main" id="{F15A9757-C847-DDCF-C267-7C3619D53710}"/>
              </a:ext>
            </a:extLst>
          </p:cNvPr>
          <p:cNvSpPr>
            <a:spLocks noGrp="1"/>
          </p:cNvSpPr>
          <p:nvPr>
            <p:ph type="sldNum" sz="quarter" idx="12"/>
          </p:nvPr>
        </p:nvSpPr>
        <p:spPr/>
        <p:txBody>
          <a:bodyPr/>
          <a:lstStyle/>
          <a:p>
            <a:fld id="{88A1DFE4-5FC5-43BD-BB7E-75EAD82B965F}" type="slidenum">
              <a:rPr lang="en-US" noProof="0" smtClean="0"/>
              <a:pPr/>
              <a:t>13</a:t>
            </a:fld>
            <a:endParaRPr lang="en-US" noProof="0"/>
          </a:p>
        </p:txBody>
      </p:sp>
    </p:spTree>
    <p:extLst>
      <p:ext uri="{BB962C8B-B14F-4D97-AF65-F5344CB8AC3E}">
        <p14:creationId xmlns:p14="http://schemas.microsoft.com/office/powerpoint/2010/main" val="47763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DF47E9-1BEF-8A58-C83F-D0E34890F974}"/>
              </a:ext>
            </a:extLst>
          </p:cNvPr>
          <p:cNvSpPr>
            <a:spLocks noGrp="1"/>
          </p:cNvSpPr>
          <p:nvPr>
            <p:ph type="sldNum" sz="quarter" idx="12"/>
          </p:nvPr>
        </p:nvSpPr>
        <p:spPr/>
        <p:txBody>
          <a:bodyPr/>
          <a:lstStyle/>
          <a:p>
            <a:fld id="{88A1DFE4-5FC5-43BD-BB7E-75EAD82B965F}" type="slidenum">
              <a:rPr lang="en-US" noProof="0" smtClean="0"/>
              <a:pPr/>
              <a:t>14</a:t>
            </a:fld>
            <a:endParaRPr lang="en-US" noProof="0"/>
          </a:p>
        </p:txBody>
      </p:sp>
    </p:spTree>
    <p:extLst>
      <p:ext uri="{BB962C8B-B14F-4D97-AF65-F5344CB8AC3E}">
        <p14:creationId xmlns:p14="http://schemas.microsoft.com/office/powerpoint/2010/main" val="174336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CAE6FC-DFB8-8B71-D202-FFECC08261AA}"/>
              </a:ext>
            </a:extLst>
          </p:cNvPr>
          <p:cNvPicPr>
            <a:picLocks noChangeAspect="1"/>
          </p:cNvPicPr>
          <p:nvPr/>
        </p:nvPicPr>
        <p:blipFill rotWithShape="1">
          <a:blip r:embed="rId2"/>
          <a:srcRect r="4811"/>
          <a:stretch/>
        </p:blipFill>
        <p:spPr>
          <a:xfrm>
            <a:off x="5399991" y="1113741"/>
            <a:ext cx="6769752" cy="3001336"/>
          </a:xfrm>
          <a:prstGeom prst="rect">
            <a:avLst/>
          </a:prstGeom>
        </p:spPr>
      </p:pic>
      <p:sp>
        <p:nvSpPr>
          <p:cNvPr id="2" name="Slide Number Placeholder 1">
            <a:extLst>
              <a:ext uri="{FF2B5EF4-FFF2-40B4-BE49-F238E27FC236}">
                <a16:creationId xmlns:a16="http://schemas.microsoft.com/office/drawing/2014/main" id="{13A1E027-375B-EF8B-C268-11874CCAE15E}"/>
              </a:ext>
            </a:extLst>
          </p:cNvPr>
          <p:cNvSpPr>
            <a:spLocks noGrp="1"/>
          </p:cNvSpPr>
          <p:nvPr>
            <p:ph type="sldNum" sz="quarter" idx="10"/>
          </p:nvPr>
        </p:nvSpPr>
        <p:spPr/>
        <p:txBody>
          <a:bodyPr/>
          <a:lstStyle/>
          <a:p>
            <a:fld id="{88A1DFE4-5FC5-43BD-BB7E-75EAD82B965F}" type="slidenum">
              <a:rPr lang="en-US" noProof="0" smtClean="0"/>
              <a:pPr/>
              <a:t>15</a:t>
            </a:fld>
            <a:endParaRPr lang="en-US" noProof="0"/>
          </a:p>
        </p:txBody>
      </p:sp>
      <p:sp>
        <p:nvSpPr>
          <p:cNvPr id="5" name="Title 4">
            <a:extLst>
              <a:ext uri="{FF2B5EF4-FFF2-40B4-BE49-F238E27FC236}">
                <a16:creationId xmlns:a16="http://schemas.microsoft.com/office/drawing/2014/main" id="{EA011040-8D50-5F5E-4535-63974C0B81F6}"/>
              </a:ext>
            </a:extLst>
          </p:cNvPr>
          <p:cNvSpPr>
            <a:spLocks noGrp="1"/>
          </p:cNvSpPr>
          <p:nvPr>
            <p:ph type="title"/>
          </p:nvPr>
        </p:nvSpPr>
        <p:spPr>
          <a:xfrm>
            <a:off x="377134" y="652240"/>
            <a:ext cx="11017800" cy="1072088"/>
          </a:xfrm>
        </p:spPr>
        <p:txBody>
          <a:bodyPr/>
          <a:lstStyle/>
          <a:p>
            <a:r>
              <a:rPr lang="en-US" sz="4000" b="1"/>
              <a:t>Chamber design – central chamber </a:t>
            </a:r>
          </a:p>
        </p:txBody>
      </p:sp>
      <p:pic>
        <p:nvPicPr>
          <p:cNvPr id="7" name="Picture 6">
            <a:extLst>
              <a:ext uri="{FF2B5EF4-FFF2-40B4-BE49-F238E27FC236}">
                <a16:creationId xmlns:a16="http://schemas.microsoft.com/office/drawing/2014/main" id="{24B8C3B1-FDD6-68E4-A010-CE658760996A}"/>
              </a:ext>
            </a:extLst>
          </p:cNvPr>
          <p:cNvPicPr>
            <a:picLocks noChangeAspect="1"/>
          </p:cNvPicPr>
          <p:nvPr/>
        </p:nvPicPr>
        <p:blipFill rotWithShape="1">
          <a:blip r:embed="rId3"/>
          <a:srcRect t="5912" b="18102"/>
          <a:stretch/>
        </p:blipFill>
        <p:spPr>
          <a:xfrm>
            <a:off x="2362782" y="4377438"/>
            <a:ext cx="3523252" cy="2383309"/>
          </a:xfrm>
          <a:prstGeom prst="rect">
            <a:avLst/>
          </a:prstGeom>
        </p:spPr>
      </p:pic>
      <p:sp>
        <p:nvSpPr>
          <p:cNvPr id="8" name="TextBox 7">
            <a:extLst>
              <a:ext uri="{FF2B5EF4-FFF2-40B4-BE49-F238E27FC236}">
                <a16:creationId xmlns:a16="http://schemas.microsoft.com/office/drawing/2014/main" id="{2859BCF7-06B5-DE88-0462-AC61B0846F11}"/>
              </a:ext>
            </a:extLst>
          </p:cNvPr>
          <p:cNvSpPr txBox="1"/>
          <p:nvPr/>
        </p:nvSpPr>
        <p:spPr>
          <a:xfrm>
            <a:off x="224168" y="1113741"/>
            <a:ext cx="5734501" cy="2259236"/>
          </a:xfrm>
          <a:prstGeom prst="rect">
            <a:avLst/>
          </a:prstGeom>
          <a:noFill/>
        </p:spPr>
        <p:txBody>
          <a:bodyPr wrap="square" rtlCol="0">
            <a:noAutofit/>
          </a:bodyPr>
          <a:lstStyle/>
          <a:p>
            <a:r>
              <a:rPr lang="en-US" sz="2000" dirty="0"/>
              <a:t>The central has the following characteristics:</a:t>
            </a:r>
          </a:p>
          <a:p>
            <a:pPr marL="285750" indent="-285750">
              <a:buFont typeface="Arial" panose="020B0604020202020204" pitchFamily="34" charset="0"/>
              <a:buChar char="•"/>
            </a:pPr>
            <a:r>
              <a:rPr lang="en-US" sz="2000" dirty="0"/>
              <a:t>AlBeMet 162 as main material </a:t>
            </a:r>
          </a:p>
          <a:p>
            <a:pPr marL="285750" indent="-285750">
              <a:buFont typeface="Arial" panose="020B0604020202020204" pitchFamily="34" charset="0"/>
              <a:buChar char="•"/>
            </a:pPr>
            <a:r>
              <a:rPr lang="en-US" sz="2000" dirty="0"/>
              <a:t>Three layers from 0-90 mm from IP</a:t>
            </a:r>
          </a:p>
          <a:p>
            <a:pPr marL="536575" indent="-268288">
              <a:buFont typeface="Wingdings" panose="05000000000000000000" pitchFamily="2" charset="2"/>
              <a:buChar char="Ø"/>
            </a:pPr>
            <a:r>
              <a:rPr lang="en-US" sz="2000" dirty="0"/>
              <a:t>0.35 mm of AlBeMet162 (62% Be, 38% Al)</a:t>
            </a:r>
          </a:p>
          <a:p>
            <a:pPr marL="536575" indent="-268288">
              <a:buFont typeface="Wingdings" panose="05000000000000000000" pitchFamily="2" charset="2"/>
              <a:buChar char="Ø"/>
            </a:pPr>
            <a:r>
              <a:rPr lang="en-US" sz="2000" dirty="0"/>
              <a:t>1 mm gap for Paraffin </a:t>
            </a:r>
          </a:p>
          <a:p>
            <a:pPr marL="536575" indent="-268288">
              <a:buFont typeface="Wingdings" panose="05000000000000000000" pitchFamily="2" charset="2"/>
              <a:buChar char="Ø"/>
            </a:pPr>
            <a:r>
              <a:rPr lang="en-US" sz="2000" dirty="0"/>
              <a:t>0.35 mm of AlBeMet162 </a:t>
            </a:r>
          </a:p>
          <a:p>
            <a:pPr marL="268288" indent="-268288">
              <a:buFont typeface="Arial" panose="020B0604020202020204" pitchFamily="34" charset="0"/>
              <a:buChar char="•"/>
            </a:pPr>
            <a:r>
              <a:rPr lang="en-US" sz="2000" dirty="0"/>
              <a:t>Paraffin as coolant </a:t>
            </a:r>
          </a:p>
          <a:p>
            <a:pPr marL="268288" indent="-268288">
              <a:buFont typeface="Arial" panose="020B0604020202020204" pitchFamily="34" charset="0"/>
              <a:buChar char="•"/>
            </a:pPr>
            <a:r>
              <a:rPr lang="en-US" sz="2000" dirty="0"/>
              <a:t>Geometry studied to integrate the central chamber with the vertex detector</a:t>
            </a:r>
          </a:p>
          <a:p>
            <a:pPr algn="ctr"/>
            <a:r>
              <a:rPr lang="en-US" sz="1600" dirty="0"/>
              <a:t> </a:t>
            </a:r>
          </a:p>
        </p:txBody>
      </p:sp>
      <p:sp>
        <p:nvSpPr>
          <p:cNvPr id="9" name="TextBox 8">
            <a:extLst>
              <a:ext uri="{FF2B5EF4-FFF2-40B4-BE49-F238E27FC236}">
                <a16:creationId xmlns:a16="http://schemas.microsoft.com/office/drawing/2014/main" id="{F85C153E-526C-8543-9BF0-CCF80155C898}"/>
              </a:ext>
            </a:extLst>
          </p:cNvPr>
          <p:cNvSpPr txBox="1"/>
          <p:nvPr/>
        </p:nvSpPr>
        <p:spPr>
          <a:xfrm>
            <a:off x="1260017" y="4389313"/>
            <a:ext cx="2135875" cy="780229"/>
          </a:xfrm>
          <a:prstGeom prst="rect">
            <a:avLst/>
          </a:prstGeom>
          <a:noFill/>
        </p:spPr>
        <p:txBody>
          <a:bodyPr wrap="square" rtlCol="0">
            <a:noAutofit/>
          </a:bodyPr>
          <a:lstStyle/>
          <a:p>
            <a:pPr algn="ctr">
              <a:lnSpc>
                <a:spcPts val="1651"/>
              </a:lnSpc>
            </a:pPr>
            <a:r>
              <a:rPr lang="en-US"/>
              <a:t>Inlet/outlet for paraffin cooling (copper) </a:t>
            </a:r>
          </a:p>
        </p:txBody>
      </p:sp>
      <p:cxnSp>
        <p:nvCxnSpPr>
          <p:cNvPr id="10" name="Straight Arrow Connector 9">
            <a:extLst>
              <a:ext uri="{FF2B5EF4-FFF2-40B4-BE49-F238E27FC236}">
                <a16:creationId xmlns:a16="http://schemas.microsoft.com/office/drawing/2014/main" id="{CF6D9CF5-0304-C2E3-932A-6311DC9F5261}"/>
              </a:ext>
            </a:extLst>
          </p:cNvPr>
          <p:cNvCxnSpPr/>
          <p:nvPr/>
        </p:nvCxnSpPr>
        <p:spPr>
          <a:xfrm>
            <a:off x="3148836" y="4967042"/>
            <a:ext cx="405636" cy="724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8499509-EF91-ABAB-BE5E-F27FFC855CB3}"/>
              </a:ext>
            </a:extLst>
          </p:cNvPr>
          <p:cNvCxnSpPr>
            <a:cxnSpLocks/>
          </p:cNvCxnSpPr>
          <p:nvPr/>
        </p:nvCxnSpPr>
        <p:spPr>
          <a:xfrm>
            <a:off x="2901913" y="5125863"/>
            <a:ext cx="1237525" cy="6183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C929CC-1B56-3AEF-51D1-6BAE926087BF}"/>
              </a:ext>
            </a:extLst>
          </p:cNvPr>
          <p:cNvCxnSpPr>
            <a:cxnSpLocks/>
          </p:cNvCxnSpPr>
          <p:nvPr/>
        </p:nvCxnSpPr>
        <p:spPr>
          <a:xfrm>
            <a:off x="2195299" y="5169542"/>
            <a:ext cx="1653935" cy="11920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14B76C9-E503-2A28-87AF-F842AB26A485}"/>
              </a:ext>
            </a:extLst>
          </p:cNvPr>
          <p:cNvPicPr>
            <a:picLocks noChangeAspect="1"/>
          </p:cNvPicPr>
          <p:nvPr/>
        </p:nvPicPr>
        <p:blipFill rotWithShape="1">
          <a:blip r:embed="rId4"/>
          <a:srcRect t="14827"/>
          <a:stretch/>
        </p:blipFill>
        <p:spPr>
          <a:xfrm>
            <a:off x="6721804" y="4221364"/>
            <a:ext cx="5131583" cy="2458527"/>
          </a:xfrm>
          <a:prstGeom prst="rect">
            <a:avLst/>
          </a:prstGeom>
        </p:spPr>
      </p:pic>
    </p:spTree>
    <p:extLst>
      <p:ext uri="{BB962C8B-B14F-4D97-AF65-F5344CB8AC3E}">
        <p14:creationId xmlns:p14="http://schemas.microsoft.com/office/powerpoint/2010/main" val="3046083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5BD64FAC-2A31-1419-5B80-ED3B52A18604}"/>
              </a:ext>
            </a:extLst>
          </p:cNvPr>
          <p:cNvGrpSpPr/>
          <p:nvPr/>
        </p:nvGrpSpPr>
        <p:grpSpPr>
          <a:xfrm>
            <a:off x="1046321" y="2149992"/>
            <a:ext cx="10880405" cy="4628063"/>
            <a:chOff x="1046321" y="2149992"/>
            <a:chExt cx="10880405" cy="4628063"/>
          </a:xfrm>
        </p:grpSpPr>
        <p:grpSp>
          <p:nvGrpSpPr>
            <p:cNvPr id="8" name="Gruppo 6">
              <a:extLst>
                <a:ext uri="{FF2B5EF4-FFF2-40B4-BE49-F238E27FC236}">
                  <a16:creationId xmlns:a16="http://schemas.microsoft.com/office/drawing/2014/main" id="{E8B7F5CA-C6BF-4AF5-FF0C-082936098DFC}"/>
                </a:ext>
              </a:extLst>
            </p:cNvPr>
            <p:cNvGrpSpPr/>
            <p:nvPr/>
          </p:nvGrpSpPr>
          <p:grpSpPr>
            <a:xfrm rot="753529">
              <a:off x="1046321" y="2149992"/>
              <a:ext cx="10880405" cy="4574851"/>
              <a:chOff x="-932188" y="1160354"/>
              <a:chExt cx="9502920" cy="3837230"/>
            </a:xfrm>
          </p:grpSpPr>
          <p:pic>
            <p:nvPicPr>
              <p:cNvPr id="9" name="Picture 8">
                <a:extLst>
                  <a:ext uri="{FF2B5EF4-FFF2-40B4-BE49-F238E27FC236}">
                    <a16:creationId xmlns:a16="http://schemas.microsoft.com/office/drawing/2014/main" id="{5D60556B-D1AF-C8BD-6DCA-D0F5A1EA4679}"/>
                  </a:ext>
                </a:extLst>
              </p:cNvPr>
              <p:cNvPicPr>
                <a:picLocks noChangeAspect="1"/>
              </p:cNvPicPr>
              <p:nvPr/>
            </p:nvPicPr>
            <p:blipFill>
              <a:blip r:embed="rId3"/>
              <a:stretch>
                <a:fillRect/>
              </a:stretch>
            </p:blipFill>
            <p:spPr>
              <a:xfrm>
                <a:off x="401705" y="1210925"/>
                <a:ext cx="7578749" cy="2847800"/>
              </a:xfrm>
              <a:prstGeom prst="rect">
                <a:avLst/>
              </a:prstGeom>
            </p:spPr>
          </p:pic>
          <p:pic>
            <p:nvPicPr>
              <p:cNvPr id="10" name="Picture 9" descr="A close-up of a sword&#10;&#10;Description automatically generated with low confidence">
                <a:extLst>
                  <a:ext uri="{FF2B5EF4-FFF2-40B4-BE49-F238E27FC236}">
                    <a16:creationId xmlns:a16="http://schemas.microsoft.com/office/drawing/2014/main" id="{F76D3CA2-F07F-A5FB-C578-0ABD753E2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01" y="2378286"/>
                <a:ext cx="7572768" cy="2619298"/>
              </a:xfrm>
              <a:prstGeom prst="rect">
                <a:avLst/>
              </a:prstGeom>
            </p:spPr>
          </p:pic>
          <p:sp>
            <p:nvSpPr>
              <p:cNvPr id="11" name="TextBox 10">
                <a:extLst>
                  <a:ext uri="{FF2B5EF4-FFF2-40B4-BE49-F238E27FC236}">
                    <a16:creationId xmlns:a16="http://schemas.microsoft.com/office/drawing/2014/main" id="{A769E11A-193C-7019-58FB-FFD317B8A8A5}"/>
                  </a:ext>
                </a:extLst>
              </p:cNvPr>
              <p:cNvSpPr txBox="1"/>
              <p:nvPr/>
            </p:nvSpPr>
            <p:spPr>
              <a:xfrm rot="20846471">
                <a:off x="-932188" y="3460101"/>
                <a:ext cx="1296537" cy="478473"/>
              </a:xfrm>
              <a:prstGeom prst="rect">
                <a:avLst/>
              </a:prstGeom>
              <a:noFill/>
            </p:spPr>
            <p:txBody>
              <a:bodyPr wrap="square" rtlCol="0">
                <a:noAutofit/>
              </a:bodyPr>
              <a:lstStyle/>
              <a:p>
                <a:pPr algn="ctr">
                  <a:lnSpc>
                    <a:spcPts val="1651"/>
                  </a:lnSpc>
                </a:pPr>
                <a:r>
                  <a:rPr lang="en-US" sz="1600" dirty="0"/>
                  <a:t>Two halves AlBeMet pipe </a:t>
                </a:r>
              </a:p>
            </p:txBody>
          </p:sp>
          <p:cxnSp>
            <p:nvCxnSpPr>
              <p:cNvPr id="12" name="Straight Arrow Connector 11">
                <a:extLst>
                  <a:ext uri="{FF2B5EF4-FFF2-40B4-BE49-F238E27FC236}">
                    <a16:creationId xmlns:a16="http://schemas.microsoft.com/office/drawing/2014/main" id="{7E2D33CA-A4B1-DAAC-7E81-2DDCE05DF3AF}"/>
                  </a:ext>
                </a:extLst>
              </p:cNvPr>
              <p:cNvCxnSpPr>
                <a:cxnSpLocks/>
              </p:cNvCxnSpPr>
              <p:nvPr/>
            </p:nvCxnSpPr>
            <p:spPr>
              <a:xfrm rot="20846471">
                <a:off x="237309" y="3708298"/>
                <a:ext cx="456790" cy="2111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D7DC00-CB53-B5A2-A877-BE7576120861}"/>
                  </a:ext>
                </a:extLst>
              </p:cNvPr>
              <p:cNvCxnSpPr>
                <a:cxnSpLocks/>
              </p:cNvCxnSpPr>
              <p:nvPr/>
            </p:nvCxnSpPr>
            <p:spPr>
              <a:xfrm rot="20846471">
                <a:off x="206736" y="3462733"/>
                <a:ext cx="238442" cy="82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999755-8B26-6FE9-7D4A-92DDB790661B}"/>
                  </a:ext>
                </a:extLst>
              </p:cNvPr>
              <p:cNvCxnSpPr>
                <a:cxnSpLocks/>
              </p:cNvCxnSpPr>
              <p:nvPr/>
            </p:nvCxnSpPr>
            <p:spPr>
              <a:xfrm>
                <a:off x="6393925" y="1515546"/>
                <a:ext cx="419386" cy="145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C565B7C-0684-3250-B1D5-59AABD11E825}"/>
                  </a:ext>
                </a:extLst>
              </p:cNvPr>
              <p:cNvCxnSpPr>
                <a:cxnSpLocks/>
              </p:cNvCxnSpPr>
              <p:nvPr/>
            </p:nvCxnSpPr>
            <p:spPr>
              <a:xfrm flipH="1">
                <a:off x="7773134" y="1448618"/>
                <a:ext cx="294461" cy="141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F46671B-F681-8790-6E21-CC446A57FD4E}"/>
                  </a:ext>
                </a:extLst>
              </p:cNvPr>
              <p:cNvSpPr txBox="1"/>
              <p:nvPr/>
            </p:nvSpPr>
            <p:spPr>
              <a:xfrm rot="20846471">
                <a:off x="5530354" y="1333935"/>
                <a:ext cx="1007949" cy="229550"/>
              </a:xfrm>
              <a:prstGeom prst="rect">
                <a:avLst/>
              </a:prstGeom>
              <a:noFill/>
            </p:spPr>
            <p:txBody>
              <a:bodyPr wrap="square" rtlCol="0">
                <a:noAutofit/>
              </a:bodyPr>
              <a:lstStyle/>
              <a:p>
                <a:pPr algn="ctr">
                  <a:lnSpc>
                    <a:spcPts val="1651"/>
                  </a:lnSpc>
                </a:pPr>
                <a:r>
                  <a:rPr lang="en-US" sz="1400"/>
                  <a:t>Transition</a:t>
                </a:r>
              </a:p>
            </p:txBody>
          </p:sp>
          <p:sp>
            <p:nvSpPr>
              <p:cNvPr id="17" name="TextBox 16">
                <a:extLst>
                  <a:ext uri="{FF2B5EF4-FFF2-40B4-BE49-F238E27FC236}">
                    <a16:creationId xmlns:a16="http://schemas.microsoft.com/office/drawing/2014/main" id="{1D774675-8B0F-9F70-1B39-F49ABE3E1000}"/>
                  </a:ext>
                </a:extLst>
              </p:cNvPr>
              <p:cNvSpPr txBox="1"/>
              <p:nvPr/>
            </p:nvSpPr>
            <p:spPr>
              <a:xfrm rot="20846471">
                <a:off x="7562783" y="1160354"/>
                <a:ext cx="1007949" cy="229550"/>
              </a:xfrm>
              <a:prstGeom prst="rect">
                <a:avLst/>
              </a:prstGeom>
              <a:noFill/>
            </p:spPr>
            <p:txBody>
              <a:bodyPr wrap="square" rtlCol="0">
                <a:noAutofit/>
              </a:bodyPr>
              <a:lstStyle/>
              <a:p>
                <a:pPr algn="ctr">
                  <a:lnSpc>
                    <a:spcPts val="1651"/>
                  </a:lnSpc>
                </a:pPr>
                <a:r>
                  <a:rPr lang="en-US" sz="1400"/>
                  <a:t>Bellows</a:t>
                </a:r>
              </a:p>
            </p:txBody>
          </p:sp>
          <p:sp>
            <p:nvSpPr>
              <p:cNvPr id="18" name="TextBox 17">
                <a:extLst>
                  <a:ext uri="{FF2B5EF4-FFF2-40B4-BE49-F238E27FC236}">
                    <a16:creationId xmlns:a16="http://schemas.microsoft.com/office/drawing/2014/main" id="{AF7A7432-D883-8CB5-DEA9-D3D82C913A2D}"/>
                  </a:ext>
                </a:extLst>
              </p:cNvPr>
              <p:cNvSpPr txBox="1"/>
              <p:nvPr/>
            </p:nvSpPr>
            <p:spPr>
              <a:xfrm rot="20846471">
                <a:off x="-221788" y="4029659"/>
                <a:ext cx="1296537" cy="478473"/>
              </a:xfrm>
              <a:prstGeom prst="rect">
                <a:avLst/>
              </a:prstGeom>
              <a:noFill/>
            </p:spPr>
            <p:txBody>
              <a:bodyPr wrap="square" rtlCol="0">
                <a:noAutofit/>
              </a:bodyPr>
              <a:lstStyle/>
              <a:p>
                <a:pPr algn="ctr">
                  <a:lnSpc>
                    <a:spcPts val="1651"/>
                  </a:lnSpc>
                </a:pPr>
                <a:r>
                  <a:rPr lang="en-US" sz="1400"/>
                  <a:t>EBW</a:t>
                </a:r>
              </a:p>
            </p:txBody>
          </p:sp>
          <p:cxnSp>
            <p:nvCxnSpPr>
              <p:cNvPr id="19" name="Straight Arrow Connector 18">
                <a:extLst>
                  <a:ext uri="{FF2B5EF4-FFF2-40B4-BE49-F238E27FC236}">
                    <a16:creationId xmlns:a16="http://schemas.microsoft.com/office/drawing/2014/main" id="{AC403E0A-1552-E25F-AA98-A9CDB63EEC57}"/>
                  </a:ext>
                </a:extLst>
              </p:cNvPr>
              <p:cNvCxnSpPr>
                <a:cxnSpLocks/>
              </p:cNvCxnSpPr>
              <p:nvPr/>
            </p:nvCxnSpPr>
            <p:spPr>
              <a:xfrm rot="20846471">
                <a:off x="438406" y="4251528"/>
                <a:ext cx="323735" cy="4668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B7B85E-BDB8-32B2-DB33-4D3B708B5B1E}"/>
                  </a:ext>
                </a:extLst>
              </p:cNvPr>
              <p:cNvCxnSpPr>
                <a:cxnSpLocks/>
              </p:cNvCxnSpPr>
              <p:nvPr/>
            </p:nvCxnSpPr>
            <p:spPr>
              <a:xfrm>
                <a:off x="5542946" y="3026195"/>
                <a:ext cx="115383" cy="110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998430-7473-6B17-036F-8AFFF02A8A09}"/>
                  </a:ext>
                </a:extLst>
              </p:cNvPr>
              <p:cNvSpPr txBox="1"/>
              <p:nvPr/>
            </p:nvSpPr>
            <p:spPr>
              <a:xfrm rot="20846471">
                <a:off x="4365969" y="2873472"/>
                <a:ext cx="1296537" cy="478473"/>
              </a:xfrm>
              <a:prstGeom prst="rect">
                <a:avLst/>
              </a:prstGeom>
              <a:noFill/>
            </p:spPr>
            <p:txBody>
              <a:bodyPr wrap="square" rtlCol="0">
                <a:noAutofit/>
              </a:bodyPr>
              <a:lstStyle/>
              <a:p>
                <a:pPr algn="ctr">
                  <a:lnSpc>
                    <a:spcPts val="1651"/>
                  </a:lnSpc>
                </a:pPr>
                <a:r>
                  <a:rPr lang="en-US" sz="1600"/>
                  <a:t>Thick copper deposition</a:t>
                </a:r>
              </a:p>
            </p:txBody>
          </p:sp>
        </p:grpSp>
        <p:cxnSp>
          <p:nvCxnSpPr>
            <p:cNvPr id="51" name="Connettore diritto 50">
              <a:extLst>
                <a:ext uri="{FF2B5EF4-FFF2-40B4-BE49-F238E27FC236}">
                  <a16:creationId xmlns:a16="http://schemas.microsoft.com/office/drawing/2014/main" id="{835DA9D7-242E-41D8-1D70-D7B80969B920}"/>
                </a:ext>
              </a:extLst>
            </p:cNvPr>
            <p:cNvCxnSpPr>
              <a:cxnSpLocks/>
            </p:cNvCxnSpPr>
            <p:nvPr/>
          </p:nvCxnSpPr>
          <p:spPr>
            <a:xfrm flipV="1">
              <a:off x="1487978" y="5116675"/>
              <a:ext cx="10172423" cy="67057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52832264-B267-5C71-49E2-B574ABD2D513}"/>
                </a:ext>
              </a:extLst>
            </p:cNvPr>
            <p:cNvCxnSpPr>
              <a:cxnSpLocks/>
            </p:cNvCxnSpPr>
            <p:nvPr/>
          </p:nvCxnSpPr>
          <p:spPr>
            <a:xfrm>
              <a:off x="1410966" y="5785122"/>
              <a:ext cx="196691" cy="992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7BA8AF74-F139-5E04-90FE-4FB72D7DFB80}"/>
                </a:ext>
              </a:extLst>
            </p:cNvPr>
            <p:cNvCxnSpPr>
              <a:cxnSpLocks/>
            </p:cNvCxnSpPr>
            <p:nvPr/>
          </p:nvCxnSpPr>
          <p:spPr>
            <a:xfrm>
              <a:off x="10371953" y="5199259"/>
              <a:ext cx="230931" cy="11657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diritto 62">
              <a:extLst>
                <a:ext uri="{FF2B5EF4-FFF2-40B4-BE49-F238E27FC236}">
                  <a16:creationId xmlns:a16="http://schemas.microsoft.com/office/drawing/2014/main" id="{0016E671-D849-6EB9-B26D-8CE26D55068F}"/>
                </a:ext>
              </a:extLst>
            </p:cNvPr>
            <p:cNvCxnSpPr/>
            <p:nvPr/>
          </p:nvCxnSpPr>
          <p:spPr>
            <a:xfrm flipV="1">
              <a:off x="1571105" y="6244085"/>
              <a:ext cx="9031779" cy="443504"/>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463E9508-3956-B37E-1B34-815B9D4E9A54}"/>
                </a:ext>
              </a:extLst>
            </p:cNvPr>
            <p:cNvSpPr txBox="1"/>
            <p:nvPr/>
          </p:nvSpPr>
          <p:spPr>
            <a:xfrm rot="21405973">
              <a:off x="1628186" y="5976176"/>
              <a:ext cx="920774" cy="273211"/>
            </a:xfrm>
            <a:prstGeom prst="rect">
              <a:avLst/>
            </a:prstGeom>
            <a:noFill/>
          </p:spPr>
          <p:txBody>
            <a:bodyPr wrap="square" rtlCol="0">
              <a:noAutofit/>
            </a:bodyPr>
            <a:lstStyle/>
            <a:p>
              <a:pPr algn="ctr">
                <a:lnSpc>
                  <a:spcPts val="1651"/>
                </a:lnSpc>
              </a:pPr>
              <a:r>
                <a:rPr lang="en-US" sz="1600"/>
                <a:t>90 mm</a:t>
              </a:r>
            </a:p>
          </p:txBody>
        </p:sp>
        <p:sp>
          <p:nvSpPr>
            <p:cNvPr id="70" name="CasellaDiTesto 69">
              <a:extLst>
                <a:ext uri="{FF2B5EF4-FFF2-40B4-BE49-F238E27FC236}">
                  <a16:creationId xmlns:a16="http://schemas.microsoft.com/office/drawing/2014/main" id="{2873EC36-AF40-8B13-1B9F-94157385772F}"/>
                </a:ext>
              </a:extLst>
            </p:cNvPr>
            <p:cNvSpPr txBox="1"/>
            <p:nvPr/>
          </p:nvSpPr>
          <p:spPr>
            <a:xfrm rot="21405973">
              <a:off x="5529276" y="6180711"/>
              <a:ext cx="1358754" cy="273211"/>
            </a:xfrm>
            <a:prstGeom prst="rect">
              <a:avLst/>
            </a:prstGeom>
            <a:noFill/>
          </p:spPr>
          <p:txBody>
            <a:bodyPr wrap="square" rtlCol="0">
              <a:noAutofit/>
            </a:bodyPr>
            <a:lstStyle/>
            <a:p>
              <a:pPr algn="ctr">
                <a:lnSpc>
                  <a:spcPts val="1651"/>
                </a:lnSpc>
              </a:pPr>
              <a:r>
                <a:rPr lang="en-US" sz="1600"/>
                <a:t>1190 mm</a:t>
              </a:r>
            </a:p>
          </p:txBody>
        </p:sp>
      </p:grpSp>
      <p:sp>
        <p:nvSpPr>
          <p:cNvPr id="2" name="Slide Number Placeholder 1">
            <a:extLst>
              <a:ext uri="{FF2B5EF4-FFF2-40B4-BE49-F238E27FC236}">
                <a16:creationId xmlns:a16="http://schemas.microsoft.com/office/drawing/2014/main" id="{13A1E027-375B-EF8B-C268-11874CCAE15E}"/>
              </a:ext>
            </a:extLst>
          </p:cNvPr>
          <p:cNvSpPr>
            <a:spLocks noGrp="1"/>
          </p:cNvSpPr>
          <p:nvPr>
            <p:ph type="sldNum" sz="quarter" idx="10"/>
          </p:nvPr>
        </p:nvSpPr>
        <p:spPr/>
        <p:txBody>
          <a:bodyPr/>
          <a:lstStyle/>
          <a:p>
            <a:fld id="{88A1DFE4-5FC5-43BD-BB7E-75EAD82B965F}" type="slidenum">
              <a:rPr lang="en-US" noProof="0" smtClean="0"/>
              <a:pPr/>
              <a:t>16</a:t>
            </a:fld>
            <a:endParaRPr lang="en-US" noProof="0"/>
          </a:p>
        </p:txBody>
      </p:sp>
      <p:sp>
        <p:nvSpPr>
          <p:cNvPr id="5" name="Title 4">
            <a:extLst>
              <a:ext uri="{FF2B5EF4-FFF2-40B4-BE49-F238E27FC236}">
                <a16:creationId xmlns:a16="http://schemas.microsoft.com/office/drawing/2014/main" id="{EA011040-8D50-5F5E-4535-63974C0B81F6}"/>
              </a:ext>
            </a:extLst>
          </p:cNvPr>
          <p:cNvSpPr>
            <a:spLocks noGrp="1"/>
          </p:cNvSpPr>
          <p:nvPr>
            <p:ph type="title"/>
          </p:nvPr>
        </p:nvSpPr>
        <p:spPr>
          <a:xfrm>
            <a:off x="294889" y="606900"/>
            <a:ext cx="11017800" cy="1072088"/>
          </a:xfrm>
        </p:spPr>
        <p:txBody>
          <a:bodyPr/>
          <a:lstStyle/>
          <a:p>
            <a:r>
              <a:rPr lang="en-US" sz="4000" b="1"/>
              <a:t>Chamber design – trapezoidal chamber</a:t>
            </a:r>
          </a:p>
        </p:txBody>
      </p:sp>
      <p:sp>
        <p:nvSpPr>
          <p:cNvPr id="22" name="CasellaDiTesto 3">
            <a:extLst>
              <a:ext uri="{FF2B5EF4-FFF2-40B4-BE49-F238E27FC236}">
                <a16:creationId xmlns:a16="http://schemas.microsoft.com/office/drawing/2014/main" id="{B300C19F-02C8-964A-07E9-FC69ABFEC34E}"/>
              </a:ext>
            </a:extLst>
          </p:cNvPr>
          <p:cNvSpPr txBox="1"/>
          <p:nvPr/>
        </p:nvSpPr>
        <p:spPr>
          <a:xfrm>
            <a:off x="96882" y="1131074"/>
            <a:ext cx="7854325" cy="2225060"/>
          </a:xfrm>
          <a:prstGeom prst="rect">
            <a:avLst/>
          </a:prstGeom>
          <a:noFill/>
        </p:spPr>
        <p:txBody>
          <a:bodyPr wrap="square" rtlCol="0">
            <a:noAutofit/>
          </a:bodyPr>
          <a:lstStyle/>
          <a:p>
            <a:r>
              <a:rPr lang="en-US" sz="2400" dirty="0"/>
              <a:t>Main characteristics:</a:t>
            </a:r>
          </a:p>
          <a:p>
            <a:pPr marL="285750" indent="-285750">
              <a:buFont typeface="Arial" panose="020B0604020202020204" pitchFamily="34" charset="0"/>
              <a:buChar char="•"/>
            </a:pPr>
            <a:r>
              <a:rPr lang="en-US" sz="2400" dirty="0"/>
              <a:t>Starting from 90 mm to 1190 mm from IP</a:t>
            </a:r>
          </a:p>
          <a:p>
            <a:pPr marL="285750" indent="-285750">
              <a:buFont typeface="Arial" panose="020B0604020202020204" pitchFamily="34" charset="0"/>
              <a:buChar char="•"/>
            </a:pPr>
            <a:r>
              <a:rPr lang="en-US" sz="2400" dirty="0"/>
              <a:t>AlBeMet162 as main material</a:t>
            </a:r>
          </a:p>
          <a:p>
            <a:pPr marL="285750" indent="-285750">
              <a:buFont typeface="Arial" panose="020B0604020202020204" pitchFamily="34" charset="0"/>
              <a:buChar char="•"/>
            </a:pPr>
            <a:r>
              <a:rPr lang="en-US" sz="2400" dirty="0"/>
              <a:t>Chamber in two halves and assembled using electron beam welding (EBW )</a:t>
            </a:r>
          </a:p>
          <a:p>
            <a:pPr marL="285750" indent="-285750">
              <a:buFont typeface="Arial" panose="020B0604020202020204" pitchFamily="34" charset="0"/>
              <a:buChar char="•"/>
            </a:pPr>
            <a:r>
              <a:rPr lang="en-US" sz="2400" dirty="0"/>
              <a:t>Copper cooling system </a:t>
            </a:r>
          </a:p>
          <a:p>
            <a:pPr marL="285750" indent="-285750">
              <a:buFont typeface="Arial" panose="020B0604020202020204" pitchFamily="34" charset="0"/>
              <a:buChar char="•"/>
            </a:pPr>
            <a:endParaRPr lang="en-US" sz="1600" dirty="0"/>
          </a:p>
          <a:p>
            <a:pPr algn="ctr"/>
            <a:r>
              <a:rPr lang="en-US" sz="1600" dirty="0">
                <a:solidFill>
                  <a:schemeClr val="bg1"/>
                </a:solidFill>
              </a:rPr>
              <a:t> </a:t>
            </a:r>
          </a:p>
        </p:txBody>
      </p:sp>
      <p:sp>
        <p:nvSpPr>
          <p:cNvPr id="27" name="CasellaDiTesto 26">
            <a:extLst>
              <a:ext uri="{FF2B5EF4-FFF2-40B4-BE49-F238E27FC236}">
                <a16:creationId xmlns:a16="http://schemas.microsoft.com/office/drawing/2014/main" id="{0B983F95-0D66-B8D7-91B4-075DF1D1AFFE}"/>
              </a:ext>
            </a:extLst>
          </p:cNvPr>
          <p:cNvSpPr txBox="1"/>
          <p:nvPr/>
        </p:nvSpPr>
        <p:spPr>
          <a:xfrm>
            <a:off x="1082897" y="5405138"/>
            <a:ext cx="582933" cy="273211"/>
          </a:xfrm>
          <a:prstGeom prst="rect">
            <a:avLst/>
          </a:prstGeom>
          <a:noFill/>
        </p:spPr>
        <p:txBody>
          <a:bodyPr wrap="square" rtlCol="0">
            <a:noAutofit/>
          </a:bodyPr>
          <a:lstStyle/>
          <a:p>
            <a:pPr algn="ctr">
              <a:lnSpc>
                <a:spcPts val="1651"/>
              </a:lnSpc>
            </a:pPr>
            <a:r>
              <a:rPr lang="en-US" sz="1600"/>
              <a:t>IP</a:t>
            </a:r>
          </a:p>
        </p:txBody>
      </p:sp>
      <p:sp>
        <p:nvSpPr>
          <p:cNvPr id="54" name="Ovale 53">
            <a:extLst>
              <a:ext uri="{FF2B5EF4-FFF2-40B4-BE49-F238E27FC236}">
                <a16:creationId xmlns:a16="http://schemas.microsoft.com/office/drawing/2014/main" id="{A147131A-7C11-A1F2-1330-EECFE07734CD}"/>
              </a:ext>
            </a:extLst>
          </p:cNvPr>
          <p:cNvSpPr/>
          <p:nvPr/>
        </p:nvSpPr>
        <p:spPr>
          <a:xfrm>
            <a:off x="1329672" y="5695726"/>
            <a:ext cx="162098" cy="16209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Connettore diritto 57">
            <a:extLst>
              <a:ext uri="{FF2B5EF4-FFF2-40B4-BE49-F238E27FC236}">
                <a16:creationId xmlns:a16="http://schemas.microsoft.com/office/drawing/2014/main" id="{831514FB-8B4B-77BC-1392-66A6D4A83D6C}"/>
              </a:ext>
            </a:extLst>
          </p:cNvPr>
          <p:cNvCxnSpPr>
            <a:cxnSpLocks/>
          </p:cNvCxnSpPr>
          <p:nvPr/>
        </p:nvCxnSpPr>
        <p:spPr>
          <a:xfrm>
            <a:off x="2564066" y="5724245"/>
            <a:ext cx="110405" cy="5573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nettore diritto 63">
            <a:extLst>
              <a:ext uri="{FF2B5EF4-FFF2-40B4-BE49-F238E27FC236}">
                <a16:creationId xmlns:a16="http://schemas.microsoft.com/office/drawing/2014/main" id="{773D4E8D-6105-C2FE-8B98-3F8526E44FB9}"/>
              </a:ext>
            </a:extLst>
          </p:cNvPr>
          <p:cNvCxnSpPr>
            <a:cxnSpLocks/>
          </p:cNvCxnSpPr>
          <p:nvPr/>
        </p:nvCxnSpPr>
        <p:spPr>
          <a:xfrm flipV="1">
            <a:off x="1509311" y="6218291"/>
            <a:ext cx="1157731" cy="56850"/>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05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11919B-93EB-054B-E8DF-93A4D9DC7264}"/>
              </a:ext>
            </a:extLst>
          </p:cNvPr>
          <p:cNvSpPr>
            <a:spLocks noGrp="1"/>
          </p:cNvSpPr>
          <p:nvPr>
            <p:ph type="sldNum" sz="quarter" idx="10"/>
          </p:nvPr>
        </p:nvSpPr>
        <p:spPr/>
        <p:txBody>
          <a:bodyPr/>
          <a:lstStyle/>
          <a:p>
            <a:fld id="{88A1DFE4-5FC5-43BD-BB7E-75EAD82B965F}" type="slidenum">
              <a:rPr lang="en-US" noProof="0" smtClean="0"/>
              <a:pPr/>
              <a:t>17</a:t>
            </a:fld>
            <a:endParaRPr lang="en-US" noProof="0"/>
          </a:p>
        </p:txBody>
      </p:sp>
      <p:sp>
        <p:nvSpPr>
          <p:cNvPr id="5" name="Title 4">
            <a:extLst>
              <a:ext uri="{FF2B5EF4-FFF2-40B4-BE49-F238E27FC236}">
                <a16:creationId xmlns:a16="http://schemas.microsoft.com/office/drawing/2014/main" id="{26F9AD0C-A031-DD8B-E654-BB2812FC5775}"/>
              </a:ext>
            </a:extLst>
          </p:cNvPr>
          <p:cNvSpPr>
            <a:spLocks noGrp="1"/>
          </p:cNvSpPr>
          <p:nvPr>
            <p:ph type="title"/>
          </p:nvPr>
        </p:nvSpPr>
        <p:spPr>
          <a:xfrm>
            <a:off x="129762" y="653522"/>
            <a:ext cx="11017800" cy="1072088"/>
          </a:xfrm>
        </p:spPr>
        <p:txBody>
          <a:bodyPr/>
          <a:lstStyle/>
          <a:p>
            <a:r>
              <a:rPr lang="en-US" sz="4000" b="1"/>
              <a:t>Structural</a:t>
            </a:r>
            <a:r>
              <a:rPr lang="en-US"/>
              <a:t> </a:t>
            </a:r>
            <a:r>
              <a:rPr lang="en-US" sz="4000" b="1"/>
              <a:t>analysis – central chamber</a:t>
            </a:r>
          </a:p>
        </p:txBody>
      </p:sp>
      <p:sp>
        <p:nvSpPr>
          <p:cNvPr id="7" name="TextBox 6">
            <a:extLst>
              <a:ext uri="{FF2B5EF4-FFF2-40B4-BE49-F238E27FC236}">
                <a16:creationId xmlns:a16="http://schemas.microsoft.com/office/drawing/2014/main" id="{D27F472C-66BC-CC44-EC99-D92AE8B01436}"/>
              </a:ext>
            </a:extLst>
          </p:cNvPr>
          <p:cNvSpPr txBox="1"/>
          <p:nvPr/>
        </p:nvSpPr>
        <p:spPr>
          <a:xfrm>
            <a:off x="50178" y="1249164"/>
            <a:ext cx="3840427" cy="666977"/>
          </a:xfrm>
          <a:prstGeom prst="rect">
            <a:avLst/>
          </a:prstGeom>
          <a:noFill/>
        </p:spPr>
        <p:txBody>
          <a:bodyPr wrap="square">
            <a:spAutoFit/>
          </a:bodyPr>
          <a:lstStyle/>
          <a:p>
            <a:pPr algn="ctr"/>
            <a:r>
              <a:rPr lang="en-US" sz="1867"/>
              <a:t>Loads, constraints, characteristic parameters, design</a:t>
            </a:r>
            <a:endParaRPr lang="en-US" sz="2400"/>
          </a:p>
        </p:txBody>
      </p:sp>
      <p:sp>
        <p:nvSpPr>
          <p:cNvPr id="8" name="TextBox 7">
            <a:extLst>
              <a:ext uri="{FF2B5EF4-FFF2-40B4-BE49-F238E27FC236}">
                <a16:creationId xmlns:a16="http://schemas.microsoft.com/office/drawing/2014/main" id="{387F7FE8-9F91-5F18-169A-7ED2022FB699}"/>
              </a:ext>
            </a:extLst>
          </p:cNvPr>
          <p:cNvSpPr txBox="1"/>
          <p:nvPr/>
        </p:nvSpPr>
        <p:spPr>
          <a:xfrm>
            <a:off x="4357438" y="1189566"/>
            <a:ext cx="2628581" cy="680379"/>
          </a:xfrm>
          <a:prstGeom prst="rect">
            <a:avLst/>
          </a:prstGeom>
          <a:noFill/>
        </p:spPr>
        <p:txBody>
          <a:bodyPr wrap="square" rtlCol="0">
            <a:spAutoFit/>
          </a:bodyPr>
          <a:lstStyle/>
          <a:p>
            <a:pPr>
              <a:lnSpc>
                <a:spcPts val="4933"/>
              </a:lnSpc>
            </a:pPr>
            <a:r>
              <a:rPr lang="en-US" sz="4000"/>
              <a:t>FEA </a:t>
            </a:r>
            <a:r>
              <a:rPr lang="en-US" sz="2667"/>
              <a:t>(Ansys)</a:t>
            </a:r>
            <a:endParaRPr lang="en-US" sz="4000"/>
          </a:p>
        </p:txBody>
      </p:sp>
      <p:sp>
        <p:nvSpPr>
          <p:cNvPr id="9" name="TextBox 8">
            <a:extLst>
              <a:ext uri="{FF2B5EF4-FFF2-40B4-BE49-F238E27FC236}">
                <a16:creationId xmlns:a16="http://schemas.microsoft.com/office/drawing/2014/main" id="{5FDB5D68-1536-5167-5A2B-708AB0654168}"/>
              </a:ext>
            </a:extLst>
          </p:cNvPr>
          <p:cNvSpPr txBox="1"/>
          <p:nvPr/>
        </p:nvSpPr>
        <p:spPr>
          <a:xfrm>
            <a:off x="7101045" y="1178047"/>
            <a:ext cx="4820531" cy="748795"/>
          </a:xfrm>
          <a:prstGeom prst="rect">
            <a:avLst/>
          </a:prstGeom>
          <a:noFill/>
        </p:spPr>
        <p:txBody>
          <a:bodyPr wrap="square" rtlCol="0">
            <a:spAutoFit/>
          </a:bodyPr>
          <a:lstStyle/>
          <a:p>
            <a:pPr algn="ctr"/>
            <a:r>
              <a:rPr lang="en-US" sz="2133" b="1"/>
              <a:t> Temperature distribution, stress and displacement </a:t>
            </a:r>
            <a:r>
              <a:rPr lang="en-US" sz="2133"/>
              <a:t>along the pipe</a:t>
            </a:r>
          </a:p>
        </p:txBody>
      </p:sp>
      <p:sp>
        <p:nvSpPr>
          <p:cNvPr id="10" name="TextBox 9">
            <a:extLst>
              <a:ext uri="{FF2B5EF4-FFF2-40B4-BE49-F238E27FC236}">
                <a16:creationId xmlns:a16="http://schemas.microsoft.com/office/drawing/2014/main" id="{6B8A66F1-99D9-E10A-750F-60244508F154}"/>
              </a:ext>
            </a:extLst>
          </p:cNvPr>
          <p:cNvSpPr txBox="1"/>
          <p:nvPr/>
        </p:nvSpPr>
        <p:spPr>
          <a:xfrm>
            <a:off x="129762" y="2062499"/>
            <a:ext cx="4104804" cy="4303614"/>
          </a:xfrm>
          <a:prstGeom prst="rect">
            <a:avLst/>
          </a:prstGeom>
          <a:noFill/>
        </p:spPr>
        <p:txBody>
          <a:bodyPr wrap="square" rtlCol="0">
            <a:spAutoFit/>
          </a:bodyPr>
          <a:lstStyle/>
          <a:p>
            <a:pPr marL="380990" indent="-380990">
              <a:buFont typeface="Arial" panose="020B0604020202020204" pitchFamily="34" charset="0"/>
              <a:buChar char="•"/>
            </a:pPr>
            <a:r>
              <a:rPr lang="en-US" sz="1600" b="1"/>
              <a:t>Paraffin flow (central chamber)</a:t>
            </a:r>
          </a:p>
          <a:p>
            <a:pPr marL="380990" indent="-380990">
              <a:buFont typeface="Wingdings" panose="05000000000000000000" pitchFamily="2" charset="2"/>
              <a:buChar char="Ø"/>
            </a:pPr>
            <a:r>
              <a:rPr lang="en-US" sz="1600"/>
              <a:t>Flow rate: 0,015 kg/s</a:t>
            </a:r>
          </a:p>
          <a:p>
            <a:pPr marL="380990" indent="-380990">
              <a:buFont typeface="Wingdings" panose="05000000000000000000" pitchFamily="2" charset="2"/>
              <a:buChar char="Ø"/>
            </a:pPr>
            <a:r>
              <a:rPr lang="en-US" sz="1600"/>
              <a:t>Section:68,17 mm</a:t>
            </a:r>
            <a:r>
              <a:rPr lang="en-US" sz="1600" baseline="30000"/>
              <a:t>2</a:t>
            </a:r>
            <a:r>
              <a:rPr lang="en-US" sz="1600"/>
              <a:t> </a:t>
            </a:r>
          </a:p>
          <a:p>
            <a:pPr marL="380990" indent="-380990">
              <a:buFont typeface="Wingdings" panose="05000000000000000000" pitchFamily="2" charset="2"/>
              <a:buChar char="Ø"/>
            </a:pPr>
            <a:r>
              <a:rPr lang="en-US" sz="1600"/>
              <a:t>Velocity: 0,3 m/s </a:t>
            </a:r>
          </a:p>
          <a:p>
            <a:pPr marL="380990" indent="-380990">
              <a:buFont typeface="Wingdings" panose="05000000000000000000" pitchFamily="2" charset="2"/>
              <a:buChar char="Ø"/>
            </a:pPr>
            <a:r>
              <a:rPr lang="en-US" sz="1600"/>
              <a:t>Inlet temperature: 18°C</a:t>
            </a:r>
          </a:p>
          <a:p>
            <a:pPr marL="380990" indent="-380990">
              <a:buFont typeface="Wingdings" panose="05000000000000000000" pitchFamily="2" charset="2"/>
              <a:buChar char="Ø"/>
            </a:pPr>
            <a:r>
              <a:rPr lang="en-US" sz="1600"/>
              <a:t>Convective coefficient: 900 W/m</a:t>
            </a:r>
            <a:r>
              <a:rPr lang="en-US" sz="1600" baseline="30000"/>
              <a:t>2</a:t>
            </a:r>
            <a:r>
              <a:rPr lang="en-US" sz="1600"/>
              <a:t>K</a:t>
            </a:r>
          </a:p>
          <a:p>
            <a:pPr marL="380990" indent="-380990">
              <a:buFont typeface="Arial" panose="020B0604020202020204" pitchFamily="34" charset="0"/>
              <a:buChar char="•"/>
            </a:pPr>
            <a:r>
              <a:rPr lang="en-GB" sz="1600" b="1"/>
              <a:t>Water flow (trapezoidal chamber) </a:t>
            </a:r>
            <a:r>
              <a:rPr lang="en-GB" sz="1600"/>
              <a:t> </a:t>
            </a:r>
          </a:p>
          <a:p>
            <a:pPr marL="380990" indent="-380990">
              <a:buFont typeface="Wingdings" panose="05000000000000000000" pitchFamily="2" charset="2"/>
              <a:buChar char="Ø"/>
            </a:pPr>
            <a:r>
              <a:rPr lang="en-US" sz="1600"/>
              <a:t>Flow rate: 0,0019 kg/s</a:t>
            </a:r>
          </a:p>
          <a:p>
            <a:pPr marL="380990" indent="-380990">
              <a:buFont typeface="Wingdings" panose="05000000000000000000" pitchFamily="2" charset="2"/>
              <a:buChar char="Ø"/>
            </a:pPr>
            <a:r>
              <a:rPr lang="en-US" sz="1600"/>
              <a:t>Section: 9,62 mm</a:t>
            </a:r>
            <a:r>
              <a:rPr lang="en-US" sz="1600" baseline="30000"/>
              <a:t>2</a:t>
            </a:r>
            <a:r>
              <a:rPr lang="en-US" sz="1600"/>
              <a:t> </a:t>
            </a:r>
            <a:r>
              <a:rPr lang="en-GB" sz="1600"/>
              <a:t>(20 different channel) </a:t>
            </a:r>
            <a:endParaRPr lang="en-US" sz="1600"/>
          </a:p>
          <a:p>
            <a:pPr marL="380990" indent="-380990">
              <a:buFont typeface="Wingdings" panose="05000000000000000000" pitchFamily="2" charset="2"/>
              <a:buChar char="Ø"/>
            </a:pPr>
            <a:r>
              <a:rPr lang="en-US" sz="1600"/>
              <a:t>Velocity: 0,2 m/s  </a:t>
            </a:r>
          </a:p>
          <a:p>
            <a:pPr marL="380990" indent="-380990">
              <a:buFont typeface="Wingdings" panose="05000000000000000000" pitchFamily="2" charset="2"/>
              <a:buChar char="Ø"/>
            </a:pPr>
            <a:r>
              <a:rPr lang="en-US" sz="1600"/>
              <a:t>Inlet temperature: 18°C </a:t>
            </a:r>
          </a:p>
          <a:p>
            <a:pPr marL="380990" indent="-380990">
              <a:buFont typeface="Wingdings" panose="05000000000000000000" pitchFamily="2" charset="2"/>
              <a:buChar char="Ø"/>
            </a:pPr>
            <a:r>
              <a:rPr lang="en-US" sz="1600"/>
              <a:t>Convective coefficient: 1200 W/m</a:t>
            </a:r>
            <a:r>
              <a:rPr lang="en-US" sz="1600" baseline="30000"/>
              <a:t>2</a:t>
            </a:r>
            <a:r>
              <a:rPr lang="en-US" sz="1600"/>
              <a:t>K</a:t>
            </a:r>
          </a:p>
          <a:p>
            <a:endParaRPr lang="en-US" sz="1600"/>
          </a:p>
          <a:p>
            <a:pPr algn="l"/>
            <a:endParaRPr lang="en-US" sz="1600"/>
          </a:p>
          <a:p>
            <a:pPr marL="380990" indent="-380990">
              <a:lnSpc>
                <a:spcPts val="4933"/>
              </a:lnSpc>
              <a:buFont typeface="Arial" panose="020B0604020202020204" pitchFamily="34" charset="0"/>
              <a:buChar char="•"/>
            </a:pPr>
            <a:endParaRPr lang="en-US" sz="1600"/>
          </a:p>
        </p:txBody>
      </p:sp>
      <p:sp>
        <p:nvSpPr>
          <p:cNvPr id="11" name="TextBox 10">
            <a:extLst>
              <a:ext uri="{FF2B5EF4-FFF2-40B4-BE49-F238E27FC236}">
                <a16:creationId xmlns:a16="http://schemas.microsoft.com/office/drawing/2014/main" id="{6B00BBEB-63A2-B8B8-8AD0-B87135B8FC54}"/>
              </a:ext>
            </a:extLst>
          </p:cNvPr>
          <p:cNvSpPr txBox="1"/>
          <p:nvPr/>
        </p:nvSpPr>
        <p:spPr>
          <a:xfrm>
            <a:off x="4943545" y="2097333"/>
            <a:ext cx="4465929" cy="923330"/>
          </a:xfrm>
          <a:prstGeom prst="rect">
            <a:avLst/>
          </a:prstGeom>
          <a:noFill/>
        </p:spPr>
        <p:txBody>
          <a:bodyPr wrap="square" rtlCol="0">
            <a:spAutoFit/>
          </a:bodyPr>
          <a:lstStyle/>
          <a:p>
            <a:pPr marL="285750" indent="-285750" algn="l">
              <a:buFont typeface="Wingdings" panose="05000000000000000000" pitchFamily="2" charset="2"/>
              <a:buChar char="q"/>
            </a:pPr>
            <a:r>
              <a:rPr lang="en-US"/>
              <a:t>Heat load </a:t>
            </a:r>
          </a:p>
          <a:p>
            <a:pPr marL="285750" indent="-285750" algn="l">
              <a:buFont typeface="Arial" panose="020B0604020202020204" pitchFamily="34" charset="0"/>
              <a:buChar char="•"/>
            </a:pPr>
            <a:r>
              <a:rPr lang="en-US"/>
              <a:t>54 W central </a:t>
            </a:r>
          </a:p>
          <a:p>
            <a:pPr marL="285750" indent="-285750" algn="l">
              <a:buFont typeface="Arial" panose="020B0604020202020204" pitchFamily="34" charset="0"/>
              <a:buChar char="•"/>
            </a:pPr>
            <a:r>
              <a:rPr lang="en-US"/>
              <a:t>130 W AlBeMet162 for each part</a:t>
            </a:r>
          </a:p>
        </p:txBody>
      </p:sp>
      <p:sp>
        <p:nvSpPr>
          <p:cNvPr id="12" name="TextBox 11">
            <a:extLst>
              <a:ext uri="{FF2B5EF4-FFF2-40B4-BE49-F238E27FC236}">
                <a16:creationId xmlns:a16="http://schemas.microsoft.com/office/drawing/2014/main" id="{30210BAD-5C48-C180-D3E2-3CED7127BC91}"/>
              </a:ext>
            </a:extLst>
          </p:cNvPr>
          <p:cNvSpPr txBox="1"/>
          <p:nvPr/>
        </p:nvSpPr>
        <p:spPr>
          <a:xfrm>
            <a:off x="8827351" y="2154230"/>
            <a:ext cx="3094225" cy="523220"/>
          </a:xfrm>
          <a:prstGeom prst="rect">
            <a:avLst/>
          </a:prstGeom>
          <a:noFill/>
          <a:ln w="12700">
            <a:solidFill>
              <a:srgbClr val="FF0000"/>
            </a:solidFill>
          </a:ln>
        </p:spPr>
        <p:txBody>
          <a:bodyPr wrap="square">
            <a:spAutoFit/>
          </a:bodyPr>
          <a:lstStyle/>
          <a:p>
            <a:pPr algn="ctr"/>
            <a:r>
              <a:rPr lang="en-US" sz="1400"/>
              <a:t>From CST calculations (</a:t>
            </a:r>
            <a:r>
              <a:rPr lang="en-US" sz="1400" b="1"/>
              <a:t>Alexander Novokhatski (SLAC)</a:t>
            </a:r>
            <a:r>
              <a:rPr lang="en-US" sz="1400"/>
              <a:t>)</a:t>
            </a:r>
          </a:p>
        </p:txBody>
      </p:sp>
      <p:sp>
        <p:nvSpPr>
          <p:cNvPr id="16" name="Arrow: Right 15">
            <a:extLst>
              <a:ext uri="{FF2B5EF4-FFF2-40B4-BE49-F238E27FC236}">
                <a16:creationId xmlns:a16="http://schemas.microsoft.com/office/drawing/2014/main" id="{5CE4301D-34CA-5898-CAD7-BB11A9AE1AF6}"/>
              </a:ext>
            </a:extLst>
          </p:cNvPr>
          <p:cNvSpPr/>
          <p:nvPr/>
        </p:nvSpPr>
        <p:spPr>
          <a:xfrm>
            <a:off x="4015127" y="1463568"/>
            <a:ext cx="287877" cy="238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Arrow: Right 16">
            <a:extLst>
              <a:ext uri="{FF2B5EF4-FFF2-40B4-BE49-F238E27FC236}">
                <a16:creationId xmlns:a16="http://schemas.microsoft.com/office/drawing/2014/main" id="{7C6A02AB-C452-1C99-EC04-D75EB512A1D2}"/>
              </a:ext>
            </a:extLst>
          </p:cNvPr>
          <p:cNvSpPr/>
          <p:nvPr/>
        </p:nvSpPr>
        <p:spPr>
          <a:xfrm>
            <a:off x="6870994" y="1490986"/>
            <a:ext cx="287877" cy="238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163FD97-848D-3A28-B5E3-11886450D82F}"/>
              </a:ext>
            </a:extLst>
          </p:cNvPr>
          <p:cNvSpPr txBox="1"/>
          <p:nvPr/>
        </p:nvSpPr>
        <p:spPr>
          <a:xfrm>
            <a:off x="179124" y="5973037"/>
            <a:ext cx="2695433" cy="348018"/>
          </a:xfrm>
          <a:prstGeom prst="rect">
            <a:avLst/>
          </a:prstGeom>
          <a:noFill/>
        </p:spPr>
        <p:txBody>
          <a:bodyPr wrap="square" rtlCol="0">
            <a:noAutofit/>
          </a:bodyPr>
          <a:lstStyle/>
          <a:p>
            <a:pPr algn="ctr">
              <a:lnSpc>
                <a:spcPts val="1651"/>
              </a:lnSpc>
            </a:pPr>
            <a:r>
              <a:rPr lang="en-US" sz="2000"/>
              <a:t>Chamber design </a:t>
            </a:r>
          </a:p>
        </p:txBody>
      </p:sp>
      <p:sp>
        <p:nvSpPr>
          <p:cNvPr id="19" name="Cross 18">
            <a:extLst>
              <a:ext uri="{FF2B5EF4-FFF2-40B4-BE49-F238E27FC236}">
                <a16:creationId xmlns:a16="http://schemas.microsoft.com/office/drawing/2014/main" id="{BBA68EF0-CAA1-D4DE-F565-1EB45A33060A}"/>
              </a:ext>
            </a:extLst>
          </p:cNvPr>
          <p:cNvSpPr/>
          <p:nvPr/>
        </p:nvSpPr>
        <p:spPr>
          <a:xfrm>
            <a:off x="1369261" y="5490818"/>
            <a:ext cx="315157" cy="314128"/>
          </a:xfrm>
          <a:prstGeom prst="plus">
            <a:avLst>
              <a:gd name="adj" fmla="val 434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C57C886E-D75D-0723-F19F-52A48656ACD2}"/>
              </a:ext>
            </a:extLst>
          </p:cNvPr>
          <p:cNvSpPr/>
          <p:nvPr/>
        </p:nvSpPr>
        <p:spPr>
          <a:xfrm>
            <a:off x="4076987" y="3595577"/>
            <a:ext cx="315157" cy="314128"/>
          </a:xfrm>
          <a:prstGeom prst="plus">
            <a:avLst>
              <a:gd name="adj" fmla="val 434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147E18C-2C3A-8182-6E58-401C890A365C}"/>
              </a:ext>
            </a:extLst>
          </p:cNvPr>
          <p:cNvSpPr txBox="1"/>
          <p:nvPr/>
        </p:nvSpPr>
        <p:spPr>
          <a:xfrm>
            <a:off x="4943545" y="3057868"/>
            <a:ext cx="4465929" cy="923330"/>
          </a:xfrm>
          <a:prstGeom prst="rect">
            <a:avLst/>
          </a:prstGeom>
          <a:noFill/>
        </p:spPr>
        <p:txBody>
          <a:bodyPr wrap="square" rtlCol="0">
            <a:spAutoFit/>
          </a:bodyPr>
          <a:lstStyle/>
          <a:p>
            <a:pPr marL="285750" indent="-285750" algn="l">
              <a:buFont typeface="Wingdings" panose="05000000000000000000" pitchFamily="2" charset="2"/>
              <a:buChar char="q"/>
            </a:pPr>
            <a:r>
              <a:rPr lang="en-US"/>
              <a:t>Weight</a:t>
            </a:r>
          </a:p>
          <a:p>
            <a:pPr marL="285750" indent="-285750" algn="l">
              <a:buFont typeface="Arial" panose="020B0604020202020204" pitchFamily="34" charset="0"/>
              <a:buChar char="•"/>
            </a:pPr>
            <a:r>
              <a:rPr lang="en-US"/>
              <a:t>chamber</a:t>
            </a:r>
          </a:p>
          <a:p>
            <a:pPr marL="285750" indent="-285750" algn="l">
              <a:buFont typeface="Arial" panose="020B0604020202020204" pitchFamily="34" charset="0"/>
              <a:buChar char="•"/>
            </a:pPr>
            <a:r>
              <a:rPr lang="en-US"/>
              <a:t>Vertex detector first layer</a:t>
            </a:r>
          </a:p>
        </p:txBody>
      </p:sp>
      <p:sp>
        <p:nvSpPr>
          <p:cNvPr id="22" name="TextBox 21">
            <a:extLst>
              <a:ext uri="{FF2B5EF4-FFF2-40B4-BE49-F238E27FC236}">
                <a16:creationId xmlns:a16="http://schemas.microsoft.com/office/drawing/2014/main" id="{FE0872C3-A2FF-9637-758C-51D2BCC00320}"/>
              </a:ext>
            </a:extLst>
          </p:cNvPr>
          <p:cNvSpPr txBox="1"/>
          <p:nvPr/>
        </p:nvSpPr>
        <p:spPr>
          <a:xfrm>
            <a:off x="4943545" y="4084744"/>
            <a:ext cx="4465929" cy="923330"/>
          </a:xfrm>
          <a:prstGeom prst="rect">
            <a:avLst/>
          </a:prstGeom>
          <a:noFill/>
        </p:spPr>
        <p:txBody>
          <a:bodyPr wrap="square" rtlCol="0">
            <a:spAutoFit/>
          </a:bodyPr>
          <a:lstStyle/>
          <a:p>
            <a:pPr marL="285750" indent="-285750" algn="l">
              <a:buFont typeface="Wingdings" panose="05000000000000000000" pitchFamily="2" charset="2"/>
              <a:buChar char="q"/>
            </a:pPr>
            <a:r>
              <a:rPr lang="en-US"/>
              <a:t>Constraint</a:t>
            </a:r>
          </a:p>
          <a:p>
            <a:pPr marL="285750" indent="-285750" algn="l">
              <a:buFont typeface="Arial" panose="020B0604020202020204" pitchFamily="34" charset="0"/>
              <a:buChar char="•"/>
            </a:pPr>
            <a:r>
              <a:rPr lang="en-US"/>
              <a:t>Cantilevered, simply supported configuration </a:t>
            </a:r>
          </a:p>
        </p:txBody>
      </p:sp>
      <p:cxnSp>
        <p:nvCxnSpPr>
          <p:cNvPr id="40" name="Straight Arrow Connector 39">
            <a:extLst>
              <a:ext uri="{FF2B5EF4-FFF2-40B4-BE49-F238E27FC236}">
                <a16:creationId xmlns:a16="http://schemas.microsoft.com/office/drawing/2014/main" id="{75AF648A-9E52-D59A-9AD7-4866ED9A2725}"/>
              </a:ext>
            </a:extLst>
          </p:cNvPr>
          <p:cNvCxnSpPr/>
          <p:nvPr/>
        </p:nvCxnSpPr>
        <p:spPr>
          <a:xfrm>
            <a:off x="6778935" y="2295022"/>
            <a:ext cx="1973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ABEE6D1E-320D-44EE-BB7E-3F7FE1CF6B6F}"/>
              </a:ext>
            </a:extLst>
          </p:cNvPr>
          <p:cNvSpPr/>
          <p:nvPr/>
        </p:nvSpPr>
        <p:spPr>
          <a:xfrm>
            <a:off x="5063093" y="6065922"/>
            <a:ext cx="1876926" cy="510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9F5F19-9CD4-BDF6-7249-FCF1617C836A}"/>
              </a:ext>
            </a:extLst>
          </p:cNvPr>
          <p:cNvSpPr txBox="1"/>
          <p:nvPr/>
        </p:nvSpPr>
        <p:spPr>
          <a:xfrm>
            <a:off x="7957436" y="6073725"/>
            <a:ext cx="3094225" cy="584775"/>
          </a:xfrm>
          <a:prstGeom prst="rect">
            <a:avLst/>
          </a:prstGeom>
          <a:noFill/>
          <a:ln w="12700">
            <a:solidFill>
              <a:srgbClr val="FF0000"/>
            </a:solidFill>
          </a:ln>
        </p:spPr>
        <p:txBody>
          <a:bodyPr wrap="square">
            <a:spAutoFit/>
          </a:bodyPr>
          <a:lstStyle/>
          <a:p>
            <a:pPr algn="ctr"/>
            <a:r>
              <a:rPr lang="en-US" sz="3200"/>
              <a:t>RESULTS</a:t>
            </a:r>
            <a:endParaRPr lang="en-US" sz="3200" b="1"/>
          </a:p>
        </p:txBody>
      </p:sp>
      <p:sp>
        <p:nvSpPr>
          <p:cNvPr id="6" name="TextBox 5">
            <a:extLst>
              <a:ext uri="{FF2B5EF4-FFF2-40B4-BE49-F238E27FC236}">
                <a16:creationId xmlns:a16="http://schemas.microsoft.com/office/drawing/2014/main" id="{62FCF953-ED1C-7FAE-EA7D-6FB1C888B894}"/>
              </a:ext>
            </a:extLst>
          </p:cNvPr>
          <p:cNvSpPr txBox="1"/>
          <p:nvPr/>
        </p:nvSpPr>
        <p:spPr>
          <a:xfrm>
            <a:off x="4942358" y="4807237"/>
            <a:ext cx="5856651" cy="997709"/>
          </a:xfrm>
          <a:prstGeom prst="rect">
            <a:avLst/>
          </a:prstGeom>
          <a:noFill/>
        </p:spPr>
        <p:txBody>
          <a:bodyPr wrap="square" rtlCol="0">
            <a:spAutoFit/>
          </a:bodyPr>
          <a:lstStyle/>
          <a:p>
            <a:pPr marL="285750" indent="-285750">
              <a:lnSpc>
                <a:spcPts val="4933"/>
              </a:lnSpc>
              <a:buFont typeface="Wingdings" panose="05000000000000000000" pitchFamily="2" charset="2"/>
              <a:buChar char="q"/>
            </a:pPr>
            <a:r>
              <a:rPr lang="en-US"/>
              <a:t>Hypothesis:</a:t>
            </a:r>
          </a:p>
          <a:p>
            <a:pPr marL="380990" indent="-380990">
              <a:buFont typeface="Arial" panose="020B0604020202020204" pitchFamily="34" charset="0"/>
              <a:buChar char="•"/>
            </a:pPr>
            <a:r>
              <a:rPr lang="en-US"/>
              <a:t>Perfect thermal contact between the materials</a:t>
            </a:r>
          </a:p>
        </p:txBody>
      </p:sp>
    </p:spTree>
    <p:extLst>
      <p:ext uri="{BB962C8B-B14F-4D97-AF65-F5344CB8AC3E}">
        <p14:creationId xmlns:p14="http://schemas.microsoft.com/office/powerpoint/2010/main" val="2164735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0C5DE1-12D1-7473-ECAD-BD08F7C1763E}"/>
              </a:ext>
            </a:extLst>
          </p:cNvPr>
          <p:cNvSpPr>
            <a:spLocks noGrp="1"/>
          </p:cNvSpPr>
          <p:nvPr>
            <p:ph type="sldNum" sz="quarter" idx="10"/>
          </p:nvPr>
        </p:nvSpPr>
        <p:spPr/>
        <p:txBody>
          <a:bodyPr/>
          <a:lstStyle/>
          <a:p>
            <a:fld id="{88A1DFE4-5FC5-43BD-BB7E-75EAD82B965F}" type="slidenum">
              <a:rPr lang="en-US" noProof="0" smtClean="0"/>
              <a:pPr/>
              <a:t>18</a:t>
            </a:fld>
            <a:endParaRPr lang="en-US" noProof="0"/>
          </a:p>
        </p:txBody>
      </p:sp>
      <p:graphicFrame>
        <p:nvGraphicFramePr>
          <p:cNvPr id="7" name="Table 22">
            <a:extLst>
              <a:ext uri="{FF2B5EF4-FFF2-40B4-BE49-F238E27FC236}">
                <a16:creationId xmlns:a16="http://schemas.microsoft.com/office/drawing/2014/main" id="{7873D5CB-2C2A-7973-C238-3260120AB35D}"/>
              </a:ext>
            </a:extLst>
          </p:cNvPr>
          <p:cNvGraphicFramePr>
            <a:graphicFrameLocks noGrp="1"/>
          </p:cNvGraphicFramePr>
          <p:nvPr/>
        </p:nvGraphicFramePr>
        <p:xfrm>
          <a:off x="129762" y="1211814"/>
          <a:ext cx="6059994" cy="2153193"/>
        </p:xfrm>
        <a:graphic>
          <a:graphicData uri="http://schemas.openxmlformats.org/drawingml/2006/table">
            <a:tbl>
              <a:tblPr firstRow="1" bandRow="1">
                <a:tableStyleId>{5940675A-B579-460E-94D1-54222C63F5DA}</a:tableStyleId>
              </a:tblPr>
              <a:tblGrid>
                <a:gridCol w="3323670">
                  <a:extLst>
                    <a:ext uri="{9D8B030D-6E8A-4147-A177-3AD203B41FA5}">
                      <a16:colId xmlns:a16="http://schemas.microsoft.com/office/drawing/2014/main" val="3550185082"/>
                    </a:ext>
                  </a:extLst>
                </a:gridCol>
                <a:gridCol w="1265035">
                  <a:extLst>
                    <a:ext uri="{9D8B030D-6E8A-4147-A177-3AD203B41FA5}">
                      <a16:colId xmlns:a16="http://schemas.microsoft.com/office/drawing/2014/main" val="3337225867"/>
                    </a:ext>
                  </a:extLst>
                </a:gridCol>
                <a:gridCol w="1471289">
                  <a:extLst>
                    <a:ext uri="{9D8B030D-6E8A-4147-A177-3AD203B41FA5}">
                      <a16:colId xmlns:a16="http://schemas.microsoft.com/office/drawing/2014/main" val="2980750273"/>
                    </a:ext>
                  </a:extLst>
                </a:gridCol>
              </a:tblGrid>
              <a:tr h="503672">
                <a:tc>
                  <a:txBody>
                    <a:bodyPr/>
                    <a:lstStyle/>
                    <a:p>
                      <a:endParaRPr lang="en-US" sz="1400"/>
                    </a:p>
                  </a:txBody>
                  <a:tcPr marL="121920" marR="121920" marT="60960" marB="60960"/>
                </a:tc>
                <a:tc>
                  <a:txBody>
                    <a:bodyPr/>
                    <a:lstStyle/>
                    <a:p>
                      <a:r>
                        <a:rPr lang="en-US" sz="1400" b="1"/>
                        <a:t>Trapezoidal chamber</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t>Central chamber</a:t>
                      </a:r>
                    </a:p>
                  </a:txBody>
                  <a:tcPr marL="121920" marR="121920" marT="60960" marB="60960"/>
                </a:tc>
                <a:extLst>
                  <a:ext uri="{0D108BD9-81ED-4DB2-BD59-A6C34878D82A}">
                    <a16:rowId xmlns:a16="http://schemas.microsoft.com/office/drawing/2014/main" val="1936845219"/>
                  </a:ext>
                </a:extLst>
              </a:tr>
              <a:tr h="395729">
                <a:tc>
                  <a:txBody>
                    <a:bodyPr/>
                    <a:lstStyle/>
                    <a:p>
                      <a:pPr marL="0" algn="l" defTabSz="685800" rtl="0" eaLnBrk="1" latinLnBrk="0" hangingPunct="1"/>
                      <a:r>
                        <a:rPr lang="en-US" sz="1400" b="1" kern="1200">
                          <a:solidFill>
                            <a:schemeClr val="tx1"/>
                          </a:solidFill>
                          <a:latin typeface="+mn-lt"/>
                          <a:ea typeface="+mn-ea"/>
                          <a:cs typeface="+mn-cs"/>
                        </a:rPr>
                        <a:t>Coolant</a:t>
                      </a:r>
                    </a:p>
                  </a:txBody>
                  <a:tcPr marL="121920" marR="121920" marT="60960" marB="60960"/>
                </a:tc>
                <a:tc>
                  <a:txBody>
                    <a:bodyPr/>
                    <a:lstStyle/>
                    <a:p>
                      <a:pPr marL="0" algn="l" defTabSz="685800" rtl="0" eaLnBrk="1" latinLnBrk="0" hangingPunct="1"/>
                      <a:r>
                        <a:rPr lang="en-US" sz="1400" kern="1200">
                          <a:solidFill>
                            <a:schemeClr val="tx1"/>
                          </a:solidFill>
                          <a:latin typeface="+mn-lt"/>
                          <a:ea typeface="+mn-ea"/>
                          <a:cs typeface="+mn-cs"/>
                        </a:rPr>
                        <a:t>Water</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Paraffin</a:t>
                      </a:r>
                    </a:p>
                  </a:txBody>
                  <a:tcPr marL="121920" marR="121920" marT="60960" marB="60960"/>
                </a:tc>
                <a:extLst>
                  <a:ext uri="{0D108BD9-81ED-4DB2-BD59-A6C34878D82A}">
                    <a16:rowId xmlns:a16="http://schemas.microsoft.com/office/drawing/2014/main" val="2498612992"/>
                  </a:ext>
                </a:extLst>
              </a:tr>
              <a:tr h="604412">
                <a:tc>
                  <a:txBody>
                    <a:bodyPr/>
                    <a:lstStyle/>
                    <a:p>
                      <a:r>
                        <a:rPr lang="en-US" sz="1400" b="1"/>
                        <a:t>Maximum chamber temperature [°C]</a:t>
                      </a:r>
                    </a:p>
                  </a:txBody>
                  <a:tcPr marL="121920" marR="121920" marT="60960" marB="60960"/>
                </a:tc>
                <a:tc>
                  <a:txBody>
                    <a:bodyPr/>
                    <a:lstStyle/>
                    <a:p>
                      <a:r>
                        <a:rPr lang="en-US" sz="1400"/>
                        <a:t>47,6</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33,1</a:t>
                      </a:r>
                    </a:p>
                    <a:p>
                      <a:endParaRPr lang="en-US" sz="1400"/>
                    </a:p>
                  </a:txBody>
                  <a:tcPr marL="121920" marR="121920" marT="60960" marB="60960"/>
                </a:tc>
                <a:extLst>
                  <a:ext uri="{0D108BD9-81ED-4DB2-BD59-A6C34878D82A}">
                    <a16:rowId xmlns:a16="http://schemas.microsoft.com/office/drawing/2014/main" val="2346640140"/>
                  </a:ext>
                </a:extLst>
              </a:tr>
              <a:tr h="604412">
                <a:tc>
                  <a:txBody>
                    <a:bodyPr/>
                    <a:lstStyle/>
                    <a:p>
                      <a:r>
                        <a:rPr lang="en-US" sz="1400" b="1" err="1"/>
                        <a:t>T_out</a:t>
                      </a:r>
                      <a:r>
                        <a:rPr lang="en-US" sz="1400" b="1"/>
                        <a:t> coolant [°C]</a:t>
                      </a:r>
                    </a:p>
                  </a:txBody>
                  <a:tcPr marL="121920" marR="121920" marT="60960" marB="60960"/>
                </a:tc>
                <a:tc>
                  <a:txBody>
                    <a:bodyPr/>
                    <a:lstStyle/>
                    <a:p>
                      <a:r>
                        <a:rPr lang="en-US" sz="1400"/>
                        <a:t>20,5</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20,1</a:t>
                      </a:r>
                    </a:p>
                    <a:p>
                      <a:endParaRPr lang="en-US" sz="1400"/>
                    </a:p>
                  </a:txBody>
                  <a:tcPr marL="121920" marR="121920" marT="60960" marB="60960"/>
                </a:tc>
                <a:extLst>
                  <a:ext uri="{0D108BD9-81ED-4DB2-BD59-A6C34878D82A}">
                    <a16:rowId xmlns:a16="http://schemas.microsoft.com/office/drawing/2014/main" val="4203328147"/>
                  </a:ext>
                </a:extLst>
              </a:tr>
            </a:tbl>
          </a:graphicData>
        </a:graphic>
      </p:graphicFrame>
      <p:pic>
        <p:nvPicPr>
          <p:cNvPr id="8" name="Picture 7" descr="Chart, line chart&#10;&#10;Description automatically generated">
            <a:extLst>
              <a:ext uri="{FF2B5EF4-FFF2-40B4-BE49-F238E27FC236}">
                <a16:creationId xmlns:a16="http://schemas.microsoft.com/office/drawing/2014/main" id="{66298D00-800D-8AB0-D9C8-BFD6BA16D8FF}"/>
              </a:ext>
            </a:extLst>
          </p:cNvPr>
          <p:cNvPicPr>
            <a:picLocks noChangeAspect="1"/>
          </p:cNvPicPr>
          <p:nvPr/>
        </p:nvPicPr>
        <p:blipFill rotWithShape="1">
          <a:blip r:embed="rId3">
            <a:extLst>
              <a:ext uri="{28A0092B-C50C-407E-A947-70E740481C1C}">
                <a14:useLocalDpi xmlns:a14="http://schemas.microsoft.com/office/drawing/2010/main" val="0"/>
              </a:ext>
            </a:extLst>
          </a:blip>
          <a:srcRect r="4476"/>
          <a:stretch/>
        </p:blipFill>
        <p:spPr>
          <a:xfrm>
            <a:off x="6357997" y="912051"/>
            <a:ext cx="5792873" cy="2974032"/>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3D71FB34-08D8-C11D-BBE2-7B1B4D5DDA4A}"/>
              </a:ext>
            </a:extLst>
          </p:cNvPr>
          <p:cNvPicPr>
            <a:picLocks noChangeAspect="1"/>
          </p:cNvPicPr>
          <p:nvPr/>
        </p:nvPicPr>
        <p:blipFill rotWithShape="1">
          <a:blip r:embed="rId4">
            <a:extLst>
              <a:ext uri="{28A0092B-C50C-407E-A947-70E740481C1C}">
                <a14:useLocalDpi xmlns:a14="http://schemas.microsoft.com/office/drawing/2010/main" val="0"/>
              </a:ext>
            </a:extLst>
          </a:blip>
          <a:srcRect l="368" t="-423" r="7719" b="423"/>
          <a:stretch/>
        </p:blipFill>
        <p:spPr>
          <a:xfrm>
            <a:off x="6196350" y="3767139"/>
            <a:ext cx="5792874" cy="3090862"/>
          </a:xfrm>
          <a:prstGeom prst="rect">
            <a:avLst/>
          </a:prstGeom>
        </p:spPr>
      </p:pic>
      <p:graphicFrame>
        <p:nvGraphicFramePr>
          <p:cNvPr id="10" name="Table 9">
            <a:extLst>
              <a:ext uri="{FF2B5EF4-FFF2-40B4-BE49-F238E27FC236}">
                <a16:creationId xmlns:a16="http://schemas.microsoft.com/office/drawing/2014/main" id="{5C074B8F-6730-7BA5-E255-763354AE8232}"/>
              </a:ext>
            </a:extLst>
          </p:cNvPr>
          <p:cNvGraphicFramePr>
            <a:graphicFrameLocks noGrp="1"/>
          </p:cNvGraphicFramePr>
          <p:nvPr/>
        </p:nvGraphicFramePr>
        <p:xfrm>
          <a:off x="129762" y="3514125"/>
          <a:ext cx="6051963" cy="1550651"/>
        </p:xfrm>
        <a:graphic>
          <a:graphicData uri="http://schemas.openxmlformats.org/drawingml/2006/table">
            <a:tbl>
              <a:tblPr firstRow="1" bandRow="1">
                <a:tableStyleId>{5940675A-B579-460E-94D1-54222C63F5DA}</a:tableStyleId>
              </a:tblPr>
              <a:tblGrid>
                <a:gridCol w="740738">
                  <a:extLst>
                    <a:ext uri="{9D8B030D-6E8A-4147-A177-3AD203B41FA5}">
                      <a16:colId xmlns:a16="http://schemas.microsoft.com/office/drawing/2014/main" val="1057005691"/>
                    </a:ext>
                  </a:extLst>
                </a:gridCol>
                <a:gridCol w="1267863">
                  <a:extLst>
                    <a:ext uri="{9D8B030D-6E8A-4147-A177-3AD203B41FA5}">
                      <a16:colId xmlns:a16="http://schemas.microsoft.com/office/drawing/2014/main" val="2566722286"/>
                    </a:ext>
                  </a:extLst>
                </a:gridCol>
                <a:gridCol w="1190625">
                  <a:extLst>
                    <a:ext uri="{9D8B030D-6E8A-4147-A177-3AD203B41FA5}">
                      <a16:colId xmlns:a16="http://schemas.microsoft.com/office/drawing/2014/main" val="3021663858"/>
                    </a:ext>
                  </a:extLst>
                </a:gridCol>
                <a:gridCol w="1138237">
                  <a:extLst>
                    <a:ext uri="{9D8B030D-6E8A-4147-A177-3AD203B41FA5}">
                      <a16:colId xmlns:a16="http://schemas.microsoft.com/office/drawing/2014/main" val="1029658648"/>
                    </a:ext>
                  </a:extLst>
                </a:gridCol>
                <a:gridCol w="952500">
                  <a:extLst>
                    <a:ext uri="{9D8B030D-6E8A-4147-A177-3AD203B41FA5}">
                      <a16:colId xmlns:a16="http://schemas.microsoft.com/office/drawing/2014/main" val="3908097723"/>
                    </a:ext>
                  </a:extLst>
                </a:gridCol>
                <a:gridCol w="762000">
                  <a:extLst>
                    <a:ext uri="{9D8B030D-6E8A-4147-A177-3AD203B41FA5}">
                      <a16:colId xmlns:a16="http://schemas.microsoft.com/office/drawing/2014/main" val="4112908"/>
                    </a:ext>
                  </a:extLst>
                </a:gridCol>
              </a:tblGrid>
              <a:tr h="306051">
                <a:tc gridSpan="6">
                  <a:txBody>
                    <a:bodyPr/>
                    <a:lstStyle/>
                    <a:p>
                      <a:pPr algn="ctr"/>
                      <a:r>
                        <a:rPr lang="en-US" b="1"/>
                        <a:t>Von Mises stress [MPa]</a:t>
                      </a:r>
                    </a:p>
                  </a:txBody>
                  <a:tcPr anchor="ctr"/>
                </a:tc>
                <a:tc hMerge="1">
                  <a:txBody>
                    <a:bodyPr/>
                    <a:lstStyle/>
                    <a:p>
                      <a:endParaRPr lang="en-US"/>
                    </a:p>
                  </a:txBody>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4026698013"/>
                  </a:ext>
                </a:extLst>
              </a:tr>
              <a:tr h="370840">
                <a:tc>
                  <a:txBody>
                    <a:bodyPr/>
                    <a:lstStyle/>
                    <a:p>
                      <a:pPr algn="ctr"/>
                      <a:endParaRPr lang="en-US"/>
                    </a:p>
                  </a:txBody>
                  <a:tcPr anchor="ctr"/>
                </a:tc>
                <a:tc>
                  <a:txBody>
                    <a:bodyPr/>
                    <a:lstStyle/>
                    <a:p>
                      <a:pPr algn="ctr"/>
                      <a:endParaRPr lang="en-US"/>
                    </a:p>
                  </a:txBody>
                  <a:tcPr anchor="ctr"/>
                </a:tc>
                <a:tc>
                  <a:txBody>
                    <a:bodyPr/>
                    <a:lstStyle/>
                    <a:p>
                      <a:pPr algn="ctr"/>
                      <a:r>
                        <a:rPr lang="en-US"/>
                        <a:t>Trapezoidal SX</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Trapezoidal DX</a:t>
                      </a:r>
                    </a:p>
                  </a:txBody>
                  <a:tcPr anchor="ctr"/>
                </a:tc>
                <a:tc>
                  <a:txBody>
                    <a:bodyPr/>
                    <a:lstStyle/>
                    <a:p>
                      <a:pPr algn="ctr"/>
                      <a:r>
                        <a:rPr lang="en-US"/>
                        <a:t>Central IN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Central EX</a:t>
                      </a:r>
                    </a:p>
                  </a:txBody>
                  <a:tcPr anchor="ctr"/>
                </a:tc>
                <a:extLst>
                  <a:ext uri="{0D108BD9-81ED-4DB2-BD59-A6C34878D82A}">
                    <a16:rowId xmlns:a16="http://schemas.microsoft.com/office/drawing/2014/main" val="469664866"/>
                  </a:ext>
                </a:extLst>
              </a:tr>
              <a:tr h="370840">
                <a:tc rowSpan="2">
                  <a:txBody>
                    <a:bodyPr/>
                    <a:lstStyle/>
                    <a:p>
                      <a:pPr algn="ctr"/>
                      <a:r>
                        <a:rPr lang="en-US"/>
                        <a:t>BEAM</a:t>
                      </a:r>
                    </a:p>
                  </a:txBody>
                  <a:tcPr anchor="ctr"/>
                </a:tc>
                <a:tc>
                  <a:txBody>
                    <a:bodyPr/>
                    <a:lstStyle/>
                    <a:p>
                      <a:pPr algn="ctr"/>
                      <a:r>
                        <a:rPr lang="en-US"/>
                        <a:t>Fixed ends</a:t>
                      </a:r>
                    </a:p>
                  </a:txBody>
                  <a:tcPr anchor="ctr"/>
                </a:tc>
                <a:tc>
                  <a:txBody>
                    <a:bodyPr/>
                    <a:lstStyle/>
                    <a:p>
                      <a:pPr algn="ctr"/>
                      <a:r>
                        <a:rPr lang="en-US"/>
                        <a:t>22,07</a:t>
                      </a:r>
                    </a:p>
                  </a:txBody>
                  <a:tcPr anchor="ctr"/>
                </a:tc>
                <a:tc>
                  <a:txBody>
                    <a:bodyPr/>
                    <a:lstStyle/>
                    <a:p>
                      <a:pPr algn="ctr"/>
                      <a:r>
                        <a:rPr lang="en-US"/>
                        <a:t>21,86</a:t>
                      </a:r>
                    </a:p>
                  </a:txBody>
                  <a:tcPr anchor="ctr"/>
                </a:tc>
                <a:tc>
                  <a:txBody>
                    <a:bodyPr/>
                    <a:lstStyle/>
                    <a:p>
                      <a:pPr algn="ctr"/>
                      <a:r>
                        <a:rPr lang="en-US"/>
                        <a:t>46,8</a:t>
                      </a:r>
                    </a:p>
                  </a:txBody>
                  <a:tcPr anchor="ctr"/>
                </a:tc>
                <a:tc>
                  <a:txBody>
                    <a:bodyPr/>
                    <a:lstStyle/>
                    <a:p>
                      <a:pPr algn="ctr"/>
                      <a:r>
                        <a:rPr lang="en-US"/>
                        <a:t>38,9</a:t>
                      </a:r>
                    </a:p>
                  </a:txBody>
                  <a:tcPr anchor="ctr"/>
                </a:tc>
                <a:extLst>
                  <a:ext uri="{0D108BD9-81ED-4DB2-BD59-A6C34878D82A}">
                    <a16:rowId xmlns:a16="http://schemas.microsoft.com/office/drawing/2014/main" val="1632693627"/>
                  </a:ext>
                </a:extLst>
              </a:tr>
              <a:tr h="370840">
                <a:tc vMerge="1">
                  <a:txBody>
                    <a:bodyPr/>
                    <a:lstStyle/>
                    <a:p>
                      <a:endParaRPr lang="en-US"/>
                    </a:p>
                  </a:txBody>
                  <a:tcPr/>
                </a:tc>
                <a:tc>
                  <a:txBody>
                    <a:bodyPr/>
                    <a:lstStyle/>
                    <a:p>
                      <a:pPr algn="ctr"/>
                      <a:r>
                        <a:rPr lang="en-US" err="1"/>
                        <a:t>Fixed+displ</a:t>
                      </a:r>
                      <a:endParaRPr lang="en-US"/>
                    </a:p>
                  </a:txBody>
                  <a:tcPr anchor="ctr"/>
                </a:tc>
                <a:tc>
                  <a:txBody>
                    <a:bodyPr/>
                    <a:lstStyle/>
                    <a:p>
                      <a:pPr algn="ctr"/>
                      <a:r>
                        <a:rPr lang="en-US"/>
                        <a:t>14,65</a:t>
                      </a:r>
                    </a:p>
                  </a:txBody>
                  <a:tcPr anchor="ctr"/>
                </a:tc>
                <a:tc>
                  <a:txBody>
                    <a:bodyPr/>
                    <a:lstStyle/>
                    <a:p>
                      <a:pPr algn="ctr"/>
                      <a:r>
                        <a:rPr lang="en-US"/>
                        <a:t>10,63</a:t>
                      </a:r>
                    </a:p>
                  </a:txBody>
                  <a:tcPr anchor="ctr"/>
                </a:tc>
                <a:tc>
                  <a:txBody>
                    <a:bodyPr/>
                    <a:lstStyle/>
                    <a:p>
                      <a:pPr algn="ctr"/>
                      <a:r>
                        <a:rPr lang="en-US"/>
                        <a:t>9,69</a:t>
                      </a:r>
                    </a:p>
                  </a:txBody>
                  <a:tcPr anchor="ctr"/>
                </a:tc>
                <a:tc>
                  <a:txBody>
                    <a:bodyPr/>
                    <a:lstStyle/>
                    <a:p>
                      <a:pPr algn="ctr"/>
                      <a:r>
                        <a:rPr lang="en-US"/>
                        <a:t>17</a:t>
                      </a:r>
                    </a:p>
                  </a:txBody>
                  <a:tcPr anchor="ctr"/>
                </a:tc>
                <a:extLst>
                  <a:ext uri="{0D108BD9-81ED-4DB2-BD59-A6C34878D82A}">
                    <a16:rowId xmlns:a16="http://schemas.microsoft.com/office/drawing/2014/main" val="515987001"/>
                  </a:ext>
                </a:extLst>
              </a:tr>
            </a:tbl>
          </a:graphicData>
        </a:graphic>
      </p:graphicFrame>
      <p:graphicFrame>
        <p:nvGraphicFramePr>
          <p:cNvPr id="11" name="Table 10">
            <a:extLst>
              <a:ext uri="{FF2B5EF4-FFF2-40B4-BE49-F238E27FC236}">
                <a16:creationId xmlns:a16="http://schemas.microsoft.com/office/drawing/2014/main" id="{DC07EE91-6DF0-4429-D45A-4759880A7835}"/>
              </a:ext>
            </a:extLst>
          </p:cNvPr>
          <p:cNvGraphicFramePr>
            <a:graphicFrameLocks noGrp="1"/>
          </p:cNvGraphicFramePr>
          <p:nvPr/>
        </p:nvGraphicFramePr>
        <p:xfrm>
          <a:off x="129762" y="5209822"/>
          <a:ext cx="3593593" cy="1483360"/>
        </p:xfrm>
        <a:graphic>
          <a:graphicData uri="http://schemas.openxmlformats.org/drawingml/2006/table">
            <a:tbl>
              <a:tblPr firstRow="1" bandRow="1">
                <a:tableStyleId>{5940675A-B579-460E-94D1-54222C63F5DA}</a:tableStyleId>
              </a:tblPr>
              <a:tblGrid>
                <a:gridCol w="819487">
                  <a:extLst>
                    <a:ext uri="{9D8B030D-6E8A-4147-A177-3AD203B41FA5}">
                      <a16:colId xmlns:a16="http://schemas.microsoft.com/office/drawing/2014/main" val="1057005691"/>
                    </a:ext>
                  </a:extLst>
                </a:gridCol>
                <a:gridCol w="1147157">
                  <a:extLst>
                    <a:ext uri="{9D8B030D-6E8A-4147-A177-3AD203B41FA5}">
                      <a16:colId xmlns:a16="http://schemas.microsoft.com/office/drawing/2014/main" val="2566722286"/>
                    </a:ext>
                  </a:extLst>
                </a:gridCol>
                <a:gridCol w="794854">
                  <a:extLst>
                    <a:ext uri="{9D8B030D-6E8A-4147-A177-3AD203B41FA5}">
                      <a16:colId xmlns:a16="http://schemas.microsoft.com/office/drawing/2014/main" val="3021663858"/>
                    </a:ext>
                  </a:extLst>
                </a:gridCol>
                <a:gridCol w="832095">
                  <a:extLst>
                    <a:ext uri="{9D8B030D-6E8A-4147-A177-3AD203B41FA5}">
                      <a16:colId xmlns:a16="http://schemas.microsoft.com/office/drawing/2014/main" val="1029658648"/>
                    </a:ext>
                  </a:extLst>
                </a:gridCol>
              </a:tblGrid>
              <a:tr h="370840">
                <a:tc gridSpan="4">
                  <a:txBody>
                    <a:bodyPr/>
                    <a:lstStyle/>
                    <a:p>
                      <a:pPr algn="ctr"/>
                      <a:r>
                        <a:rPr lang="en-US" b="1"/>
                        <a:t>Maximum displacement [mm]</a:t>
                      </a:r>
                    </a:p>
                  </a:txBody>
                  <a:tcPr anchor="ctr"/>
                </a:tc>
                <a:tc hMerge="1">
                  <a:txBody>
                    <a:bodyPr/>
                    <a:lstStyle/>
                    <a:p>
                      <a:endParaRPr lang="en-US"/>
                    </a:p>
                  </a:txBody>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4026698013"/>
                  </a:ext>
                </a:extLst>
              </a:tr>
              <a:tr h="370840">
                <a:tc>
                  <a:txBody>
                    <a:bodyPr/>
                    <a:lstStyle/>
                    <a:p>
                      <a:pPr algn="ctr"/>
                      <a:endParaRPr lang="en-US"/>
                    </a:p>
                  </a:txBody>
                  <a:tcPr/>
                </a:tc>
                <a:tc>
                  <a:txBody>
                    <a:bodyPr/>
                    <a:lstStyle/>
                    <a:p>
                      <a:pPr algn="ctr"/>
                      <a:endParaRPr lang="en-US"/>
                    </a:p>
                  </a:txBody>
                  <a:tcPr/>
                </a:tc>
                <a:tc>
                  <a:txBody>
                    <a:bodyPr/>
                    <a:lstStyle/>
                    <a:p>
                      <a:pPr algn="ctr"/>
                      <a:r>
                        <a:rPr lang="en-US"/>
                        <a:t>X</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Y</a:t>
                      </a:r>
                    </a:p>
                  </a:txBody>
                  <a:tcPr/>
                </a:tc>
                <a:extLst>
                  <a:ext uri="{0D108BD9-81ED-4DB2-BD59-A6C34878D82A}">
                    <a16:rowId xmlns:a16="http://schemas.microsoft.com/office/drawing/2014/main" val="469664866"/>
                  </a:ext>
                </a:extLst>
              </a:tr>
              <a:tr h="370840">
                <a:tc rowSpan="2">
                  <a:txBody>
                    <a:bodyPr/>
                    <a:lstStyle/>
                    <a:p>
                      <a:pPr algn="ctr"/>
                      <a:r>
                        <a:rPr lang="en-US"/>
                        <a:t>BEAM</a:t>
                      </a:r>
                    </a:p>
                  </a:txBody>
                  <a:tcPr anchor="ctr"/>
                </a:tc>
                <a:tc>
                  <a:txBody>
                    <a:bodyPr/>
                    <a:lstStyle/>
                    <a:p>
                      <a:pPr algn="ctr"/>
                      <a:r>
                        <a:rPr lang="en-US"/>
                        <a:t>Fixed ends</a:t>
                      </a:r>
                    </a:p>
                  </a:txBody>
                  <a:tcPr/>
                </a:tc>
                <a:tc>
                  <a:txBody>
                    <a:bodyPr/>
                    <a:lstStyle/>
                    <a:p>
                      <a:pPr algn="ctr"/>
                      <a:r>
                        <a:rPr lang="en-US"/>
                        <a:t>0,031</a:t>
                      </a:r>
                    </a:p>
                  </a:txBody>
                  <a:tcPr/>
                </a:tc>
                <a:tc>
                  <a:txBody>
                    <a:bodyPr/>
                    <a:lstStyle/>
                    <a:p>
                      <a:pPr algn="ctr"/>
                      <a:r>
                        <a:rPr lang="en-US"/>
                        <a:t>0,07</a:t>
                      </a:r>
                    </a:p>
                  </a:txBody>
                  <a:tcPr/>
                </a:tc>
                <a:extLst>
                  <a:ext uri="{0D108BD9-81ED-4DB2-BD59-A6C34878D82A}">
                    <a16:rowId xmlns:a16="http://schemas.microsoft.com/office/drawing/2014/main" val="1632693627"/>
                  </a:ext>
                </a:extLst>
              </a:tr>
              <a:tr h="370840">
                <a:tc vMerge="1">
                  <a:txBody>
                    <a:bodyPr/>
                    <a:lstStyle/>
                    <a:p>
                      <a:endParaRPr lang="en-US"/>
                    </a:p>
                  </a:txBody>
                  <a:tcPr/>
                </a:tc>
                <a:tc>
                  <a:txBody>
                    <a:bodyPr/>
                    <a:lstStyle/>
                    <a:p>
                      <a:pPr algn="ctr"/>
                      <a:r>
                        <a:rPr lang="en-US" err="1"/>
                        <a:t>Fixed+displ</a:t>
                      </a:r>
                      <a:endParaRPr lang="en-US"/>
                    </a:p>
                  </a:txBody>
                  <a:tcPr/>
                </a:tc>
                <a:tc>
                  <a:txBody>
                    <a:bodyPr/>
                    <a:lstStyle/>
                    <a:p>
                      <a:pPr algn="ctr"/>
                      <a:r>
                        <a:rPr lang="en-US"/>
                        <a:t>0,1</a:t>
                      </a:r>
                    </a:p>
                  </a:txBody>
                  <a:tcPr/>
                </a:tc>
                <a:tc>
                  <a:txBody>
                    <a:bodyPr/>
                    <a:lstStyle/>
                    <a:p>
                      <a:pPr algn="ctr"/>
                      <a:r>
                        <a:rPr lang="en-US"/>
                        <a:t>0,29</a:t>
                      </a:r>
                    </a:p>
                  </a:txBody>
                  <a:tcPr/>
                </a:tc>
                <a:extLst>
                  <a:ext uri="{0D108BD9-81ED-4DB2-BD59-A6C34878D82A}">
                    <a16:rowId xmlns:a16="http://schemas.microsoft.com/office/drawing/2014/main" val="515987001"/>
                  </a:ext>
                </a:extLst>
              </a:tr>
            </a:tbl>
          </a:graphicData>
        </a:graphic>
      </p:graphicFrame>
      <p:sp>
        <p:nvSpPr>
          <p:cNvPr id="6" name="Title 4">
            <a:extLst>
              <a:ext uri="{FF2B5EF4-FFF2-40B4-BE49-F238E27FC236}">
                <a16:creationId xmlns:a16="http://schemas.microsoft.com/office/drawing/2014/main" id="{B531E3CD-6C5B-C6B2-DBBA-1FC0BB26362B}"/>
              </a:ext>
            </a:extLst>
          </p:cNvPr>
          <p:cNvSpPr txBox="1">
            <a:spLocks/>
          </p:cNvSpPr>
          <p:nvPr/>
        </p:nvSpPr>
        <p:spPr>
          <a:xfrm>
            <a:off x="129762" y="653522"/>
            <a:ext cx="11585558" cy="107208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en-US" sz="4000" b="1"/>
              <a:t>Structural</a:t>
            </a:r>
            <a:r>
              <a:rPr lang="en-US"/>
              <a:t> </a:t>
            </a:r>
            <a:r>
              <a:rPr lang="en-US" sz="4000" b="1"/>
              <a:t>analysis – central chamber- results</a:t>
            </a:r>
          </a:p>
        </p:txBody>
      </p:sp>
    </p:spTree>
    <p:extLst>
      <p:ext uri="{BB962C8B-B14F-4D97-AF65-F5344CB8AC3E}">
        <p14:creationId xmlns:p14="http://schemas.microsoft.com/office/powerpoint/2010/main" val="2885089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19</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377269" y="708523"/>
            <a:ext cx="11017800" cy="1072088"/>
          </a:xfrm>
        </p:spPr>
        <p:txBody>
          <a:bodyPr/>
          <a:lstStyle/>
          <a:p>
            <a:r>
              <a:rPr lang="en-US" sz="4000" b="1"/>
              <a:t>Support tube – Structural analysis </a:t>
            </a:r>
          </a:p>
        </p:txBody>
      </p:sp>
      <p:sp>
        <p:nvSpPr>
          <p:cNvPr id="5" name="CasellaDiTesto 4">
            <a:extLst>
              <a:ext uri="{FF2B5EF4-FFF2-40B4-BE49-F238E27FC236}">
                <a16:creationId xmlns:a16="http://schemas.microsoft.com/office/drawing/2014/main" id="{A9C55BF0-E9B5-11D3-1DA3-4520277BEFB5}"/>
              </a:ext>
            </a:extLst>
          </p:cNvPr>
          <p:cNvSpPr txBox="1"/>
          <p:nvPr/>
        </p:nvSpPr>
        <p:spPr>
          <a:xfrm>
            <a:off x="204228" y="1125891"/>
            <a:ext cx="11363881" cy="996950"/>
          </a:xfrm>
          <a:prstGeom prst="rect">
            <a:avLst/>
          </a:prstGeom>
          <a:noFill/>
        </p:spPr>
        <p:txBody>
          <a:bodyPr wrap="square" rtlCol="0">
            <a:noAutofit/>
          </a:bodyPr>
          <a:lstStyle/>
          <a:p>
            <a:r>
              <a:rPr lang="en-US" sz="2000"/>
              <a:t>The aim of this analysis is to calculate the stress and displacement in each part of the cylinder (Al reinforcement, carbon fiber, honeycomb). </a:t>
            </a:r>
          </a:p>
          <a:p>
            <a:r>
              <a:rPr lang="en-US" sz="2000"/>
              <a:t>It is necessary to set: </a:t>
            </a:r>
          </a:p>
          <a:p>
            <a:endParaRPr lang="en-US" sz="1200"/>
          </a:p>
        </p:txBody>
      </p:sp>
      <p:sp>
        <p:nvSpPr>
          <p:cNvPr id="7" name="CasellaDiTesto 6">
            <a:extLst>
              <a:ext uri="{FF2B5EF4-FFF2-40B4-BE49-F238E27FC236}">
                <a16:creationId xmlns:a16="http://schemas.microsoft.com/office/drawing/2014/main" id="{35137511-95C9-C37D-BC08-68CC3D2970A4}"/>
              </a:ext>
            </a:extLst>
          </p:cNvPr>
          <p:cNvSpPr txBox="1"/>
          <p:nvPr/>
        </p:nvSpPr>
        <p:spPr>
          <a:xfrm>
            <a:off x="377269" y="2204259"/>
            <a:ext cx="6096000" cy="310341"/>
          </a:xfrm>
          <a:prstGeom prst="rect">
            <a:avLst/>
          </a:prstGeom>
          <a:noFill/>
        </p:spPr>
        <p:txBody>
          <a:bodyPr wrap="square">
            <a:spAutoFit/>
          </a:bodyPr>
          <a:lstStyle/>
          <a:p>
            <a:pPr marL="171450" indent="-171450">
              <a:lnSpc>
                <a:spcPts val="1651"/>
              </a:lnSpc>
              <a:buFont typeface="Arial" panose="020B0604020202020204" pitchFamily="34" charset="0"/>
              <a:buChar char="•"/>
            </a:pPr>
            <a:r>
              <a:rPr lang="en-US" sz="1800"/>
              <a:t>Constraint configuration </a:t>
            </a:r>
            <a:r>
              <a:rPr lang="en-US" sz="1800">
                <a:sym typeface="Wingdings" panose="05000000000000000000" pitchFamily="2" charset="2"/>
              </a:rPr>
              <a:t> double fixed ends </a:t>
            </a:r>
          </a:p>
        </p:txBody>
      </p:sp>
      <p:sp>
        <p:nvSpPr>
          <p:cNvPr id="8" name="CasellaDiTesto 7">
            <a:extLst>
              <a:ext uri="{FF2B5EF4-FFF2-40B4-BE49-F238E27FC236}">
                <a16:creationId xmlns:a16="http://schemas.microsoft.com/office/drawing/2014/main" id="{F6A90FA5-BA9E-2DBE-856E-56C1842D57C6}"/>
              </a:ext>
            </a:extLst>
          </p:cNvPr>
          <p:cNvSpPr txBox="1"/>
          <p:nvPr/>
        </p:nvSpPr>
        <p:spPr>
          <a:xfrm>
            <a:off x="377269" y="2703044"/>
            <a:ext cx="6096000" cy="310341"/>
          </a:xfrm>
          <a:prstGeom prst="rect">
            <a:avLst/>
          </a:prstGeom>
          <a:noFill/>
        </p:spPr>
        <p:txBody>
          <a:bodyPr wrap="square">
            <a:spAutoFit/>
          </a:bodyPr>
          <a:lstStyle/>
          <a:p>
            <a:pPr marL="171450" indent="-171450">
              <a:lnSpc>
                <a:spcPts val="1651"/>
              </a:lnSpc>
              <a:buFont typeface="Arial" panose="020B0604020202020204" pitchFamily="34" charset="0"/>
              <a:buChar char="•"/>
            </a:pPr>
            <a:r>
              <a:rPr lang="en-US" sz="1800"/>
              <a:t>Loads configuration </a:t>
            </a:r>
            <a:endParaRPr lang="en-US" sz="1800">
              <a:sym typeface="Wingdings" panose="05000000000000000000" pitchFamily="2" charset="2"/>
            </a:endParaRPr>
          </a:p>
        </p:txBody>
      </p:sp>
      <p:graphicFrame>
        <p:nvGraphicFramePr>
          <p:cNvPr id="11" name="Tabella 12">
            <a:extLst>
              <a:ext uri="{FF2B5EF4-FFF2-40B4-BE49-F238E27FC236}">
                <a16:creationId xmlns:a16="http://schemas.microsoft.com/office/drawing/2014/main" id="{73E10D84-02C7-FC67-D643-159B7B376485}"/>
              </a:ext>
            </a:extLst>
          </p:cNvPr>
          <p:cNvGraphicFramePr>
            <a:graphicFrameLocks noGrp="1"/>
          </p:cNvGraphicFramePr>
          <p:nvPr/>
        </p:nvGraphicFramePr>
        <p:xfrm>
          <a:off x="6096000" y="1994350"/>
          <a:ext cx="5494987" cy="2209800"/>
        </p:xfrm>
        <a:graphic>
          <a:graphicData uri="http://schemas.openxmlformats.org/drawingml/2006/table">
            <a:tbl>
              <a:tblPr firstRow="1" bandRow="1">
                <a:tableStyleId>{5940675A-B579-460E-94D1-54222C63F5DA}</a:tableStyleId>
              </a:tblPr>
              <a:tblGrid>
                <a:gridCol w="2108414">
                  <a:extLst>
                    <a:ext uri="{9D8B030D-6E8A-4147-A177-3AD203B41FA5}">
                      <a16:colId xmlns:a16="http://schemas.microsoft.com/office/drawing/2014/main" val="1578401007"/>
                    </a:ext>
                  </a:extLst>
                </a:gridCol>
                <a:gridCol w="3386573">
                  <a:extLst>
                    <a:ext uri="{9D8B030D-6E8A-4147-A177-3AD203B41FA5}">
                      <a16:colId xmlns:a16="http://schemas.microsoft.com/office/drawing/2014/main" val="342158829"/>
                    </a:ext>
                  </a:extLst>
                </a:gridCol>
              </a:tblGrid>
              <a:tr h="316977">
                <a:tc>
                  <a:txBody>
                    <a:bodyPr/>
                    <a:lstStyle/>
                    <a:p>
                      <a:r>
                        <a:rPr lang="en-US" sz="1800"/>
                        <a:t>Chamber</a:t>
                      </a:r>
                    </a:p>
                  </a:txBody>
                  <a:tcPr/>
                </a:tc>
                <a:tc>
                  <a:txBody>
                    <a:bodyPr/>
                    <a:lstStyle/>
                    <a:p>
                      <a:r>
                        <a:rPr lang="en-US" sz="1800"/>
                        <a:t>50 kg </a:t>
                      </a:r>
                    </a:p>
                  </a:txBody>
                  <a:tcPr/>
                </a:tc>
                <a:extLst>
                  <a:ext uri="{0D108BD9-81ED-4DB2-BD59-A6C34878D82A}">
                    <a16:rowId xmlns:a16="http://schemas.microsoft.com/office/drawing/2014/main" val="1271147050"/>
                  </a:ext>
                </a:extLst>
              </a:tr>
              <a:tr h="370840">
                <a:tc>
                  <a:txBody>
                    <a:bodyPr/>
                    <a:lstStyle/>
                    <a:p>
                      <a:r>
                        <a:rPr lang="en-US" sz="1800"/>
                        <a:t>LumiCal</a:t>
                      </a:r>
                    </a:p>
                  </a:txBody>
                  <a:tcPr/>
                </a:tc>
                <a:tc>
                  <a:txBody>
                    <a:bodyPr/>
                    <a:lstStyle/>
                    <a:p>
                      <a:r>
                        <a:rPr lang="en-US" sz="1800"/>
                        <a:t>70 kg + 70 kg </a:t>
                      </a:r>
                    </a:p>
                  </a:txBody>
                  <a:tcPr/>
                </a:tc>
                <a:extLst>
                  <a:ext uri="{0D108BD9-81ED-4DB2-BD59-A6C34878D82A}">
                    <a16:rowId xmlns:a16="http://schemas.microsoft.com/office/drawing/2014/main" val="37931275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Disk tracker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6*10 kg</a:t>
                      </a:r>
                    </a:p>
                  </a:txBody>
                  <a:tcPr/>
                </a:tc>
                <a:extLst>
                  <a:ext uri="{0D108BD9-81ED-4DB2-BD59-A6C34878D82A}">
                    <a16:rowId xmlns:a16="http://schemas.microsoft.com/office/drawing/2014/main" val="985091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Outer tracker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15</a:t>
                      </a:r>
                    </a:p>
                  </a:txBody>
                  <a:tcPr/>
                </a:tc>
                <a:extLst>
                  <a:ext uri="{0D108BD9-81ED-4DB2-BD59-A6C34878D82A}">
                    <a16:rowId xmlns:a16="http://schemas.microsoft.com/office/drawing/2014/main" val="70509645"/>
                  </a:ext>
                </a:extLst>
              </a:tr>
              <a:tr h="34228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Medium tracker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7</a:t>
                      </a:r>
                    </a:p>
                  </a:txBody>
                  <a:tcPr/>
                </a:tc>
                <a:extLst>
                  <a:ext uri="{0D108BD9-81ED-4DB2-BD59-A6C34878D82A}">
                    <a16:rowId xmlns:a16="http://schemas.microsoft.com/office/drawing/2014/main" val="1547658266"/>
                  </a:ext>
                </a:extLst>
              </a:tr>
              <a:tr h="342288">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First guess loads (overestimated)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F124A"/>
                        </a:solidFill>
                        <a:effectLst/>
                        <a:uLnTx/>
                        <a:uFillTx/>
                        <a:latin typeface="Arial"/>
                        <a:ea typeface="+mn-ea"/>
                        <a:cs typeface="+mn-cs"/>
                      </a:endParaRPr>
                    </a:p>
                  </a:txBody>
                  <a:tcPr/>
                </a:tc>
                <a:extLst>
                  <a:ext uri="{0D108BD9-81ED-4DB2-BD59-A6C34878D82A}">
                    <a16:rowId xmlns:a16="http://schemas.microsoft.com/office/drawing/2014/main" val="184981977"/>
                  </a:ext>
                </a:extLst>
              </a:tr>
            </a:tbl>
          </a:graphicData>
        </a:graphic>
      </p:graphicFrame>
      <p:cxnSp>
        <p:nvCxnSpPr>
          <p:cNvPr id="19" name="Connettore 2 18">
            <a:extLst>
              <a:ext uri="{FF2B5EF4-FFF2-40B4-BE49-F238E27FC236}">
                <a16:creationId xmlns:a16="http://schemas.microsoft.com/office/drawing/2014/main" id="{8DEB1177-814F-1F24-8A50-AAA5955DE035}"/>
              </a:ext>
            </a:extLst>
          </p:cNvPr>
          <p:cNvCxnSpPr>
            <a:cxnSpLocks/>
          </p:cNvCxnSpPr>
          <p:nvPr/>
        </p:nvCxnSpPr>
        <p:spPr>
          <a:xfrm>
            <a:off x="1454149" y="3013385"/>
            <a:ext cx="0" cy="2124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4" descr="Diagram&#10;&#10;Description automatically generated">
            <a:extLst>
              <a:ext uri="{FF2B5EF4-FFF2-40B4-BE49-F238E27FC236}">
                <a16:creationId xmlns:a16="http://schemas.microsoft.com/office/drawing/2014/main" id="{C5BEFC3A-513D-91AB-2E55-1DA9778B8191}"/>
              </a:ext>
            </a:extLst>
          </p:cNvPr>
          <p:cNvPicPr>
            <a:picLocks noChangeAspect="1"/>
          </p:cNvPicPr>
          <p:nvPr/>
        </p:nvPicPr>
        <p:blipFill rotWithShape="1">
          <a:blip r:embed="rId2">
            <a:extLst>
              <a:ext uri="{28A0092B-C50C-407E-A947-70E740481C1C}">
                <a14:useLocalDpi xmlns:a14="http://schemas.microsoft.com/office/drawing/2010/main" val="0"/>
              </a:ext>
            </a:extLst>
          </a:blip>
          <a:srcRect l="40914" t="9694" r="21065" b="17212"/>
          <a:stretch/>
        </p:blipFill>
        <p:spPr>
          <a:xfrm>
            <a:off x="204228" y="3323726"/>
            <a:ext cx="2804986" cy="2520780"/>
          </a:xfrm>
          <a:prstGeom prst="rect">
            <a:avLst/>
          </a:prstGeom>
        </p:spPr>
      </p:pic>
      <p:sp>
        <p:nvSpPr>
          <p:cNvPr id="23" name="CasellaDiTesto 22">
            <a:extLst>
              <a:ext uri="{FF2B5EF4-FFF2-40B4-BE49-F238E27FC236}">
                <a16:creationId xmlns:a16="http://schemas.microsoft.com/office/drawing/2014/main" id="{FBBE428F-A0EB-F1F5-B491-15EBF25D036C}"/>
              </a:ext>
            </a:extLst>
          </p:cNvPr>
          <p:cNvSpPr txBox="1"/>
          <p:nvPr/>
        </p:nvSpPr>
        <p:spPr>
          <a:xfrm>
            <a:off x="3299497" y="3819981"/>
            <a:ext cx="1895958" cy="826834"/>
          </a:xfrm>
          <a:prstGeom prst="rect">
            <a:avLst/>
          </a:prstGeom>
          <a:noFill/>
          <a:ln>
            <a:solidFill>
              <a:srgbClr val="FF0000"/>
            </a:solidFill>
          </a:ln>
        </p:spPr>
        <p:txBody>
          <a:bodyPr wrap="square" rtlCol="0">
            <a:noAutofit/>
          </a:bodyPr>
          <a:lstStyle/>
          <a:p>
            <a:pPr algn="ctr">
              <a:lnSpc>
                <a:spcPts val="1651"/>
              </a:lnSpc>
            </a:pPr>
            <a:r>
              <a:rPr lang="en-US"/>
              <a:t>Loads applied to remote point to distribute </a:t>
            </a:r>
          </a:p>
        </p:txBody>
      </p:sp>
      <p:sp>
        <p:nvSpPr>
          <p:cNvPr id="26" name="CasellaDiTesto 25">
            <a:extLst>
              <a:ext uri="{FF2B5EF4-FFF2-40B4-BE49-F238E27FC236}">
                <a16:creationId xmlns:a16="http://schemas.microsoft.com/office/drawing/2014/main" id="{6A0115B9-2502-4C08-A5F9-DD64AA82E8A6}"/>
              </a:ext>
            </a:extLst>
          </p:cNvPr>
          <p:cNvSpPr txBox="1"/>
          <p:nvPr/>
        </p:nvSpPr>
        <p:spPr>
          <a:xfrm>
            <a:off x="377269" y="6160947"/>
            <a:ext cx="6353731" cy="310341"/>
          </a:xfrm>
          <a:prstGeom prst="rect">
            <a:avLst/>
          </a:prstGeom>
          <a:noFill/>
        </p:spPr>
        <p:txBody>
          <a:bodyPr wrap="square">
            <a:spAutoFit/>
          </a:bodyPr>
          <a:lstStyle/>
          <a:p>
            <a:pPr marL="171450" indent="-171450">
              <a:lnSpc>
                <a:spcPts val="1651"/>
              </a:lnSpc>
              <a:buFont typeface="Arial" panose="020B0604020202020204" pitchFamily="34" charset="0"/>
              <a:buChar char="•"/>
            </a:pPr>
            <a:r>
              <a:rPr lang="en-US" sz="1800">
                <a:sym typeface="Wingdings" panose="05000000000000000000" pitchFamily="2" charset="2"/>
              </a:rPr>
              <a:t>Carbon fiber/ honeycomb creation  layered section </a:t>
            </a:r>
          </a:p>
        </p:txBody>
      </p:sp>
      <p:cxnSp>
        <p:nvCxnSpPr>
          <p:cNvPr id="6" name="Connettore 2 5">
            <a:extLst>
              <a:ext uri="{FF2B5EF4-FFF2-40B4-BE49-F238E27FC236}">
                <a16:creationId xmlns:a16="http://schemas.microsoft.com/office/drawing/2014/main" id="{9FB80C84-18DB-A1C8-F3CE-1DE930006526}"/>
              </a:ext>
            </a:extLst>
          </p:cNvPr>
          <p:cNvCxnSpPr/>
          <p:nvPr/>
        </p:nvCxnSpPr>
        <p:spPr>
          <a:xfrm>
            <a:off x="2685011" y="2858214"/>
            <a:ext cx="32502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Applsci 10 07262 g001">
            <a:extLst>
              <a:ext uri="{FF2B5EF4-FFF2-40B4-BE49-F238E27FC236}">
                <a16:creationId xmlns:a16="http://schemas.microsoft.com/office/drawing/2014/main" id="{3641723C-4C99-3A8D-95FF-0EBE22B970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52"/>
          <a:stretch/>
        </p:blipFill>
        <p:spPr bwMode="auto">
          <a:xfrm>
            <a:off x="6582434" y="4450287"/>
            <a:ext cx="4810298" cy="240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4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10;&#10;Description automatically generated">
            <a:extLst>
              <a:ext uri="{FF2B5EF4-FFF2-40B4-BE49-F238E27FC236}">
                <a16:creationId xmlns:a16="http://schemas.microsoft.com/office/drawing/2014/main" id="{DD609441-14F8-695A-A247-11275C19C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490" y="2007475"/>
            <a:ext cx="6607180" cy="4129487"/>
          </a:xfrm>
          <a:prstGeom prst="rect">
            <a:avLst/>
          </a:prstGeom>
        </p:spPr>
      </p:pic>
      <p:sp>
        <p:nvSpPr>
          <p:cNvPr id="2" name="Slide Number Placeholder 1">
            <a:extLst>
              <a:ext uri="{FF2B5EF4-FFF2-40B4-BE49-F238E27FC236}">
                <a16:creationId xmlns:a16="http://schemas.microsoft.com/office/drawing/2014/main" id="{FDF08035-69D5-1118-37EE-E7C1BE041A24}"/>
              </a:ext>
            </a:extLst>
          </p:cNvPr>
          <p:cNvSpPr>
            <a:spLocks noGrp="1"/>
          </p:cNvSpPr>
          <p:nvPr>
            <p:ph type="sldNum" sz="quarter" idx="10"/>
          </p:nvPr>
        </p:nvSpPr>
        <p:spPr/>
        <p:txBody>
          <a:bodyPr/>
          <a:lstStyle/>
          <a:p>
            <a:fld id="{88A1DFE4-5FC5-43BD-BB7E-75EAD82B965F}" type="slidenum">
              <a:rPr lang="en-US" noProof="0" smtClean="0"/>
              <a:pPr/>
              <a:t>2</a:t>
            </a:fld>
            <a:endParaRPr lang="en-US" noProof="0"/>
          </a:p>
        </p:txBody>
      </p:sp>
      <p:sp>
        <p:nvSpPr>
          <p:cNvPr id="6" name="Title 2">
            <a:extLst>
              <a:ext uri="{FF2B5EF4-FFF2-40B4-BE49-F238E27FC236}">
                <a16:creationId xmlns:a16="http://schemas.microsoft.com/office/drawing/2014/main" id="{1B615A9A-B82F-63D1-E3DE-9F825E1D4275}"/>
              </a:ext>
            </a:extLst>
          </p:cNvPr>
          <p:cNvSpPr>
            <a:spLocks noGrp="1"/>
          </p:cNvSpPr>
          <p:nvPr>
            <p:ph type="title"/>
          </p:nvPr>
        </p:nvSpPr>
        <p:spPr>
          <a:xfrm>
            <a:off x="349475" y="648310"/>
            <a:ext cx="11017800" cy="1072088"/>
          </a:xfrm>
        </p:spPr>
        <p:txBody>
          <a:bodyPr/>
          <a:lstStyle/>
          <a:p>
            <a:r>
              <a:rPr lang="en-GB" sz="4000" b="1" dirty="0"/>
              <a:t>FCC IR region</a:t>
            </a:r>
          </a:p>
        </p:txBody>
      </p:sp>
      <p:pic>
        <p:nvPicPr>
          <p:cNvPr id="7" name="Picture 6" descr="A close-up of a circuit board&#10;&#10;Description automatically generated with low confidence">
            <a:extLst>
              <a:ext uri="{FF2B5EF4-FFF2-40B4-BE49-F238E27FC236}">
                <a16:creationId xmlns:a16="http://schemas.microsoft.com/office/drawing/2014/main" id="{A900966A-03C6-C58E-33FF-7AA40D384A93}"/>
              </a:ext>
            </a:extLst>
          </p:cNvPr>
          <p:cNvPicPr>
            <a:picLocks noChangeAspect="1"/>
          </p:cNvPicPr>
          <p:nvPr/>
        </p:nvPicPr>
        <p:blipFill rotWithShape="1">
          <a:blip r:embed="rId3">
            <a:extLst>
              <a:ext uri="{28A0092B-C50C-407E-A947-70E740481C1C}">
                <a14:useLocalDpi xmlns:a14="http://schemas.microsoft.com/office/drawing/2010/main" val="0"/>
              </a:ext>
            </a:extLst>
          </a:blip>
          <a:srcRect l="4418" t="2225" r="14487" b="2120"/>
          <a:stretch/>
        </p:blipFill>
        <p:spPr>
          <a:xfrm>
            <a:off x="0" y="1430040"/>
            <a:ext cx="5066106" cy="5122015"/>
          </a:xfrm>
          <a:prstGeom prst="rect">
            <a:avLst/>
          </a:prstGeom>
        </p:spPr>
      </p:pic>
      <p:cxnSp>
        <p:nvCxnSpPr>
          <p:cNvPr id="8" name="Straight Arrow Connector 7">
            <a:extLst>
              <a:ext uri="{FF2B5EF4-FFF2-40B4-BE49-F238E27FC236}">
                <a16:creationId xmlns:a16="http://schemas.microsoft.com/office/drawing/2014/main" id="{96539267-54EE-BA58-3C74-9376D28CBDE0}"/>
              </a:ext>
            </a:extLst>
          </p:cNvPr>
          <p:cNvCxnSpPr>
            <a:cxnSpLocks/>
          </p:cNvCxnSpPr>
          <p:nvPr/>
        </p:nvCxnSpPr>
        <p:spPr>
          <a:xfrm flipH="1" flipV="1">
            <a:off x="8850080" y="3911210"/>
            <a:ext cx="955134" cy="10397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4C17F4-7AFF-3FC5-8EAE-09B383CBD724}"/>
              </a:ext>
            </a:extLst>
          </p:cNvPr>
          <p:cNvCxnSpPr>
            <a:cxnSpLocks/>
          </p:cNvCxnSpPr>
          <p:nvPr/>
        </p:nvCxnSpPr>
        <p:spPr>
          <a:xfrm flipH="1" flipV="1">
            <a:off x="8108527" y="4282822"/>
            <a:ext cx="1218182" cy="12425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933889-6310-E018-0047-C03A48240E77}"/>
              </a:ext>
            </a:extLst>
          </p:cNvPr>
          <p:cNvCxnSpPr>
            <a:cxnSpLocks/>
          </p:cNvCxnSpPr>
          <p:nvPr/>
        </p:nvCxnSpPr>
        <p:spPr>
          <a:xfrm flipH="1" flipV="1">
            <a:off x="9923238" y="3437492"/>
            <a:ext cx="952538" cy="1036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A5BB00C-E081-4191-CB8C-5C43D33F7B5C}"/>
              </a:ext>
            </a:extLst>
          </p:cNvPr>
          <p:cNvCxnSpPr>
            <a:cxnSpLocks/>
          </p:cNvCxnSpPr>
          <p:nvPr/>
        </p:nvCxnSpPr>
        <p:spPr>
          <a:xfrm flipH="1" flipV="1">
            <a:off x="10475057" y="3199767"/>
            <a:ext cx="801439" cy="872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C7B2547-42C7-0B95-EA90-9A6E409D8CDB}"/>
              </a:ext>
            </a:extLst>
          </p:cNvPr>
          <p:cNvCxnSpPr>
            <a:cxnSpLocks/>
          </p:cNvCxnSpPr>
          <p:nvPr/>
        </p:nvCxnSpPr>
        <p:spPr>
          <a:xfrm flipH="1" flipV="1">
            <a:off x="7408333" y="4720167"/>
            <a:ext cx="1170961" cy="10155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6898A9-22EC-1BB8-F6A1-0EDA53F7720D}"/>
              </a:ext>
            </a:extLst>
          </p:cNvPr>
          <p:cNvCxnSpPr>
            <a:cxnSpLocks/>
          </p:cNvCxnSpPr>
          <p:nvPr/>
        </p:nvCxnSpPr>
        <p:spPr>
          <a:xfrm>
            <a:off x="7957305" y="3278624"/>
            <a:ext cx="234475" cy="3006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2C8CBB-9C5F-D22A-6C2D-72B78EB4075D}"/>
              </a:ext>
            </a:extLst>
          </p:cNvPr>
          <p:cNvSpPr txBox="1"/>
          <p:nvPr/>
        </p:nvSpPr>
        <p:spPr>
          <a:xfrm>
            <a:off x="6459661" y="2901035"/>
            <a:ext cx="2428749" cy="328015"/>
          </a:xfrm>
          <a:prstGeom prst="rect">
            <a:avLst/>
          </a:prstGeom>
          <a:noFill/>
        </p:spPr>
        <p:txBody>
          <a:bodyPr wrap="square" rtlCol="0">
            <a:noAutofit/>
          </a:bodyPr>
          <a:lstStyle/>
          <a:p>
            <a:pPr algn="ctr"/>
            <a:r>
              <a:rPr lang="en-US" sz="2000"/>
              <a:t>Support tube</a:t>
            </a:r>
          </a:p>
        </p:txBody>
      </p:sp>
      <p:sp>
        <p:nvSpPr>
          <p:cNvPr id="15" name="TextBox 14">
            <a:extLst>
              <a:ext uri="{FF2B5EF4-FFF2-40B4-BE49-F238E27FC236}">
                <a16:creationId xmlns:a16="http://schemas.microsoft.com/office/drawing/2014/main" id="{52770691-DFF2-10B6-569B-23E6C86800E2}"/>
              </a:ext>
            </a:extLst>
          </p:cNvPr>
          <p:cNvSpPr txBox="1"/>
          <p:nvPr/>
        </p:nvSpPr>
        <p:spPr>
          <a:xfrm>
            <a:off x="7322603" y="5804558"/>
            <a:ext cx="1956052" cy="328015"/>
          </a:xfrm>
          <a:prstGeom prst="rect">
            <a:avLst/>
          </a:prstGeom>
          <a:noFill/>
        </p:spPr>
        <p:txBody>
          <a:bodyPr wrap="square" rtlCol="0">
            <a:noAutofit/>
          </a:bodyPr>
          <a:lstStyle/>
          <a:p>
            <a:pPr algn="ctr">
              <a:lnSpc>
                <a:spcPts val="1651"/>
              </a:lnSpc>
            </a:pPr>
            <a:r>
              <a:rPr lang="en-US" sz="2000"/>
              <a:t>LumiCal</a:t>
            </a:r>
          </a:p>
        </p:txBody>
      </p:sp>
      <p:sp>
        <p:nvSpPr>
          <p:cNvPr id="16" name="TextBox 15">
            <a:extLst>
              <a:ext uri="{FF2B5EF4-FFF2-40B4-BE49-F238E27FC236}">
                <a16:creationId xmlns:a16="http://schemas.microsoft.com/office/drawing/2014/main" id="{64617726-C5D8-B601-13FC-CDABFDA4590D}"/>
              </a:ext>
            </a:extLst>
          </p:cNvPr>
          <p:cNvSpPr txBox="1"/>
          <p:nvPr/>
        </p:nvSpPr>
        <p:spPr>
          <a:xfrm>
            <a:off x="8793898" y="5573489"/>
            <a:ext cx="2866503" cy="328015"/>
          </a:xfrm>
          <a:prstGeom prst="rect">
            <a:avLst/>
          </a:prstGeom>
          <a:noFill/>
        </p:spPr>
        <p:txBody>
          <a:bodyPr wrap="square" rtlCol="0">
            <a:noAutofit/>
          </a:bodyPr>
          <a:lstStyle/>
          <a:p>
            <a:pPr algn="ctr">
              <a:lnSpc>
                <a:spcPts val="1651"/>
              </a:lnSpc>
            </a:pPr>
            <a:r>
              <a:rPr lang="en-US" sz="2000"/>
              <a:t>Trapezoidal chamber</a:t>
            </a:r>
          </a:p>
        </p:txBody>
      </p:sp>
      <p:sp>
        <p:nvSpPr>
          <p:cNvPr id="17" name="TextBox 16">
            <a:extLst>
              <a:ext uri="{FF2B5EF4-FFF2-40B4-BE49-F238E27FC236}">
                <a16:creationId xmlns:a16="http://schemas.microsoft.com/office/drawing/2014/main" id="{91AE8325-C0BF-507D-504D-CF0A7B2271D6}"/>
              </a:ext>
            </a:extLst>
          </p:cNvPr>
          <p:cNvSpPr txBox="1"/>
          <p:nvPr/>
        </p:nvSpPr>
        <p:spPr>
          <a:xfrm>
            <a:off x="9532389" y="4984894"/>
            <a:ext cx="2320998" cy="328015"/>
          </a:xfrm>
          <a:prstGeom prst="rect">
            <a:avLst/>
          </a:prstGeom>
          <a:noFill/>
        </p:spPr>
        <p:txBody>
          <a:bodyPr wrap="square" rtlCol="0">
            <a:noAutofit/>
          </a:bodyPr>
          <a:lstStyle/>
          <a:p>
            <a:pPr algn="ctr">
              <a:lnSpc>
                <a:spcPts val="1651"/>
              </a:lnSpc>
            </a:pPr>
            <a:r>
              <a:rPr lang="en-US" sz="2000"/>
              <a:t>Central chamber</a:t>
            </a:r>
          </a:p>
        </p:txBody>
      </p:sp>
      <p:sp>
        <p:nvSpPr>
          <p:cNvPr id="18" name="TextBox 17">
            <a:extLst>
              <a:ext uri="{FF2B5EF4-FFF2-40B4-BE49-F238E27FC236}">
                <a16:creationId xmlns:a16="http://schemas.microsoft.com/office/drawing/2014/main" id="{B4A5EBB9-2E05-B124-8944-0957B6C61C56}"/>
              </a:ext>
            </a:extLst>
          </p:cNvPr>
          <p:cNvSpPr txBox="1"/>
          <p:nvPr/>
        </p:nvSpPr>
        <p:spPr>
          <a:xfrm>
            <a:off x="10227149" y="4526589"/>
            <a:ext cx="1519504" cy="328015"/>
          </a:xfrm>
          <a:prstGeom prst="rect">
            <a:avLst/>
          </a:prstGeom>
          <a:noFill/>
        </p:spPr>
        <p:txBody>
          <a:bodyPr wrap="square" rtlCol="0">
            <a:noAutofit/>
          </a:bodyPr>
          <a:lstStyle/>
          <a:p>
            <a:pPr algn="ctr">
              <a:lnSpc>
                <a:spcPts val="1651"/>
              </a:lnSpc>
            </a:pPr>
            <a:r>
              <a:rPr lang="en-US" sz="2000"/>
              <a:t>Cooling</a:t>
            </a:r>
          </a:p>
        </p:txBody>
      </p:sp>
      <p:cxnSp>
        <p:nvCxnSpPr>
          <p:cNvPr id="19" name="Straight Arrow Connector 18">
            <a:extLst>
              <a:ext uri="{FF2B5EF4-FFF2-40B4-BE49-F238E27FC236}">
                <a16:creationId xmlns:a16="http://schemas.microsoft.com/office/drawing/2014/main" id="{B7578ECE-0AC0-B0BA-249D-B261EA74A68A}"/>
              </a:ext>
            </a:extLst>
          </p:cNvPr>
          <p:cNvCxnSpPr>
            <a:cxnSpLocks/>
          </p:cNvCxnSpPr>
          <p:nvPr/>
        </p:nvCxnSpPr>
        <p:spPr>
          <a:xfrm>
            <a:off x="6001447" y="3816463"/>
            <a:ext cx="253245" cy="745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1B18BD-45BC-716F-DD71-15B65EFBBAE5}"/>
              </a:ext>
            </a:extLst>
          </p:cNvPr>
          <p:cNvSpPr txBox="1"/>
          <p:nvPr/>
        </p:nvSpPr>
        <p:spPr>
          <a:xfrm>
            <a:off x="5278809" y="3500435"/>
            <a:ext cx="1738650" cy="328015"/>
          </a:xfrm>
          <a:prstGeom prst="rect">
            <a:avLst/>
          </a:prstGeom>
          <a:noFill/>
        </p:spPr>
        <p:txBody>
          <a:bodyPr wrap="square" rtlCol="0">
            <a:noAutofit/>
          </a:bodyPr>
          <a:lstStyle/>
          <a:p>
            <a:pPr algn="ctr">
              <a:lnSpc>
                <a:spcPts val="1651"/>
              </a:lnSpc>
            </a:pPr>
            <a:r>
              <a:rPr lang="en-US" sz="2000" err="1"/>
              <a:t>Cryomagnet</a:t>
            </a:r>
            <a:endParaRPr lang="en-US" sz="2000"/>
          </a:p>
        </p:txBody>
      </p:sp>
      <p:sp>
        <p:nvSpPr>
          <p:cNvPr id="21" name="TextBox 20">
            <a:extLst>
              <a:ext uri="{FF2B5EF4-FFF2-40B4-BE49-F238E27FC236}">
                <a16:creationId xmlns:a16="http://schemas.microsoft.com/office/drawing/2014/main" id="{B57B4DD5-EF64-4B29-458F-D6993F0F3347}"/>
              </a:ext>
            </a:extLst>
          </p:cNvPr>
          <p:cNvSpPr txBox="1"/>
          <p:nvPr/>
        </p:nvSpPr>
        <p:spPr>
          <a:xfrm>
            <a:off x="5721227" y="1122244"/>
            <a:ext cx="6257705" cy="879529"/>
          </a:xfrm>
          <a:prstGeom prst="rect">
            <a:avLst/>
          </a:prstGeom>
          <a:noFill/>
        </p:spPr>
        <p:txBody>
          <a:bodyPr wrap="square" rtlCol="0">
            <a:noAutofit/>
          </a:bodyPr>
          <a:lstStyle/>
          <a:p>
            <a:pPr algn="ctr"/>
            <a:r>
              <a:rPr lang="en-US" dirty="0"/>
              <a:t>This design is based on the IDEA detector concept, in fact we are working in close contact with INFN-Pisa integrating their Vertex and Tracker detector design. </a:t>
            </a:r>
          </a:p>
          <a:p>
            <a:pPr algn="ctr"/>
            <a:r>
              <a:rPr lang="en-US" sz="1200" dirty="0"/>
              <a:t> </a:t>
            </a:r>
          </a:p>
        </p:txBody>
      </p:sp>
      <p:sp>
        <p:nvSpPr>
          <p:cNvPr id="22" name="TextBox 21">
            <a:extLst>
              <a:ext uri="{FF2B5EF4-FFF2-40B4-BE49-F238E27FC236}">
                <a16:creationId xmlns:a16="http://schemas.microsoft.com/office/drawing/2014/main" id="{A58077C4-F863-49D3-815C-D134F2A75AAC}"/>
              </a:ext>
            </a:extLst>
          </p:cNvPr>
          <p:cNvSpPr txBox="1"/>
          <p:nvPr/>
        </p:nvSpPr>
        <p:spPr>
          <a:xfrm>
            <a:off x="2550321" y="6365649"/>
            <a:ext cx="1856674" cy="369332"/>
          </a:xfrm>
          <a:prstGeom prst="rect">
            <a:avLst/>
          </a:prstGeom>
          <a:noFill/>
        </p:spPr>
        <p:txBody>
          <a:bodyPr wrap="square">
            <a:spAutoFit/>
          </a:bodyPr>
          <a:lstStyle/>
          <a:p>
            <a:r>
              <a:rPr lang="en-US"/>
              <a:t>IDEA detector </a:t>
            </a:r>
          </a:p>
        </p:txBody>
      </p:sp>
      <p:cxnSp>
        <p:nvCxnSpPr>
          <p:cNvPr id="23" name="Straight Arrow Connector 22">
            <a:extLst>
              <a:ext uri="{FF2B5EF4-FFF2-40B4-BE49-F238E27FC236}">
                <a16:creationId xmlns:a16="http://schemas.microsoft.com/office/drawing/2014/main" id="{B653A679-4DF5-DB86-4CC2-399F098BA97B}"/>
              </a:ext>
            </a:extLst>
          </p:cNvPr>
          <p:cNvCxnSpPr/>
          <p:nvPr/>
        </p:nvCxnSpPr>
        <p:spPr>
          <a:xfrm flipH="1" flipV="1">
            <a:off x="3355092" y="6175205"/>
            <a:ext cx="103128" cy="190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7">
            <a:extLst>
              <a:ext uri="{FF2B5EF4-FFF2-40B4-BE49-F238E27FC236}">
                <a16:creationId xmlns:a16="http://schemas.microsoft.com/office/drawing/2014/main" id="{A44569AC-97AF-8A03-D0D2-FB0583CBEA61}"/>
              </a:ext>
            </a:extLst>
          </p:cNvPr>
          <p:cNvSpPr txBox="1"/>
          <p:nvPr/>
        </p:nvSpPr>
        <p:spPr>
          <a:xfrm>
            <a:off x="10776920" y="4156230"/>
            <a:ext cx="1519504" cy="328015"/>
          </a:xfrm>
          <a:prstGeom prst="rect">
            <a:avLst/>
          </a:prstGeom>
          <a:noFill/>
        </p:spPr>
        <p:txBody>
          <a:bodyPr wrap="square" rtlCol="0">
            <a:noAutofit/>
          </a:bodyPr>
          <a:lstStyle/>
          <a:p>
            <a:pPr algn="ctr">
              <a:lnSpc>
                <a:spcPts val="1651"/>
              </a:lnSpc>
            </a:pPr>
            <a:r>
              <a:rPr lang="en-US" sz="2000"/>
              <a:t>Bellows</a:t>
            </a:r>
          </a:p>
        </p:txBody>
      </p:sp>
    </p:spTree>
    <p:extLst>
      <p:ext uri="{BB962C8B-B14F-4D97-AF65-F5344CB8AC3E}">
        <p14:creationId xmlns:p14="http://schemas.microsoft.com/office/powerpoint/2010/main" val="1800424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CF7F615-4DD1-B664-BEAF-620276BF8B44}"/>
              </a:ext>
            </a:extLst>
          </p:cNvPr>
          <p:cNvSpPr>
            <a:spLocks noGrp="1"/>
          </p:cNvSpPr>
          <p:nvPr>
            <p:ph type="sldNum" sz="quarter" idx="10"/>
          </p:nvPr>
        </p:nvSpPr>
        <p:spPr/>
        <p:txBody>
          <a:bodyPr/>
          <a:lstStyle/>
          <a:p>
            <a:fld id="{88A1DFE4-5FC5-43BD-BB7E-75EAD82B965F}" type="slidenum">
              <a:rPr lang="en-US" smtClean="0"/>
              <a:pPr/>
              <a:t>20</a:t>
            </a:fld>
            <a:endParaRPr lang="en-US"/>
          </a:p>
        </p:txBody>
      </p:sp>
      <p:sp>
        <p:nvSpPr>
          <p:cNvPr id="5" name="Title 2">
            <a:extLst>
              <a:ext uri="{FF2B5EF4-FFF2-40B4-BE49-F238E27FC236}">
                <a16:creationId xmlns:a16="http://schemas.microsoft.com/office/drawing/2014/main" id="{AABA5CBF-7ACF-EEC9-2B81-BB3FFEC6BE4D}"/>
              </a:ext>
            </a:extLst>
          </p:cNvPr>
          <p:cNvSpPr>
            <a:spLocks noGrp="1"/>
          </p:cNvSpPr>
          <p:nvPr>
            <p:ph type="title"/>
          </p:nvPr>
        </p:nvSpPr>
        <p:spPr>
          <a:xfrm>
            <a:off x="285750" y="725488"/>
            <a:ext cx="11017250" cy="1073150"/>
          </a:xfrm>
        </p:spPr>
        <p:txBody>
          <a:bodyPr/>
          <a:lstStyle/>
          <a:p>
            <a:r>
              <a:rPr lang="en-US" sz="4000" b="1"/>
              <a:t>Support tube – Structural analysis – results  </a:t>
            </a:r>
          </a:p>
        </p:txBody>
      </p:sp>
      <p:pic>
        <p:nvPicPr>
          <p:cNvPr id="6" name="Picture 11" descr="Diagram&#10;&#10;Description automatically generated">
            <a:extLst>
              <a:ext uri="{FF2B5EF4-FFF2-40B4-BE49-F238E27FC236}">
                <a16:creationId xmlns:a16="http://schemas.microsoft.com/office/drawing/2014/main" id="{91327989-FB84-4AE6-9507-134FB7870AC3}"/>
              </a:ext>
            </a:extLst>
          </p:cNvPr>
          <p:cNvPicPr>
            <a:picLocks noChangeAspect="1"/>
          </p:cNvPicPr>
          <p:nvPr/>
        </p:nvPicPr>
        <p:blipFill rotWithShape="1">
          <a:blip r:embed="rId2">
            <a:extLst>
              <a:ext uri="{28A0092B-C50C-407E-A947-70E740481C1C}">
                <a14:useLocalDpi xmlns:a14="http://schemas.microsoft.com/office/drawing/2010/main" val="0"/>
              </a:ext>
            </a:extLst>
          </a:blip>
          <a:srcRect t="3601" r="51756" b="10207"/>
          <a:stretch/>
        </p:blipFill>
        <p:spPr>
          <a:xfrm>
            <a:off x="38528" y="1357761"/>
            <a:ext cx="3337905" cy="2787650"/>
          </a:xfrm>
          <a:prstGeom prst="rect">
            <a:avLst/>
          </a:prstGeom>
        </p:spPr>
      </p:pic>
      <p:pic>
        <p:nvPicPr>
          <p:cNvPr id="7" name="Picture 9" descr="Logo&#10;&#10;Description automatically generated with medium confidence">
            <a:extLst>
              <a:ext uri="{FF2B5EF4-FFF2-40B4-BE49-F238E27FC236}">
                <a16:creationId xmlns:a16="http://schemas.microsoft.com/office/drawing/2014/main" id="{F01F24C8-349C-A19C-F967-5FA71B911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77284"/>
            <a:ext cx="4330557" cy="2024343"/>
          </a:xfrm>
          <a:prstGeom prst="rect">
            <a:avLst/>
          </a:prstGeom>
        </p:spPr>
      </p:pic>
      <p:pic>
        <p:nvPicPr>
          <p:cNvPr id="8" name="Picture 13" descr="Graphical user interface, chart, surface chart&#10;&#10;Description automatically generated with medium confidence">
            <a:extLst>
              <a:ext uri="{FF2B5EF4-FFF2-40B4-BE49-F238E27FC236}">
                <a16:creationId xmlns:a16="http://schemas.microsoft.com/office/drawing/2014/main" id="{2075F829-A3AD-8CB6-6983-0E158E094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993" y="1108897"/>
            <a:ext cx="4330557" cy="2024343"/>
          </a:xfrm>
          <a:prstGeom prst="rect">
            <a:avLst/>
          </a:prstGeom>
        </p:spPr>
      </p:pic>
      <p:pic>
        <p:nvPicPr>
          <p:cNvPr id="9" name="Picture 4" descr="Chart, surface chart&#10;&#10;Description automatically generated">
            <a:extLst>
              <a:ext uri="{FF2B5EF4-FFF2-40B4-BE49-F238E27FC236}">
                <a16:creationId xmlns:a16="http://schemas.microsoft.com/office/drawing/2014/main" id="{69675820-EE23-4FB2-B8C4-1EE9D6A2D21F}"/>
              </a:ext>
            </a:extLst>
          </p:cNvPr>
          <p:cNvPicPr>
            <a:picLocks noChangeAspect="1"/>
          </p:cNvPicPr>
          <p:nvPr/>
        </p:nvPicPr>
        <p:blipFill rotWithShape="1">
          <a:blip r:embed="rId5">
            <a:extLst>
              <a:ext uri="{28A0092B-C50C-407E-A947-70E740481C1C}">
                <a14:useLocalDpi xmlns:a14="http://schemas.microsoft.com/office/drawing/2010/main" val="0"/>
              </a:ext>
            </a:extLst>
          </a:blip>
          <a:srcRect t="-1" b="2505"/>
          <a:stretch/>
        </p:blipFill>
        <p:spPr>
          <a:xfrm>
            <a:off x="7895785" y="4950782"/>
            <a:ext cx="4184816" cy="1907218"/>
          </a:xfrm>
          <a:prstGeom prst="rect">
            <a:avLst/>
          </a:prstGeom>
        </p:spPr>
      </p:pic>
      <p:pic>
        <p:nvPicPr>
          <p:cNvPr id="10" name="Picture 4" descr="Chart&#10;&#10;Description automatically generated with medium confidence">
            <a:extLst>
              <a:ext uri="{FF2B5EF4-FFF2-40B4-BE49-F238E27FC236}">
                <a16:creationId xmlns:a16="http://schemas.microsoft.com/office/drawing/2014/main" id="{D01E3683-9F0D-2623-690E-4E7D4CDE3E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2915" y="3133240"/>
            <a:ext cx="4330557" cy="2024343"/>
          </a:xfrm>
          <a:prstGeom prst="rect">
            <a:avLst/>
          </a:prstGeom>
        </p:spPr>
      </p:pic>
      <p:graphicFrame>
        <p:nvGraphicFramePr>
          <p:cNvPr id="11" name="Tabella 11">
            <a:extLst>
              <a:ext uri="{FF2B5EF4-FFF2-40B4-BE49-F238E27FC236}">
                <a16:creationId xmlns:a16="http://schemas.microsoft.com/office/drawing/2014/main" id="{E305F984-51FA-B429-843A-38CDD908910F}"/>
              </a:ext>
            </a:extLst>
          </p:cNvPr>
          <p:cNvGraphicFramePr>
            <a:graphicFrameLocks noGrp="1"/>
          </p:cNvGraphicFramePr>
          <p:nvPr/>
        </p:nvGraphicFramePr>
        <p:xfrm>
          <a:off x="3168650" y="1924218"/>
          <a:ext cx="4413250" cy="1800490"/>
        </p:xfrm>
        <a:graphic>
          <a:graphicData uri="http://schemas.openxmlformats.org/drawingml/2006/table">
            <a:tbl>
              <a:tblPr firstRow="1" bandRow="1">
                <a:tableStyleId>{5940675A-B579-460E-94D1-54222C63F5DA}</a:tableStyleId>
              </a:tblPr>
              <a:tblGrid>
                <a:gridCol w="2273300">
                  <a:extLst>
                    <a:ext uri="{9D8B030D-6E8A-4147-A177-3AD203B41FA5}">
                      <a16:colId xmlns:a16="http://schemas.microsoft.com/office/drawing/2014/main" val="3363277689"/>
                    </a:ext>
                  </a:extLst>
                </a:gridCol>
                <a:gridCol w="2139950">
                  <a:extLst>
                    <a:ext uri="{9D8B030D-6E8A-4147-A177-3AD203B41FA5}">
                      <a16:colId xmlns:a16="http://schemas.microsoft.com/office/drawing/2014/main" val="2987708942"/>
                    </a:ext>
                  </a:extLst>
                </a:gridCol>
              </a:tblGrid>
              <a:tr h="360098">
                <a:tc>
                  <a:txBody>
                    <a:bodyPr/>
                    <a:lstStyle/>
                    <a:p>
                      <a:pPr algn="ctr"/>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Maximum stress [MPa]</a:t>
                      </a:r>
                    </a:p>
                  </a:txBody>
                  <a:tcPr/>
                </a:tc>
                <a:extLst>
                  <a:ext uri="{0D108BD9-81ED-4DB2-BD59-A6C34878D82A}">
                    <a16:rowId xmlns:a16="http://schemas.microsoft.com/office/drawing/2014/main" val="1773346564"/>
                  </a:ext>
                </a:extLst>
              </a:tr>
              <a:tr h="360098">
                <a:tc>
                  <a:txBody>
                    <a:bodyPr/>
                    <a:lstStyle/>
                    <a:p>
                      <a:pPr algn="l"/>
                      <a:r>
                        <a:rPr lang="en-US"/>
                        <a:t>Aluminium flanges</a:t>
                      </a:r>
                    </a:p>
                  </a:txBody>
                  <a:tcPr/>
                </a:tc>
                <a:tc>
                  <a:txBody>
                    <a:bodyPr/>
                    <a:lstStyle/>
                    <a:p>
                      <a:pPr algn="ctr"/>
                      <a:r>
                        <a:rPr lang="en-US"/>
                        <a:t>2.08 </a:t>
                      </a:r>
                    </a:p>
                  </a:txBody>
                  <a:tcPr/>
                </a:tc>
                <a:extLst>
                  <a:ext uri="{0D108BD9-81ED-4DB2-BD59-A6C34878D82A}">
                    <a16:rowId xmlns:a16="http://schemas.microsoft.com/office/drawing/2014/main" val="1494562340"/>
                  </a:ext>
                </a:extLst>
              </a:tr>
              <a:tr h="360098">
                <a:tc>
                  <a:txBody>
                    <a:bodyPr/>
                    <a:lstStyle/>
                    <a:p>
                      <a:pPr algn="l"/>
                      <a:r>
                        <a:rPr lang="en-US"/>
                        <a:t>Aluminium ribs</a:t>
                      </a:r>
                    </a:p>
                  </a:txBody>
                  <a:tcPr/>
                </a:tc>
                <a:tc>
                  <a:txBody>
                    <a:bodyPr/>
                    <a:lstStyle/>
                    <a:p>
                      <a:pPr algn="ctr"/>
                      <a:r>
                        <a:rPr lang="en-US"/>
                        <a:t>0.20</a:t>
                      </a:r>
                    </a:p>
                  </a:txBody>
                  <a:tcPr/>
                </a:tc>
                <a:extLst>
                  <a:ext uri="{0D108BD9-81ED-4DB2-BD59-A6C34878D82A}">
                    <a16:rowId xmlns:a16="http://schemas.microsoft.com/office/drawing/2014/main" val="2432485101"/>
                  </a:ext>
                </a:extLst>
              </a:tr>
              <a:tr h="360098">
                <a:tc>
                  <a:txBody>
                    <a:bodyPr/>
                    <a:lstStyle/>
                    <a:p>
                      <a:pPr algn="l"/>
                      <a:r>
                        <a:rPr lang="en-US"/>
                        <a:t>Honeycomb</a:t>
                      </a:r>
                    </a:p>
                  </a:txBody>
                  <a:tcPr/>
                </a:tc>
                <a:tc>
                  <a:txBody>
                    <a:bodyPr/>
                    <a:lstStyle/>
                    <a:p>
                      <a:pPr algn="ctr"/>
                      <a:r>
                        <a:rPr lang="en-US"/>
                        <a:t>0.02</a:t>
                      </a:r>
                    </a:p>
                  </a:txBody>
                  <a:tcPr/>
                </a:tc>
                <a:extLst>
                  <a:ext uri="{0D108BD9-81ED-4DB2-BD59-A6C34878D82A}">
                    <a16:rowId xmlns:a16="http://schemas.microsoft.com/office/drawing/2014/main" val="2742458099"/>
                  </a:ext>
                </a:extLst>
              </a:tr>
              <a:tr h="360098">
                <a:tc>
                  <a:txBody>
                    <a:bodyPr/>
                    <a:lstStyle/>
                    <a:p>
                      <a:pPr algn="l"/>
                      <a:r>
                        <a:rPr lang="en-US"/>
                        <a:t>Carbon fiber</a:t>
                      </a:r>
                    </a:p>
                  </a:txBody>
                  <a:tcPr/>
                </a:tc>
                <a:tc>
                  <a:txBody>
                    <a:bodyPr/>
                    <a:lstStyle/>
                    <a:p>
                      <a:pPr algn="ctr"/>
                      <a:r>
                        <a:rPr lang="en-US"/>
                        <a:t>0.60</a:t>
                      </a:r>
                    </a:p>
                  </a:txBody>
                  <a:tcPr/>
                </a:tc>
                <a:extLst>
                  <a:ext uri="{0D108BD9-81ED-4DB2-BD59-A6C34878D82A}">
                    <a16:rowId xmlns:a16="http://schemas.microsoft.com/office/drawing/2014/main" val="3625139979"/>
                  </a:ext>
                </a:extLst>
              </a:tr>
            </a:tbl>
          </a:graphicData>
        </a:graphic>
      </p:graphicFrame>
      <p:graphicFrame>
        <p:nvGraphicFramePr>
          <p:cNvPr id="13" name="Tabella 11">
            <a:extLst>
              <a:ext uri="{FF2B5EF4-FFF2-40B4-BE49-F238E27FC236}">
                <a16:creationId xmlns:a16="http://schemas.microsoft.com/office/drawing/2014/main" id="{652E71F9-5C79-BD92-ACF2-CCF8F0BADFEB}"/>
              </a:ext>
            </a:extLst>
          </p:cNvPr>
          <p:cNvGraphicFramePr>
            <a:graphicFrameLocks noGrp="1"/>
          </p:cNvGraphicFramePr>
          <p:nvPr/>
        </p:nvGraphicFramePr>
        <p:xfrm>
          <a:off x="3854450" y="4402085"/>
          <a:ext cx="3962543" cy="1583214"/>
        </p:xfrm>
        <a:graphic>
          <a:graphicData uri="http://schemas.openxmlformats.org/drawingml/2006/table">
            <a:tbl>
              <a:tblPr firstRow="1" bandRow="1">
                <a:tableStyleId>{5940675A-B579-460E-94D1-54222C63F5DA}</a:tableStyleId>
              </a:tblPr>
              <a:tblGrid>
                <a:gridCol w="1638300">
                  <a:extLst>
                    <a:ext uri="{9D8B030D-6E8A-4147-A177-3AD203B41FA5}">
                      <a16:colId xmlns:a16="http://schemas.microsoft.com/office/drawing/2014/main" val="3363277689"/>
                    </a:ext>
                  </a:extLst>
                </a:gridCol>
                <a:gridCol w="2324243">
                  <a:extLst>
                    <a:ext uri="{9D8B030D-6E8A-4147-A177-3AD203B41FA5}">
                      <a16:colId xmlns:a16="http://schemas.microsoft.com/office/drawing/2014/main" val="2987708942"/>
                    </a:ext>
                  </a:extLst>
                </a:gridCol>
              </a:tblGrid>
              <a:tr h="360098">
                <a:tc>
                  <a:txBody>
                    <a:bodyPr/>
                    <a:lstStyle/>
                    <a:p>
                      <a:pPr algn="ctr"/>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Maximum displacement X [mm]</a:t>
                      </a:r>
                    </a:p>
                  </a:txBody>
                  <a:tcPr/>
                </a:tc>
                <a:extLst>
                  <a:ext uri="{0D108BD9-81ED-4DB2-BD59-A6C34878D82A}">
                    <a16:rowId xmlns:a16="http://schemas.microsoft.com/office/drawing/2014/main" val="1773346564"/>
                  </a:ext>
                </a:extLst>
              </a:tr>
              <a:tr h="360098">
                <a:tc>
                  <a:txBody>
                    <a:bodyPr/>
                    <a:lstStyle/>
                    <a:p>
                      <a:pPr algn="l"/>
                      <a:r>
                        <a:rPr lang="en-US"/>
                        <a:t>Aluminium flanges</a:t>
                      </a:r>
                    </a:p>
                  </a:txBody>
                  <a:tcPr/>
                </a:tc>
                <a:tc>
                  <a:txBody>
                    <a:bodyPr/>
                    <a:lstStyle/>
                    <a:p>
                      <a:pPr algn="ctr"/>
                      <a:r>
                        <a:rPr lang="en-US"/>
                        <a:t>1.34 e-2</a:t>
                      </a:r>
                    </a:p>
                  </a:txBody>
                  <a:tcPr/>
                </a:tc>
                <a:extLst>
                  <a:ext uri="{0D108BD9-81ED-4DB2-BD59-A6C34878D82A}">
                    <a16:rowId xmlns:a16="http://schemas.microsoft.com/office/drawing/2014/main" val="1494562340"/>
                  </a:ext>
                </a:extLst>
              </a:tr>
              <a:tr h="360098">
                <a:tc>
                  <a:txBody>
                    <a:bodyPr/>
                    <a:lstStyle/>
                    <a:p>
                      <a:pPr algn="l"/>
                      <a:r>
                        <a:rPr lang="en-US"/>
                        <a:t>Aluminium ribs</a:t>
                      </a:r>
                    </a:p>
                  </a:txBody>
                  <a:tcPr/>
                </a:tc>
                <a:tc>
                  <a:txBody>
                    <a:bodyPr/>
                    <a:lstStyle/>
                    <a:p>
                      <a:pPr algn="ctr"/>
                      <a:r>
                        <a:rPr lang="en-US"/>
                        <a:t>2.62 e-2</a:t>
                      </a:r>
                    </a:p>
                  </a:txBody>
                  <a:tcPr/>
                </a:tc>
                <a:extLst>
                  <a:ext uri="{0D108BD9-81ED-4DB2-BD59-A6C34878D82A}">
                    <a16:rowId xmlns:a16="http://schemas.microsoft.com/office/drawing/2014/main" val="2432485101"/>
                  </a:ext>
                </a:extLst>
              </a:tr>
              <a:tr h="360098">
                <a:tc>
                  <a:txBody>
                    <a:bodyPr/>
                    <a:lstStyle/>
                    <a:p>
                      <a:pPr algn="l"/>
                      <a:r>
                        <a:rPr lang="en-US"/>
                        <a:t>Composite</a:t>
                      </a:r>
                    </a:p>
                  </a:txBody>
                  <a:tcPr/>
                </a:tc>
                <a:tc>
                  <a:txBody>
                    <a:bodyPr/>
                    <a:lstStyle/>
                    <a:p>
                      <a:pPr algn="ctr"/>
                      <a:r>
                        <a:rPr lang="en-US"/>
                        <a:t>2.80 e-2</a:t>
                      </a:r>
                    </a:p>
                  </a:txBody>
                  <a:tcPr/>
                </a:tc>
                <a:extLst>
                  <a:ext uri="{0D108BD9-81ED-4DB2-BD59-A6C34878D82A}">
                    <a16:rowId xmlns:a16="http://schemas.microsoft.com/office/drawing/2014/main" val="2742458099"/>
                  </a:ext>
                </a:extLst>
              </a:tr>
            </a:tbl>
          </a:graphicData>
        </a:graphic>
      </p:graphicFrame>
    </p:spTree>
    <p:extLst>
      <p:ext uri="{BB962C8B-B14F-4D97-AF65-F5344CB8AC3E}">
        <p14:creationId xmlns:p14="http://schemas.microsoft.com/office/powerpoint/2010/main" val="3873837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76DB02-C7EC-4651-2337-DA59B2D8D728}"/>
              </a:ext>
            </a:extLst>
          </p:cNvPr>
          <p:cNvSpPr>
            <a:spLocks noGrp="1"/>
          </p:cNvSpPr>
          <p:nvPr>
            <p:ph type="sldNum" sz="quarter" idx="10"/>
          </p:nvPr>
        </p:nvSpPr>
        <p:spPr/>
        <p:txBody>
          <a:bodyPr/>
          <a:lstStyle/>
          <a:p>
            <a:fld id="{88A1DFE4-5FC5-43BD-BB7E-75EAD82B965F}" type="slidenum">
              <a:rPr lang="en-US" smtClean="0"/>
              <a:pPr/>
              <a:t>21</a:t>
            </a:fld>
            <a:endParaRPr lang="en-US"/>
          </a:p>
        </p:txBody>
      </p:sp>
      <p:sp>
        <p:nvSpPr>
          <p:cNvPr id="6" name="Title 2">
            <a:extLst>
              <a:ext uri="{FF2B5EF4-FFF2-40B4-BE49-F238E27FC236}">
                <a16:creationId xmlns:a16="http://schemas.microsoft.com/office/drawing/2014/main" id="{22DBE316-E0C0-76E4-983C-32547824BF4C}"/>
              </a:ext>
            </a:extLst>
          </p:cNvPr>
          <p:cNvSpPr>
            <a:spLocks noGrp="1"/>
          </p:cNvSpPr>
          <p:nvPr>
            <p:ph type="title"/>
          </p:nvPr>
        </p:nvSpPr>
        <p:spPr>
          <a:xfrm>
            <a:off x="88881" y="645218"/>
            <a:ext cx="11017800" cy="1072088"/>
          </a:xfrm>
        </p:spPr>
        <p:txBody>
          <a:bodyPr/>
          <a:lstStyle/>
          <a:p>
            <a:r>
              <a:rPr lang="en-US" sz="4000" b="1"/>
              <a:t>Support tube – Rail </a:t>
            </a:r>
          </a:p>
        </p:txBody>
      </p:sp>
      <p:pic>
        <p:nvPicPr>
          <p:cNvPr id="8" name="Picture 7">
            <a:extLst>
              <a:ext uri="{FF2B5EF4-FFF2-40B4-BE49-F238E27FC236}">
                <a16:creationId xmlns:a16="http://schemas.microsoft.com/office/drawing/2014/main" id="{A5D11F91-3AB6-818E-40FA-6B1AA9BC28A8}"/>
              </a:ext>
            </a:extLst>
          </p:cNvPr>
          <p:cNvPicPr>
            <a:picLocks noChangeAspect="1"/>
          </p:cNvPicPr>
          <p:nvPr/>
        </p:nvPicPr>
        <p:blipFill rotWithShape="1">
          <a:blip r:embed="rId3"/>
          <a:srcRect r="61334"/>
          <a:stretch/>
        </p:blipFill>
        <p:spPr>
          <a:xfrm>
            <a:off x="9020931" y="1005727"/>
            <a:ext cx="2792437" cy="2646268"/>
          </a:xfrm>
          <a:prstGeom prst="rect">
            <a:avLst/>
          </a:prstGeom>
        </p:spPr>
      </p:pic>
      <p:pic>
        <p:nvPicPr>
          <p:cNvPr id="10" name="Picture 9">
            <a:extLst>
              <a:ext uri="{FF2B5EF4-FFF2-40B4-BE49-F238E27FC236}">
                <a16:creationId xmlns:a16="http://schemas.microsoft.com/office/drawing/2014/main" id="{E4F3AC7F-2AAC-3E62-B488-F044A8416377}"/>
              </a:ext>
            </a:extLst>
          </p:cNvPr>
          <p:cNvPicPr>
            <a:picLocks noChangeAspect="1"/>
          </p:cNvPicPr>
          <p:nvPr/>
        </p:nvPicPr>
        <p:blipFill>
          <a:blip r:embed="rId4"/>
          <a:stretch>
            <a:fillRect/>
          </a:stretch>
        </p:blipFill>
        <p:spPr>
          <a:xfrm>
            <a:off x="9020931" y="4304340"/>
            <a:ext cx="3074792" cy="2409837"/>
          </a:xfrm>
          <a:prstGeom prst="rect">
            <a:avLst/>
          </a:prstGeom>
          <a:ln w="19050">
            <a:solidFill>
              <a:srgbClr val="FF0000"/>
            </a:solidFill>
          </a:ln>
        </p:spPr>
      </p:pic>
      <p:pic>
        <p:nvPicPr>
          <p:cNvPr id="9" name="Immagine 8">
            <a:extLst>
              <a:ext uri="{FF2B5EF4-FFF2-40B4-BE49-F238E27FC236}">
                <a16:creationId xmlns:a16="http://schemas.microsoft.com/office/drawing/2014/main" id="{B1D69C9C-55AC-10FD-8636-5F64ACA85D5C}"/>
              </a:ext>
            </a:extLst>
          </p:cNvPr>
          <p:cNvPicPr>
            <a:picLocks noChangeAspect="1"/>
          </p:cNvPicPr>
          <p:nvPr/>
        </p:nvPicPr>
        <p:blipFill>
          <a:blip r:embed="rId5"/>
          <a:stretch>
            <a:fillRect/>
          </a:stretch>
        </p:blipFill>
        <p:spPr>
          <a:xfrm>
            <a:off x="3860670" y="2678844"/>
            <a:ext cx="5035570" cy="3962030"/>
          </a:xfrm>
          <a:prstGeom prst="rect">
            <a:avLst/>
          </a:prstGeom>
        </p:spPr>
      </p:pic>
      <p:sp>
        <p:nvSpPr>
          <p:cNvPr id="3" name="CasellaDiTesto 2">
            <a:extLst>
              <a:ext uri="{FF2B5EF4-FFF2-40B4-BE49-F238E27FC236}">
                <a16:creationId xmlns:a16="http://schemas.microsoft.com/office/drawing/2014/main" id="{8328D54B-163A-1ADA-C67C-10DD861E0B21}"/>
              </a:ext>
            </a:extLst>
          </p:cNvPr>
          <p:cNvSpPr txBox="1"/>
          <p:nvPr/>
        </p:nvSpPr>
        <p:spPr>
          <a:xfrm>
            <a:off x="152400" y="1250018"/>
            <a:ext cx="6089650" cy="4259241"/>
          </a:xfrm>
          <a:prstGeom prst="rect">
            <a:avLst/>
          </a:prstGeom>
          <a:noFill/>
        </p:spPr>
        <p:txBody>
          <a:bodyPr wrap="square" rtlCol="0">
            <a:noAutofit/>
          </a:bodyPr>
          <a:lstStyle/>
          <a:p>
            <a:pPr>
              <a:lnSpc>
                <a:spcPct val="150000"/>
              </a:lnSpc>
            </a:pPr>
            <a:r>
              <a:rPr lang="en-US"/>
              <a:t>The support tube needs to be inserted into the main detector; the idea is to use a rail, starting from the outside of the detector to allow the sliding of the cylinder. </a:t>
            </a:r>
          </a:p>
          <a:p>
            <a:pPr>
              <a:lnSpc>
                <a:spcPct val="150000"/>
              </a:lnSpc>
            </a:pPr>
            <a:r>
              <a:rPr lang="en-US"/>
              <a:t>To assure a good precision and appropriate support it is necessary to use the linear bearings; different types are available, the choice has to be made considering: </a:t>
            </a:r>
          </a:p>
          <a:p>
            <a:pPr marL="171450" indent="-171450">
              <a:lnSpc>
                <a:spcPct val="150000"/>
              </a:lnSpc>
              <a:buFont typeface="Arial" panose="020B0604020202020204" pitchFamily="34" charset="0"/>
              <a:buChar char="•"/>
            </a:pPr>
            <a:r>
              <a:rPr lang="en-US"/>
              <a:t>Required positioning precision</a:t>
            </a:r>
          </a:p>
          <a:p>
            <a:pPr marL="171450" indent="-171450">
              <a:lnSpc>
                <a:spcPct val="150000"/>
              </a:lnSpc>
              <a:buFont typeface="Arial" panose="020B0604020202020204" pitchFamily="34" charset="0"/>
              <a:buChar char="•"/>
            </a:pPr>
            <a:r>
              <a:rPr lang="en-US"/>
              <a:t>Weight of the whole structure</a:t>
            </a:r>
          </a:p>
          <a:p>
            <a:pPr marL="171450" indent="-171450">
              <a:lnSpc>
                <a:spcPct val="150000"/>
              </a:lnSpc>
              <a:buFont typeface="Arial" panose="020B0604020202020204" pitchFamily="34" charset="0"/>
              <a:buChar char="•"/>
            </a:pPr>
            <a:r>
              <a:rPr lang="en-US"/>
              <a:t>Necessary degrees of freedom</a:t>
            </a:r>
          </a:p>
        </p:txBody>
      </p:sp>
      <p:cxnSp>
        <p:nvCxnSpPr>
          <p:cNvPr id="5" name="Connettore 2 4">
            <a:extLst>
              <a:ext uri="{FF2B5EF4-FFF2-40B4-BE49-F238E27FC236}">
                <a16:creationId xmlns:a16="http://schemas.microsoft.com/office/drawing/2014/main" id="{ACBB0036-2A09-276B-69E6-8E93670CFDB2}"/>
              </a:ext>
            </a:extLst>
          </p:cNvPr>
          <p:cNvCxnSpPr>
            <a:cxnSpLocks/>
          </p:cNvCxnSpPr>
          <p:nvPr/>
        </p:nvCxnSpPr>
        <p:spPr>
          <a:xfrm flipH="1" flipV="1">
            <a:off x="5695029" y="5852273"/>
            <a:ext cx="3325902" cy="307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e 10">
            <a:extLst>
              <a:ext uri="{FF2B5EF4-FFF2-40B4-BE49-F238E27FC236}">
                <a16:creationId xmlns:a16="http://schemas.microsoft.com/office/drawing/2014/main" id="{861B7722-3C32-29CC-6D35-60CE04D5143D}"/>
              </a:ext>
            </a:extLst>
          </p:cNvPr>
          <p:cNvSpPr/>
          <p:nvPr/>
        </p:nvSpPr>
        <p:spPr>
          <a:xfrm>
            <a:off x="5250298" y="5546691"/>
            <a:ext cx="444731" cy="44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CasellaDiTesto 13">
            <a:extLst>
              <a:ext uri="{FF2B5EF4-FFF2-40B4-BE49-F238E27FC236}">
                <a16:creationId xmlns:a16="http://schemas.microsoft.com/office/drawing/2014/main" id="{6BF058B6-5A3D-E52A-7ED8-9D74C2E0B780}"/>
              </a:ext>
            </a:extLst>
          </p:cNvPr>
          <p:cNvSpPr txBox="1"/>
          <p:nvPr/>
        </p:nvSpPr>
        <p:spPr>
          <a:xfrm>
            <a:off x="9131531" y="836867"/>
            <a:ext cx="2681837" cy="2646268"/>
          </a:xfrm>
          <a:prstGeom prst="rect">
            <a:avLst/>
          </a:prstGeom>
          <a:noFill/>
          <a:ln w="28575">
            <a:solidFill>
              <a:srgbClr val="FF0000"/>
            </a:solidFill>
          </a:ln>
        </p:spPr>
        <p:txBody>
          <a:bodyPr wrap="square" rtlCol="0">
            <a:noAutofit/>
          </a:bodyPr>
          <a:lstStyle/>
          <a:p>
            <a:pPr algn="ctr">
              <a:lnSpc>
                <a:spcPts val="1651"/>
              </a:lnSpc>
            </a:pPr>
            <a:r>
              <a:rPr lang="en-US" sz="1200">
                <a:solidFill>
                  <a:srgbClr val="FF0000"/>
                </a:solidFill>
              </a:rPr>
              <a:t>SECTION</a:t>
            </a:r>
          </a:p>
        </p:txBody>
      </p:sp>
    </p:spTree>
    <p:extLst>
      <p:ext uri="{BB962C8B-B14F-4D97-AF65-F5344CB8AC3E}">
        <p14:creationId xmlns:p14="http://schemas.microsoft.com/office/powerpoint/2010/main" val="35441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22</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67181" y="620979"/>
            <a:ext cx="11017800" cy="1072088"/>
          </a:xfrm>
        </p:spPr>
        <p:txBody>
          <a:bodyPr/>
          <a:lstStyle/>
          <a:p>
            <a:r>
              <a:rPr lang="en-US" sz="4000" b="1" dirty="0"/>
              <a:t>Assembly procedure</a:t>
            </a:r>
          </a:p>
        </p:txBody>
      </p:sp>
      <p:sp>
        <p:nvSpPr>
          <p:cNvPr id="24" name="TextBox 23">
            <a:extLst>
              <a:ext uri="{FF2B5EF4-FFF2-40B4-BE49-F238E27FC236}">
                <a16:creationId xmlns:a16="http://schemas.microsoft.com/office/drawing/2014/main" id="{A3F27B88-C1A5-BF34-2B38-633025291D32}"/>
              </a:ext>
            </a:extLst>
          </p:cNvPr>
          <p:cNvSpPr txBox="1"/>
          <p:nvPr/>
        </p:nvSpPr>
        <p:spPr>
          <a:xfrm>
            <a:off x="158130" y="4850584"/>
            <a:ext cx="5937870" cy="1200329"/>
          </a:xfrm>
          <a:prstGeom prst="rect">
            <a:avLst/>
          </a:prstGeom>
          <a:noFill/>
        </p:spPr>
        <p:txBody>
          <a:bodyPr wrap="square">
            <a:spAutoFit/>
          </a:bodyPr>
          <a:lstStyle/>
          <a:p>
            <a:r>
              <a:rPr lang="en-US" sz="2400" dirty="0"/>
              <a:t>1) Outer tracker, Medium tracker and disks 1 are installed as a rigid structure inside the support tube</a:t>
            </a:r>
            <a:endParaRPr lang="en-US" sz="2400" dirty="0">
              <a:solidFill>
                <a:srgbClr val="FF0000"/>
              </a:solidFill>
            </a:endParaRPr>
          </a:p>
        </p:txBody>
      </p:sp>
      <p:sp>
        <p:nvSpPr>
          <p:cNvPr id="26" name="TextBox 25">
            <a:extLst>
              <a:ext uri="{FF2B5EF4-FFF2-40B4-BE49-F238E27FC236}">
                <a16:creationId xmlns:a16="http://schemas.microsoft.com/office/drawing/2014/main" id="{E8477FB3-BE56-CF73-6619-CE2593734B47}"/>
              </a:ext>
            </a:extLst>
          </p:cNvPr>
          <p:cNvSpPr txBox="1"/>
          <p:nvPr/>
        </p:nvSpPr>
        <p:spPr>
          <a:xfrm>
            <a:off x="6418357" y="4854160"/>
            <a:ext cx="4609526" cy="830997"/>
          </a:xfrm>
          <a:prstGeom prst="rect">
            <a:avLst/>
          </a:prstGeom>
          <a:noFill/>
        </p:spPr>
        <p:txBody>
          <a:bodyPr wrap="square">
            <a:spAutoFit/>
          </a:bodyPr>
          <a:lstStyle/>
          <a:p>
            <a:r>
              <a:rPr lang="en-US" sz="2400" dirty="0"/>
              <a:t>2) Disks 2 and 3 are installed inside the support tube</a:t>
            </a:r>
          </a:p>
        </p:txBody>
      </p:sp>
      <p:sp>
        <p:nvSpPr>
          <p:cNvPr id="27" name="Freccia a destra 15">
            <a:extLst>
              <a:ext uri="{FF2B5EF4-FFF2-40B4-BE49-F238E27FC236}">
                <a16:creationId xmlns:a16="http://schemas.microsoft.com/office/drawing/2014/main" id="{A45F095E-C55D-C3AA-6220-AB07B2963B34}"/>
              </a:ext>
            </a:extLst>
          </p:cNvPr>
          <p:cNvSpPr/>
          <p:nvPr/>
        </p:nvSpPr>
        <p:spPr>
          <a:xfrm>
            <a:off x="5592175" y="2433882"/>
            <a:ext cx="590550" cy="31803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pattern, design&#10;&#10;Description automatically generated">
            <a:extLst>
              <a:ext uri="{FF2B5EF4-FFF2-40B4-BE49-F238E27FC236}">
                <a16:creationId xmlns:a16="http://schemas.microsoft.com/office/drawing/2014/main" id="{BC74927A-9979-60FE-2B53-C7D903478819}"/>
              </a:ext>
            </a:extLst>
          </p:cNvPr>
          <p:cNvPicPr>
            <a:picLocks noChangeAspect="1"/>
          </p:cNvPicPr>
          <p:nvPr/>
        </p:nvPicPr>
        <p:blipFill rotWithShape="1">
          <a:blip r:embed="rId2">
            <a:extLst>
              <a:ext uri="{28A0092B-C50C-407E-A947-70E740481C1C}">
                <a14:useLocalDpi xmlns:a14="http://schemas.microsoft.com/office/drawing/2010/main" val="0"/>
              </a:ext>
            </a:extLst>
          </a:blip>
          <a:srcRect l="4038" r="11980"/>
          <a:stretch/>
        </p:blipFill>
        <p:spPr>
          <a:xfrm>
            <a:off x="6182725" y="807686"/>
            <a:ext cx="5887449" cy="3101104"/>
          </a:xfrm>
          <a:prstGeom prst="rect">
            <a:avLst/>
          </a:prstGeom>
        </p:spPr>
      </p:pic>
      <p:pic>
        <p:nvPicPr>
          <p:cNvPr id="32" name="Picture 31" descr="A picture containing pattern, design, wheel&#10;&#10;Description automatically generated with medium confidence">
            <a:extLst>
              <a:ext uri="{FF2B5EF4-FFF2-40B4-BE49-F238E27FC236}">
                <a16:creationId xmlns:a16="http://schemas.microsoft.com/office/drawing/2014/main" id="{F70C6CC3-34E3-599D-EFBB-F5E578D309FE}"/>
              </a:ext>
            </a:extLst>
          </p:cNvPr>
          <p:cNvPicPr>
            <a:picLocks noChangeAspect="1"/>
          </p:cNvPicPr>
          <p:nvPr/>
        </p:nvPicPr>
        <p:blipFill rotWithShape="1">
          <a:blip r:embed="rId3">
            <a:extLst>
              <a:ext uri="{28A0092B-C50C-407E-A947-70E740481C1C}">
                <a14:useLocalDpi xmlns:a14="http://schemas.microsoft.com/office/drawing/2010/main" val="0"/>
              </a:ext>
            </a:extLst>
          </a:blip>
          <a:srcRect l="3605" r="7098"/>
          <a:stretch/>
        </p:blipFill>
        <p:spPr>
          <a:xfrm>
            <a:off x="0" y="1399610"/>
            <a:ext cx="5658997" cy="3101104"/>
          </a:xfrm>
          <a:prstGeom prst="rect">
            <a:avLst/>
          </a:prstGeom>
        </p:spPr>
      </p:pic>
    </p:spTree>
    <p:extLst>
      <p:ext uri="{BB962C8B-B14F-4D97-AF65-F5344CB8AC3E}">
        <p14:creationId xmlns:p14="http://schemas.microsoft.com/office/powerpoint/2010/main" val="3124959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t, design&#10;&#10;Description automatically generated with medium confidence">
            <a:extLst>
              <a:ext uri="{FF2B5EF4-FFF2-40B4-BE49-F238E27FC236}">
                <a16:creationId xmlns:a16="http://schemas.microsoft.com/office/drawing/2014/main" id="{EAC042D0-F7C3-3293-E281-41BDA4AEE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188" y="3023115"/>
            <a:ext cx="5565017" cy="2512915"/>
          </a:xfrm>
          <a:prstGeom prst="rect">
            <a:avLst/>
          </a:prstGeom>
        </p:spPr>
      </p:pic>
      <p:pic>
        <p:nvPicPr>
          <p:cNvPr id="30" name="Picture 29" descr="A close-up of a machine&#10;&#10;Description automatically generated with low confidence">
            <a:extLst>
              <a:ext uri="{FF2B5EF4-FFF2-40B4-BE49-F238E27FC236}">
                <a16:creationId xmlns:a16="http://schemas.microsoft.com/office/drawing/2014/main" id="{A72F5CC3-4216-AEA4-2E93-2145237BC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539" y="517462"/>
            <a:ext cx="7914834" cy="2585417"/>
          </a:xfrm>
          <a:prstGeom prst="rect">
            <a:avLst/>
          </a:prstGeom>
        </p:spPr>
      </p:pic>
      <p:pic>
        <p:nvPicPr>
          <p:cNvPr id="33" name="Content Placeholder 5" descr="A picture containing auto part, wheel, tire&#10;&#10;Description automatically generated">
            <a:extLst>
              <a:ext uri="{FF2B5EF4-FFF2-40B4-BE49-F238E27FC236}">
                <a16:creationId xmlns:a16="http://schemas.microsoft.com/office/drawing/2014/main" id="{10E7A402-BEC7-6F09-A5ED-669C2456C713}"/>
              </a:ext>
            </a:extLst>
          </p:cNvPr>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0" y="4581007"/>
            <a:ext cx="5235050" cy="2303309"/>
          </a:xfrm>
        </p:spPr>
      </p:pic>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23</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67181" y="620979"/>
            <a:ext cx="11017800" cy="1072088"/>
          </a:xfrm>
        </p:spPr>
        <p:txBody>
          <a:bodyPr/>
          <a:lstStyle/>
          <a:p>
            <a:r>
              <a:rPr lang="en-US" sz="4000" b="1" dirty="0"/>
              <a:t>Assembly procedure</a:t>
            </a:r>
          </a:p>
        </p:txBody>
      </p:sp>
      <p:sp>
        <p:nvSpPr>
          <p:cNvPr id="8" name="TextBox 3">
            <a:extLst>
              <a:ext uri="{FF2B5EF4-FFF2-40B4-BE49-F238E27FC236}">
                <a16:creationId xmlns:a16="http://schemas.microsoft.com/office/drawing/2014/main" id="{EE2CD739-E1A4-890C-7078-CFDB1BF11324}"/>
              </a:ext>
            </a:extLst>
          </p:cNvPr>
          <p:cNvSpPr txBox="1"/>
          <p:nvPr/>
        </p:nvSpPr>
        <p:spPr>
          <a:xfrm>
            <a:off x="0" y="1243811"/>
            <a:ext cx="4874508" cy="2308324"/>
          </a:xfrm>
          <a:prstGeom prst="rect">
            <a:avLst/>
          </a:prstGeom>
          <a:noFill/>
        </p:spPr>
        <p:txBody>
          <a:bodyPr wrap="square">
            <a:spAutoFit/>
          </a:bodyPr>
          <a:lstStyle/>
          <a:p>
            <a:r>
              <a:rPr lang="en-US" sz="2400" dirty="0"/>
              <a:t>3) LumiCal is installed in centered position, then beam pipe with vertex detector is inserted with a dedicated tool inside disks and outer tracker, then fixed to both endcaps</a:t>
            </a:r>
          </a:p>
        </p:txBody>
      </p:sp>
      <p:sp>
        <p:nvSpPr>
          <p:cNvPr id="9" name="TextBox 4">
            <a:extLst>
              <a:ext uri="{FF2B5EF4-FFF2-40B4-BE49-F238E27FC236}">
                <a16:creationId xmlns:a16="http://schemas.microsoft.com/office/drawing/2014/main" id="{A3B8F6C0-6E21-9B50-4AC1-B5104F175B62}"/>
              </a:ext>
            </a:extLst>
          </p:cNvPr>
          <p:cNvSpPr txBox="1"/>
          <p:nvPr/>
        </p:nvSpPr>
        <p:spPr>
          <a:xfrm>
            <a:off x="0" y="3759468"/>
            <a:ext cx="5481981" cy="830997"/>
          </a:xfrm>
          <a:prstGeom prst="rect">
            <a:avLst/>
          </a:prstGeom>
          <a:noFill/>
        </p:spPr>
        <p:txBody>
          <a:bodyPr wrap="square">
            <a:spAutoFit/>
          </a:bodyPr>
          <a:lstStyle/>
          <a:p>
            <a:r>
              <a:rPr lang="en-US" sz="2400" dirty="0"/>
              <a:t>4) LumiCal can be aligned in the correct position on the outgoing beams</a:t>
            </a:r>
          </a:p>
        </p:txBody>
      </p:sp>
      <p:sp>
        <p:nvSpPr>
          <p:cNvPr id="10" name="TextBox 5">
            <a:extLst>
              <a:ext uri="{FF2B5EF4-FFF2-40B4-BE49-F238E27FC236}">
                <a16:creationId xmlns:a16="http://schemas.microsoft.com/office/drawing/2014/main" id="{D396BEF3-4A82-8B56-3001-BE606B91C94B}"/>
              </a:ext>
            </a:extLst>
          </p:cNvPr>
          <p:cNvSpPr txBox="1"/>
          <p:nvPr/>
        </p:nvSpPr>
        <p:spPr>
          <a:xfrm>
            <a:off x="6895129" y="5501830"/>
            <a:ext cx="4661044" cy="461665"/>
          </a:xfrm>
          <a:prstGeom prst="rect">
            <a:avLst/>
          </a:prstGeom>
          <a:noFill/>
        </p:spPr>
        <p:txBody>
          <a:bodyPr wrap="square">
            <a:spAutoFit/>
          </a:bodyPr>
          <a:lstStyle/>
          <a:p>
            <a:r>
              <a:rPr lang="en-US" sz="2400" dirty="0"/>
              <a:t>5) Support tube can be closed</a:t>
            </a:r>
          </a:p>
        </p:txBody>
      </p:sp>
      <p:sp>
        <p:nvSpPr>
          <p:cNvPr id="11" name="Freccia a destra 15">
            <a:extLst>
              <a:ext uri="{FF2B5EF4-FFF2-40B4-BE49-F238E27FC236}">
                <a16:creationId xmlns:a16="http://schemas.microsoft.com/office/drawing/2014/main" id="{E7208813-F970-ED7A-71AC-E49F99576D50}"/>
              </a:ext>
            </a:extLst>
          </p:cNvPr>
          <p:cNvSpPr/>
          <p:nvPr/>
        </p:nvSpPr>
        <p:spPr>
          <a:xfrm>
            <a:off x="5840659" y="4029372"/>
            <a:ext cx="590550" cy="27298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ccia a destra 15">
            <a:extLst>
              <a:ext uri="{FF2B5EF4-FFF2-40B4-BE49-F238E27FC236}">
                <a16:creationId xmlns:a16="http://schemas.microsoft.com/office/drawing/2014/main" id="{96003CBC-E3BF-E5FA-CAB1-C3F024FAB44D}"/>
              </a:ext>
            </a:extLst>
          </p:cNvPr>
          <p:cNvSpPr/>
          <p:nvPr/>
        </p:nvSpPr>
        <p:spPr>
          <a:xfrm rot="10800000">
            <a:off x="5802638" y="5596172"/>
            <a:ext cx="590550" cy="27298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362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24</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459771" y="667272"/>
            <a:ext cx="11017800" cy="1072088"/>
          </a:xfrm>
        </p:spPr>
        <p:txBody>
          <a:bodyPr/>
          <a:lstStyle/>
          <a:p>
            <a:r>
              <a:rPr lang="en-US" sz="4000" b="1"/>
              <a:t>1</a:t>
            </a:r>
            <a:r>
              <a:rPr lang="en-US" sz="4000" b="1" baseline="30000"/>
              <a:t>st</a:t>
            </a:r>
            <a:r>
              <a:rPr lang="en-US" sz="4000" b="1"/>
              <a:t> Bellows (Single bellows)</a:t>
            </a:r>
            <a:endParaRPr lang="en-US" sz="4800" b="1"/>
          </a:p>
        </p:txBody>
      </p:sp>
      <p:sp>
        <p:nvSpPr>
          <p:cNvPr id="11" name="CasellaDiTesto 2">
            <a:extLst>
              <a:ext uri="{FF2B5EF4-FFF2-40B4-BE49-F238E27FC236}">
                <a16:creationId xmlns:a16="http://schemas.microsoft.com/office/drawing/2014/main" id="{51906B8C-A229-4991-A5BA-968D202DE5A2}"/>
              </a:ext>
            </a:extLst>
          </p:cNvPr>
          <p:cNvSpPr txBox="1"/>
          <p:nvPr/>
        </p:nvSpPr>
        <p:spPr>
          <a:xfrm>
            <a:off x="1892488" y="1369505"/>
            <a:ext cx="3516575" cy="809588"/>
          </a:xfrm>
          <a:prstGeom prst="rect">
            <a:avLst/>
          </a:prstGeom>
          <a:noFill/>
        </p:spPr>
        <p:txBody>
          <a:bodyPr wrap="square" rtlCol="0">
            <a:noAutofit/>
          </a:bodyPr>
          <a:lstStyle/>
          <a:p>
            <a:pPr>
              <a:lnSpc>
                <a:spcPct val="150000"/>
              </a:lnSpc>
            </a:pPr>
            <a:r>
              <a:rPr lang="en-US"/>
              <a:t>Anchoring flange to support tube</a:t>
            </a:r>
          </a:p>
        </p:txBody>
      </p:sp>
      <p:pic>
        <p:nvPicPr>
          <p:cNvPr id="7" name="Picture 6">
            <a:extLst>
              <a:ext uri="{FF2B5EF4-FFF2-40B4-BE49-F238E27FC236}">
                <a16:creationId xmlns:a16="http://schemas.microsoft.com/office/drawing/2014/main" id="{666B1F3E-4ED5-4FCF-6515-B017436794F8}"/>
              </a:ext>
            </a:extLst>
          </p:cNvPr>
          <p:cNvPicPr>
            <a:picLocks noChangeAspect="1"/>
          </p:cNvPicPr>
          <p:nvPr/>
        </p:nvPicPr>
        <p:blipFill>
          <a:blip r:embed="rId2"/>
          <a:stretch>
            <a:fillRect/>
          </a:stretch>
        </p:blipFill>
        <p:spPr>
          <a:xfrm>
            <a:off x="905598" y="2377546"/>
            <a:ext cx="4090398" cy="4132800"/>
          </a:xfrm>
          <a:prstGeom prst="rect">
            <a:avLst/>
          </a:prstGeom>
        </p:spPr>
      </p:pic>
      <p:pic>
        <p:nvPicPr>
          <p:cNvPr id="13" name="Picture 12">
            <a:extLst>
              <a:ext uri="{FF2B5EF4-FFF2-40B4-BE49-F238E27FC236}">
                <a16:creationId xmlns:a16="http://schemas.microsoft.com/office/drawing/2014/main" id="{34EDF424-8D66-63E2-D873-4C1A9DA634A5}"/>
              </a:ext>
            </a:extLst>
          </p:cNvPr>
          <p:cNvPicPr>
            <a:picLocks noChangeAspect="1"/>
          </p:cNvPicPr>
          <p:nvPr/>
        </p:nvPicPr>
        <p:blipFill>
          <a:blip r:embed="rId3"/>
          <a:stretch>
            <a:fillRect/>
          </a:stretch>
        </p:blipFill>
        <p:spPr>
          <a:xfrm>
            <a:off x="5900383" y="2377546"/>
            <a:ext cx="5825802" cy="4030078"/>
          </a:xfrm>
          <a:prstGeom prst="rect">
            <a:avLst/>
          </a:prstGeom>
        </p:spPr>
      </p:pic>
      <p:cxnSp>
        <p:nvCxnSpPr>
          <p:cNvPr id="14" name="Straight Arrow Connector 13">
            <a:extLst>
              <a:ext uri="{FF2B5EF4-FFF2-40B4-BE49-F238E27FC236}">
                <a16:creationId xmlns:a16="http://schemas.microsoft.com/office/drawing/2014/main" id="{199F5041-7D47-4138-C3B0-AB6ADED4D46E}"/>
              </a:ext>
            </a:extLst>
          </p:cNvPr>
          <p:cNvCxnSpPr>
            <a:cxnSpLocks/>
          </p:cNvCxnSpPr>
          <p:nvPr/>
        </p:nvCxnSpPr>
        <p:spPr>
          <a:xfrm flipV="1">
            <a:off x="3380350" y="1833349"/>
            <a:ext cx="90731" cy="69093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 name="CasellaDiTesto 2">
            <a:extLst>
              <a:ext uri="{FF2B5EF4-FFF2-40B4-BE49-F238E27FC236}">
                <a16:creationId xmlns:a16="http://schemas.microsoft.com/office/drawing/2014/main" id="{449EC257-8B45-68ED-5078-814D75BF5EE5}"/>
              </a:ext>
            </a:extLst>
          </p:cNvPr>
          <p:cNvSpPr txBox="1"/>
          <p:nvPr/>
        </p:nvSpPr>
        <p:spPr>
          <a:xfrm>
            <a:off x="4454176" y="3209679"/>
            <a:ext cx="994013" cy="538906"/>
          </a:xfrm>
          <a:prstGeom prst="rect">
            <a:avLst/>
          </a:prstGeom>
          <a:noFill/>
          <a:ln>
            <a:solidFill>
              <a:srgbClr val="FF0000"/>
            </a:solidFill>
          </a:ln>
        </p:spPr>
        <p:txBody>
          <a:bodyPr wrap="square" rtlCol="0">
            <a:noAutofit/>
          </a:bodyPr>
          <a:lstStyle/>
          <a:p>
            <a:pPr>
              <a:lnSpc>
                <a:spcPct val="150000"/>
              </a:lnSpc>
            </a:pPr>
            <a:r>
              <a:rPr lang="en-US"/>
              <a:t>IP SIDE</a:t>
            </a:r>
          </a:p>
        </p:txBody>
      </p:sp>
      <p:sp>
        <p:nvSpPr>
          <p:cNvPr id="17" name="CasellaDiTesto 2">
            <a:extLst>
              <a:ext uri="{FF2B5EF4-FFF2-40B4-BE49-F238E27FC236}">
                <a16:creationId xmlns:a16="http://schemas.microsoft.com/office/drawing/2014/main" id="{8EE54E3C-3773-4434-E412-3A5AF2BEBB2F}"/>
              </a:ext>
            </a:extLst>
          </p:cNvPr>
          <p:cNvSpPr txBox="1"/>
          <p:nvPr/>
        </p:nvSpPr>
        <p:spPr>
          <a:xfrm>
            <a:off x="124011" y="5868718"/>
            <a:ext cx="2103276" cy="538906"/>
          </a:xfrm>
          <a:prstGeom prst="rect">
            <a:avLst/>
          </a:prstGeom>
          <a:noFill/>
          <a:ln>
            <a:solidFill>
              <a:srgbClr val="FF0000"/>
            </a:solidFill>
          </a:ln>
        </p:spPr>
        <p:txBody>
          <a:bodyPr wrap="square" rtlCol="0">
            <a:noAutofit/>
          </a:bodyPr>
          <a:lstStyle/>
          <a:p>
            <a:pPr>
              <a:lnSpc>
                <a:spcPct val="150000"/>
              </a:lnSpc>
            </a:pPr>
            <a:r>
              <a:rPr lang="en-US"/>
              <a:t>CRYOSTAT SIDE</a:t>
            </a:r>
          </a:p>
        </p:txBody>
      </p:sp>
    </p:spTree>
    <p:extLst>
      <p:ext uri="{BB962C8B-B14F-4D97-AF65-F5344CB8AC3E}">
        <p14:creationId xmlns:p14="http://schemas.microsoft.com/office/powerpoint/2010/main" val="22660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3AE8B7-219B-9909-216B-701BF7B6C7E2}"/>
              </a:ext>
            </a:extLst>
          </p:cNvPr>
          <p:cNvPicPr>
            <a:picLocks noChangeAspect="1"/>
          </p:cNvPicPr>
          <p:nvPr/>
        </p:nvPicPr>
        <p:blipFill>
          <a:blip r:embed="rId2"/>
          <a:stretch>
            <a:fillRect/>
          </a:stretch>
        </p:blipFill>
        <p:spPr>
          <a:xfrm>
            <a:off x="790811" y="2531646"/>
            <a:ext cx="4429096" cy="3659082"/>
          </a:xfrm>
          <a:prstGeom prst="rect">
            <a:avLst/>
          </a:prstGeom>
        </p:spPr>
      </p:pic>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25</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428509" y="667272"/>
            <a:ext cx="11017800" cy="1072088"/>
          </a:xfrm>
        </p:spPr>
        <p:txBody>
          <a:bodyPr/>
          <a:lstStyle/>
          <a:p>
            <a:r>
              <a:rPr lang="en-US" sz="4000" b="1" dirty="0"/>
              <a:t>2</a:t>
            </a:r>
            <a:r>
              <a:rPr lang="en-US" sz="4000" b="1" baseline="30000" dirty="0"/>
              <a:t>nd</a:t>
            </a:r>
            <a:r>
              <a:rPr lang="en-US" sz="4000" b="1" dirty="0"/>
              <a:t> Bellows (Double bellows)</a:t>
            </a:r>
            <a:endParaRPr lang="en-US" sz="4800" b="1" dirty="0"/>
          </a:p>
        </p:txBody>
      </p:sp>
      <p:sp>
        <p:nvSpPr>
          <p:cNvPr id="11" name="CasellaDiTesto 2">
            <a:extLst>
              <a:ext uri="{FF2B5EF4-FFF2-40B4-BE49-F238E27FC236}">
                <a16:creationId xmlns:a16="http://schemas.microsoft.com/office/drawing/2014/main" id="{51906B8C-A229-4991-A5BA-968D202DE5A2}"/>
              </a:ext>
            </a:extLst>
          </p:cNvPr>
          <p:cNvSpPr txBox="1"/>
          <p:nvPr/>
        </p:nvSpPr>
        <p:spPr>
          <a:xfrm>
            <a:off x="1247071" y="1401960"/>
            <a:ext cx="3516575" cy="809588"/>
          </a:xfrm>
          <a:prstGeom prst="rect">
            <a:avLst/>
          </a:prstGeom>
          <a:noFill/>
        </p:spPr>
        <p:txBody>
          <a:bodyPr wrap="square" rtlCol="0">
            <a:noAutofit/>
          </a:bodyPr>
          <a:lstStyle/>
          <a:p>
            <a:pPr>
              <a:lnSpc>
                <a:spcPct val="150000"/>
              </a:lnSpc>
            </a:pPr>
            <a:r>
              <a:rPr lang="en-US" sz="1400"/>
              <a:t>Anchoring flange to support tube</a:t>
            </a:r>
          </a:p>
        </p:txBody>
      </p:sp>
      <p:cxnSp>
        <p:nvCxnSpPr>
          <p:cNvPr id="14" name="Straight Arrow Connector 13">
            <a:extLst>
              <a:ext uri="{FF2B5EF4-FFF2-40B4-BE49-F238E27FC236}">
                <a16:creationId xmlns:a16="http://schemas.microsoft.com/office/drawing/2014/main" id="{199F5041-7D47-4138-C3B0-AB6ADED4D46E}"/>
              </a:ext>
            </a:extLst>
          </p:cNvPr>
          <p:cNvCxnSpPr>
            <a:cxnSpLocks/>
          </p:cNvCxnSpPr>
          <p:nvPr/>
        </p:nvCxnSpPr>
        <p:spPr>
          <a:xfrm flipV="1">
            <a:off x="2561230" y="1856096"/>
            <a:ext cx="86436" cy="92122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 name="CasellaDiTesto 2">
            <a:extLst>
              <a:ext uri="{FF2B5EF4-FFF2-40B4-BE49-F238E27FC236}">
                <a16:creationId xmlns:a16="http://schemas.microsoft.com/office/drawing/2014/main" id="{449EC257-8B45-68ED-5078-814D75BF5EE5}"/>
              </a:ext>
            </a:extLst>
          </p:cNvPr>
          <p:cNvSpPr txBox="1"/>
          <p:nvPr/>
        </p:nvSpPr>
        <p:spPr>
          <a:xfrm>
            <a:off x="4225894" y="3214045"/>
            <a:ext cx="994013" cy="538906"/>
          </a:xfrm>
          <a:prstGeom prst="rect">
            <a:avLst/>
          </a:prstGeom>
          <a:noFill/>
          <a:ln>
            <a:solidFill>
              <a:srgbClr val="FF0000"/>
            </a:solidFill>
          </a:ln>
        </p:spPr>
        <p:txBody>
          <a:bodyPr wrap="square" rtlCol="0">
            <a:noAutofit/>
          </a:bodyPr>
          <a:lstStyle/>
          <a:p>
            <a:pPr>
              <a:lnSpc>
                <a:spcPct val="150000"/>
              </a:lnSpc>
            </a:pPr>
            <a:r>
              <a:rPr lang="en-US"/>
              <a:t>IP SIDE</a:t>
            </a:r>
          </a:p>
        </p:txBody>
      </p:sp>
      <p:sp>
        <p:nvSpPr>
          <p:cNvPr id="17" name="CasellaDiTesto 2">
            <a:extLst>
              <a:ext uri="{FF2B5EF4-FFF2-40B4-BE49-F238E27FC236}">
                <a16:creationId xmlns:a16="http://schemas.microsoft.com/office/drawing/2014/main" id="{8EE54E3C-3773-4434-E412-3A5AF2BEBB2F}"/>
              </a:ext>
            </a:extLst>
          </p:cNvPr>
          <p:cNvSpPr txBox="1"/>
          <p:nvPr/>
        </p:nvSpPr>
        <p:spPr>
          <a:xfrm>
            <a:off x="67727" y="5560837"/>
            <a:ext cx="2103276" cy="538906"/>
          </a:xfrm>
          <a:prstGeom prst="rect">
            <a:avLst/>
          </a:prstGeom>
          <a:noFill/>
          <a:ln>
            <a:solidFill>
              <a:srgbClr val="FF0000"/>
            </a:solidFill>
          </a:ln>
        </p:spPr>
        <p:txBody>
          <a:bodyPr wrap="square" rtlCol="0">
            <a:noAutofit/>
          </a:bodyPr>
          <a:lstStyle/>
          <a:p>
            <a:pPr>
              <a:lnSpc>
                <a:spcPct val="150000"/>
              </a:lnSpc>
            </a:pPr>
            <a:r>
              <a:rPr lang="en-US"/>
              <a:t>CRYOSTAT SIDE</a:t>
            </a:r>
          </a:p>
        </p:txBody>
      </p:sp>
      <p:sp>
        <p:nvSpPr>
          <p:cNvPr id="15" name="CasellaDiTesto 2">
            <a:extLst>
              <a:ext uri="{FF2B5EF4-FFF2-40B4-BE49-F238E27FC236}">
                <a16:creationId xmlns:a16="http://schemas.microsoft.com/office/drawing/2014/main" id="{E356367E-8A03-E330-E212-4E6FD6567C52}"/>
              </a:ext>
            </a:extLst>
          </p:cNvPr>
          <p:cNvSpPr txBox="1"/>
          <p:nvPr/>
        </p:nvSpPr>
        <p:spPr>
          <a:xfrm>
            <a:off x="2662248" y="1944068"/>
            <a:ext cx="2464739" cy="544197"/>
          </a:xfrm>
          <a:prstGeom prst="rect">
            <a:avLst/>
          </a:prstGeom>
          <a:noFill/>
        </p:spPr>
        <p:txBody>
          <a:bodyPr wrap="square" rtlCol="0">
            <a:noAutofit/>
          </a:bodyPr>
          <a:lstStyle/>
          <a:p>
            <a:pPr>
              <a:lnSpc>
                <a:spcPct val="150000"/>
              </a:lnSpc>
            </a:pPr>
            <a:r>
              <a:rPr lang="en-US" sz="1400"/>
              <a:t>Linear bearing system</a:t>
            </a:r>
          </a:p>
        </p:txBody>
      </p:sp>
      <p:cxnSp>
        <p:nvCxnSpPr>
          <p:cNvPr id="18" name="Straight Arrow Connector 17">
            <a:extLst>
              <a:ext uri="{FF2B5EF4-FFF2-40B4-BE49-F238E27FC236}">
                <a16:creationId xmlns:a16="http://schemas.microsoft.com/office/drawing/2014/main" id="{D3673CE4-81AD-EBBD-4B81-9D99D278B061}"/>
              </a:ext>
            </a:extLst>
          </p:cNvPr>
          <p:cNvCxnSpPr>
            <a:cxnSpLocks/>
          </p:cNvCxnSpPr>
          <p:nvPr/>
        </p:nvCxnSpPr>
        <p:spPr>
          <a:xfrm flipV="1">
            <a:off x="3138609" y="2326114"/>
            <a:ext cx="268782" cy="56361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3" name="CasellaDiTesto 2">
            <a:extLst>
              <a:ext uri="{FF2B5EF4-FFF2-40B4-BE49-F238E27FC236}">
                <a16:creationId xmlns:a16="http://schemas.microsoft.com/office/drawing/2014/main" id="{718DAFED-D0FC-75AC-A262-793EB629DF15}"/>
              </a:ext>
            </a:extLst>
          </p:cNvPr>
          <p:cNvSpPr txBox="1"/>
          <p:nvPr/>
        </p:nvSpPr>
        <p:spPr>
          <a:xfrm>
            <a:off x="4033848" y="5526605"/>
            <a:ext cx="2544373" cy="707504"/>
          </a:xfrm>
          <a:prstGeom prst="rect">
            <a:avLst/>
          </a:prstGeom>
          <a:noFill/>
        </p:spPr>
        <p:txBody>
          <a:bodyPr wrap="square" rtlCol="0">
            <a:noAutofit/>
          </a:bodyPr>
          <a:lstStyle/>
          <a:p>
            <a:pPr>
              <a:lnSpc>
                <a:spcPct val="150000"/>
              </a:lnSpc>
            </a:pPr>
            <a:r>
              <a:rPr lang="en-US" sz="1400"/>
              <a:t>Few convolutions inside support tube</a:t>
            </a:r>
            <a:br>
              <a:rPr lang="en-US" sz="1400"/>
            </a:br>
            <a:r>
              <a:rPr lang="en-US" sz="1400"/>
              <a:t>for thermal expansion</a:t>
            </a:r>
          </a:p>
        </p:txBody>
      </p:sp>
      <p:cxnSp>
        <p:nvCxnSpPr>
          <p:cNvPr id="24" name="Straight Arrow Connector 23">
            <a:extLst>
              <a:ext uri="{FF2B5EF4-FFF2-40B4-BE49-F238E27FC236}">
                <a16:creationId xmlns:a16="http://schemas.microsoft.com/office/drawing/2014/main" id="{3D388641-25FE-B601-7977-378D96A2771A}"/>
              </a:ext>
            </a:extLst>
          </p:cNvPr>
          <p:cNvCxnSpPr>
            <a:cxnSpLocks/>
          </p:cNvCxnSpPr>
          <p:nvPr/>
        </p:nvCxnSpPr>
        <p:spPr>
          <a:xfrm>
            <a:off x="4107976" y="5172501"/>
            <a:ext cx="968991" cy="46402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9" name="CasellaDiTesto 2">
            <a:extLst>
              <a:ext uri="{FF2B5EF4-FFF2-40B4-BE49-F238E27FC236}">
                <a16:creationId xmlns:a16="http://schemas.microsoft.com/office/drawing/2014/main" id="{2E1C4D5B-F22B-FE39-A4E8-7D95EE964FB6}"/>
              </a:ext>
            </a:extLst>
          </p:cNvPr>
          <p:cNvSpPr txBox="1"/>
          <p:nvPr/>
        </p:nvSpPr>
        <p:spPr>
          <a:xfrm>
            <a:off x="-29511" y="2358021"/>
            <a:ext cx="2553164" cy="1039628"/>
          </a:xfrm>
          <a:prstGeom prst="rect">
            <a:avLst/>
          </a:prstGeom>
          <a:noFill/>
        </p:spPr>
        <p:txBody>
          <a:bodyPr wrap="square" rtlCol="0">
            <a:noAutofit/>
          </a:bodyPr>
          <a:lstStyle/>
          <a:p>
            <a:r>
              <a:rPr lang="en-US" sz="1400"/>
              <a:t>Convolutions to compensate</a:t>
            </a:r>
          </a:p>
          <a:p>
            <a:r>
              <a:rPr lang="en-US" sz="1400"/>
              <a:t>Cryostat expansion and assembly</a:t>
            </a:r>
          </a:p>
        </p:txBody>
      </p:sp>
      <p:cxnSp>
        <p:nvCxnSpPr>
          <p:cNvPr id="30" name="Straight Arrow Connector 29">
            <a:extLst>
              <a:ext uri="{FF2B5EF4-FFF2-40B4-BE49-F238E27FC236}">
                <a16:creationId xmlns:a16="http://schemas.microsoft.com/office/drawing/2014/main" id="{DFD0C18B-2F35-0F49-895F-E1CE1242E75C}"/>
              </a:ext>
            </a:extLst>
          </p:cNvPr>
          <p:cNvCxnSpPr>
            <a:cxnSpLocks/>
          </p:cNvCxnSpPr>
          <p:nvPr/>
        </p:nvCxnSpPr>
        <p:spPr>
          <a:xfrm flipH="1" flipV="1">
            <a:off x="1119365" y="3060764"/>
            <a:ext cx="509930" cy="30724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97EAF91-2B65-CDC0-65C5-CE508CA60F7C}"/>
              </a:ext>
            </a:extLst>
          </p:cNvPr>
          <p:cNvPicPr>
            <a:picLocks noChangeAspect="1"/>
          </p:cNvPicPr>
          <p:nvPr/>
        </p:nvPicPr>
        <p:blipFill>
          <a:blip r:embed="rId3"/>
          <a:stretch>
            <a:fillRect/>
          </a:stretch>
        </p:blipFill>
        <p:spPr>
          <a:xfrm>
            <a:off x="6492796" y="1703141"/>
            <a:ext cx="5553577" cy="4843235"/>
          </a:xfrm>
          <a:prstGeom prst="rect">
            <a:avLst/>
          </a:prstGeom>
        </p:spPr>
      </p:pic>
    </p:spTree>
    <p:extLst>
      <p:ext uri="{BB962C8B-B14F-4D97-AF65-F5344CB8AC3E}">
        <p14:creationId xmlns:p14="http://schemas.microsoft.com/office/powerpoint/2010/main" val="4171279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46FFEB8-DCF2-9D45-95E4-3E7E69402D30}"/>
              </a:ext>
            </a:extLst>
          </p:cNvPr>
          <p:cNvSpPr>
            <a:spLocks noGrp="1"/>
          </p:cNvSpPr>
          <p:nvPr>
            <p:ph type="sldNum" sz="quarter" idx="10"/>
          </p:nvPr>
        </p:nvSpPr>
        <p:spPr/>
        <p:txBody>
          <a:bodyPr/>
          <a:lstStyle/>
          <a:p>
            <a:fld id="{88A1DFE4-5FC5-43BD-BB7E-75EAD82B965F}" type="slidenum">
              <a:rPr lang="en-US" smtClean="0"/>
              <a:pPr/>
              <a:t>26</a:t>
            </a:fld>
            <a:endParaRPr lang="en-US"/>
          </a:p>
        </p:txBody>
      </p:sp>
      <p:sp>
        <p:nvSpPr>
          <p:cNvPr id="5" name="Title 2">
            <a:extLst>
              <a:ext uri="{FF2B5EF4-FFF2-40B4-BE49-F238E27FC236}">
                <a16:creationId xmlns:a16="http://schemas.microsoft.com/office/drawing/2014/main" id="{19619DEF-9DFC-14C9-FB96-173EBEBC281C}"/>
              </a:ext>
            </a:extLst>
          </p:cNvPr>
          <p:cNvSpPr txBox="1">
            <a:spLocks/>
          </p:cNvSpPr>
          <p:nvPr/>
        </p:nvSpPr>
        <p:spPr>
          <a:xfrm>
            <a:off x="459771" y="667272"/>
            <a:ext cx="11017800" cy="107208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en-US" sz="4000" b="1"/>
              <a:t>Bellows – constraint configuration</a:t>
            </a:r>
            <a:endParaRPr lang="en-US" sz="4800" b="1"/>
          </a:p>
        </p:txBody>
      </p:sp>
      <p:sp>
        <p:nvSpPr>
          <p:cNvPr id="6" name="CasellaDiTesto 2">
            <a:extLst>
              <a:ext uri="{FF2B5EF4-FFF2-40B4-BE49-F238E27FC236}">
                <a16:creationId xmlns:a16="http://schemas.microsoft.com/office/drawing/2014/main" id="{7C1983D9-37E0-C5BD-7C96-C368C74B4D9D}"/>
              </a:ext>
            </a:extLst>
          </p:cNvPr>
          <p:cNvSpPr txBox="1"/>
          <p:nvPr/>
        </p:nvSpPr>
        <p:spPr>
          <a:xfrm>
            <a:off x="168274" y="1203316"/>
            <a:ext cx="11769725" cy="1249152"/>
          </a:xfrm>
          <a:prstGeom prst="rect">
            <a:avLst/>
          </a:prstGeom>
          <a:noFill/>
        </p:spPr>
        <p:txBody>
          <a:bodyPr wrap="square" rtlCol="0">
            <a:noAutofit/>
          </a:bodyPr>
          <a:lstStyle/>
          <a:p>
            <a:pPr>
              <a:lnSpc>
                <a:spcPct val="150000"/>
              </a:lnSpc>
            </a:pPr>
            <a:r>
              <a:rPr lang="en-US"/>
              <a:t>The use of support tube is designed to avoid overloads on central chamber during assembly and operation (thermal expansion). This solution has been obtained using different kind of bellows for the two side of the support tube.</a:t>
            </a:r>
          </a:p>
        </p:txBody>
      </p:sp>
      <p:sp>
        <p:nvSpPr>
          <p:cNvPr id="23" name="CasellaDiTesto 22">
            <a:extLst>
              <a:ext uri="{FF2B5EF4-FFF2-40B4-BE49-F238E27FC236}">
                <a16:creationId xmlns:a16="http://schemas.microsoft.com/office/drawing/2014/main" id="{37B8DE81-7E5A-5CBB-EF3E-BEE1E2D27E31}"/>
              </a:ext>
            </a:extLst>
          </p:cNvPr>
          <p:cNvSpPr txBox="1"/>
          <p:nvPr/>
        </p:nvSpPr>
        <p:spPr>
          <a:xfrm>
            <a:off x="168274" y="2299903"/>
            <a:ext cx="11255376" cy="634852"/>
          </a:xfrm>
          <a:prstGeom prst="rect">
            <a:avLst/>
          </a:prstGeom>
          <a:noFill/>
        </p:spPr>
        <p:txBody>
          <a:bodyPr wrap="square" rtlCol="0">
            <a:noAutofit/>
          </a:bodyPr>
          <a:lstStyle>
            <a:defPPr>
              <a:defRPr lang="it-IT"/>
            </a:defPPr>
            <a:lvl1pPr>
              <a:lnSpc>
                <a:spcPct val="150000"/>
              </a:lnSpc>
            </a:lvl1pPr>
          </a:lstStyle>
          <a:p>
            <a:r>
              <a:rPr lang="en-US"/>
              <a:t>To understand the constraint configuration, it is useful to create a simplified schema with bellows, support tube and chamber.  </a:t>
            </a:r>
          </a:p>
        </p:txBody>
      </p:sp>
      <p:sp>
        <p:nvSpPr>
          <p:cNvPr id="31" name="CasellaDiTesto 30">
            <a:extLst>
              <a:ext uri="{FF2B5EF4-FFF2-40B4-BE49-F238E27FC236}">
                <a16:creationId xmlns:a16="http://schemas.microsoft.com/office/drawing/2014/main" id="{9F3C08C8-808A-1717-F712-023B24BD8CD2}"/>
              </a:ext>
            </a:extLst>
          </p:cNvPr>
          <p:cNvSpPr txBox="1"/>
          <p:nvPr/>
        </p:nvSpPr>
        <p:spPr>
          <a:xfrm>
            <a:off x="376259" y="5207490"/>
            <a:ext cx="12115800" cy="1523889"/>
          </a:xfrm>
          <a:prstGeom prst="rect">
            <a:avLst/>
          </a:prstGeom>
          <a:noFill/>
        </p:spPr>
        <p:txBody>
          <a:bodyPr wrap="square" rtlCol="0">
            <a:noAutofit/>
          </a:bodyPr>
          <a:lstStyle/>
          <a:p>
            <a:r>
              <a:rPr lang="en-US" sz="2000"/>
              <a:t>In short, in this way we can: </a:t>
            </a:r>
          </a:p>
          <a:p>
            <a:pPr marL="171450" indent="-171450">
              <a:buFont typeface="Arial" panose="020B0604020202020204" pitchFamily="34" charset="0"/>
              <a:buChar char="•"/>
            </a:pPr>
            <a:r>
              <a:rPr lang="en-US" sz="2000"/>
              <a:t>Protect the central chamber during the assembly procedure</a:t>
            </a:r>
          </a:p>
          <a:p>
            <a:pPr marL="171450" indent="-171450">
              <a:buFont typeface="Arial" panose="020B0604020202020204" pitchFamily="34" charset="0"/>
              <a:buChar char="•"/>
            </a:pPr>
            <a:r>
              <a:rPr lang="en-US" sz="2000"/>
              <a:t>Support properly the chamber bellows-to-bellows, containing the deformation </a:t>
            </a:r>
          </a:p>
          <a:p>
            <a:pPr marL="171450" indent="-171450">
              <a:buFont typeface="Arial" panose="020B0604020202020204" pitchFamily="34" charset="0"/>
              <a:buChar char="•"/>
            </a:pPr>
            <a:r>
              <a:rPr lang="en-US" sz="2000"/>
              <a:t>Allow the thermal deformation without compromising the chamber</a:t>
            </a:r>
          </a:p>
        </p:txBody>
      </p:sp>
      <p:grpSp>
        <p:nvGrpSpPr>
          <p:cNvPr id="36" name="Gruppo 35">
            <a:extLst>
              <a:ext uri="{FF2B5EF4-FFF2-40B4-BE49-F238E27FC236}">
                <a16:creationId xmlns:a16="http://schemas.microsoft.com/office/drawing/2014/main" id="{0E9BE4FB-C187-8EAD-04BA-F6C804D5D3D9}"/>
              </a:ext>
            </a:extLst>
          </p:cNvPr>
          <p:cNvGrpSpPr/>
          <p:nvPr/>
        </p:nvGrpSpPr>
        <p:grpSpPr>
          <a:xfrm>
            <a:off x="769316" y="2934755"/>
            <a:ext cx="9828163" cy="2513629"/>
            <a:chOff x="769316" y="2934755"/>
            <a:chExt cx="9828163" cy="2513629"/>
          </a:xfrm>
        </p:grpSpPr>
        <p:grpSp>
          <p:nvGrpSpPr>
            <p:cNvPr id="7" name="Group 64">
              <a:extLst>
                <a:ext uri="{FF2B5EF4-FFF2-40B4-BE49-F238E27FC236}">
                  <a16:creationId xmlns:a16="http://schemas.microsoft.com/office/drawing/2014/main" id="{05CE67A1-83D7-D290-7B31-331783101E54}"/>
                </a:ext>
              </a:extLst>
            </p:cNvPr>
            <p:cNvGrpSpPr/>
            <p:nvPr/>
          </p:nvGrpSpPr>
          <p:grpSpPr>
            <a:xfrm>
              <a:off x="769316" y="2934755"/>
              <a:ext cx="9828163" cy="2513629"/>
              <a:chOff x="262191" y="2956650"/>
              <a:chExt cx="9828163" cy="2513629"/>
            </a:xfrm>
          </p:grpSpPr>
          <p:sp>
            <p:nvSpPr>
              <p:cNvPr id="8" name="Rectangle 4">
                <a:extLst>
                  <a:ext uri="{FF2B5EF4-FFF2-40B4-BE49-F238E27FC236}">
                    <a16:creationId xmlns:a16="http://schemas.microsoft.com/office/drawing/2014/main" id="{4BD97EB0-FA03-BEA8-8D6D-654ECB5B916E}"/>
                  </a:ext>
                </a:extLst>
              </p:cNvPr>
              <p:cNvSpPr/>
              <p:nvPr/>
            </p:nvSpPr>
            <p:spPr>
              <a:xfrm>
                <a:off x="3074665" y="3429000"/>
                <a:ext cx="4529797" cy="1430216"/>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Connector 8">
                <a:extLst>
                  <a:ext uri="{FF2B5EF4-FFF2-40B4-BE49-F238E27FC236}">
                    <a16:creationId xmlns:a16="http://schemas.microsoft.com/office/drawing/2014/main" id="{F306DC68-CE39-BC71-4357-F57564DC3A06}"/>
                  </a:ext>
                </a:extLst>
              </p:cNvPr>
              <p:cNvCxnSpPr>
                <a:cxnSpLocks/>
                <a:stCxn id="8" idx="1"/>
                <a:endCxn id="11" idx="1"/>
              </p:cNvCxnSpPr>
              <p:nvPr/>
            </p:nvCxnSpPr>
            <p:spPr>
              <a:xfrm>
                <a:off x="3074665" y="4144108"/>
                <a:ext cx="4299923" cy="13017"/>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Freeform: Shape 37">
                <a:extLst>
                  <a:ext uri="{FF2B5EF4-FFF2-40B4-BE49-F238E27FC236}">
                    <a16:creationId xmlns:a16="http://schemas.microsoft.com/office/drawing/2014/main" id="{96835B2C-2CA2-6DB1-A5A8-4DDB2D6FC3CC}"/>
                  </a:ext>
                </a:extLst>
              </p:cNvPr>
              <p:cNvSpPr/>
              <p:nvPr/>
            </p:nvSpPr>
            <p:spPr>
              <a:xfrm rot="16200000">
                <a:off x="7684365" y="3946178"/>
                <a:ext cx="307109" cy="454039"/>
              </a:xfrm>
              <a:custGeom>
                <a:avLst/>
                <a:gdLst>
                  <a:gd name="connsiteX0" fmla="*/ 511328 w 1012235"/>
                  <a:gd name="connsiteY0" fmla="*/ 2340768 h 2340768"/>
                  <a:gd name="connsiteX1" fmla="*/ 511328 w 1012235"/>
                  <a:gd name="connsiteY1" fmla="*/ 2157412 h 2340768"/>
                  <a:gd name="connsiteX2" fmla="*/ 1004247 w 1012235"/>
                  <a:gd name="connsiteY2" fmla="*/ 1983581 h 2340768"/>
                  <a:gd name="connsiteX3" fmla="*/ 56509 w 1012235"/>
                  <a:gd name="connsiteY3" fmla="*/ 1785937 h 2340768"/>
                  <a:gd name="connsiteX4" fmla="*/ 987578 w 1012235"/>
                  <a:gd name="connsiteY4" fmla="*/ 1604962 h 2340768"/>
                  <a:gd name="connsiteX5" fmla="*/ 25553 w 1012235"/>
                  <a:gd name="connsiteY5" fmla="*/ 1447800 h 2340768"/>
                  <a:gd name="connsiteX6" fmla="*/ 994722 w 1012235"/>
                  <a:gd name="connsiteY6" fmla="*/ 1254918 h 2340768"/>
                  <a:gd name="connsiteX7" fmla="*/ 20791 w 1012235"/>
                  <a:gd name="connsiteY7" fmla="*/ 1085850 h 2340768"/>
                  <a:gd name="connsiteX8" fmla="*/ 1006628 w 1012235"/>
                  <a:gd name="connsiteY8" fmla="*/ 909637 h 2340768"/>
                  <a:gd name="connsiteX9" fmla="*/ 20791 w 1012235"/>
                  <a:gd name="connsiteY9" fmla="*/ 719137 h 2340768"/>
                  <a:gd name="connsiteX10" fmla="*/ 1004247 w 1012235"/>
                  <a:gd name="connsiteY10" fmla="*/ 552450 h 2340768"/>
                  <a:gd name="connsiteX11" fmla="*/ 6503 w 1012235"/>
                  <a:gd name="connsiteY11" fmla="*/ 364331 h 2340768"/>
                  <a:gd name="connsiteX12" fmla="*/ 573241 w 1012235"/>
                  <a:gd name="connsiteY12" fmla="*/ 180975 h 2340768"/>
                  <a:gd name="connsiteX13" fmla="*/ 568478 w 1012235"/>
                  <a:gd name="connsiteY13" fmla="*/ 14287 h 2340768"/>
                  <a:gd name="connsiteX14" fmla="*/ 723259 w 1012235"/>
                  <a:gd name="connsiteY14" fmla="*/ 0 h 2340768"/>
                  <a:gd name="connsiteX0" fmla="*/ 511615 w 1012522"/>
                  <a:gd name="connsiteY0" fmla="*/ 2340768 h 2340768"/>
                  <a:gd name="connsiteX1" fmla="*/ 511615 w 1012522"/>
                  <a:gd name="connsiteY1" fmla="*/ 2157412 h 2340768"/>
                  <a:gd name="connsiteX2" fmla="*/ 1004534 w 1012522"/>
                  <a:gd name="connsiteY2" fmla="*/ 1983581 h 2340768"/>
                  <a:gd name="connsiteX3" fmla="*/ 56796 w 1012522"/>
                  <a:gd name="connsiteY3" fmla="*/ 1785937 h 2340768"/>
                  <a:gd name="connsiteX4" fmla="*/ 987865 w 1012522"/>
                  <a:gd name="connsiteY4" fmla="*/ 1604962 h 2340768"/>
                  <a:gd name="connsiteX5" fmla="*/ 25840 w 1012522"/>
                  <a:gd name="connsiteY5" fmla="*/ 1447800 h 2340768"/>
                  <a:gd name="connsiteX6" fmla="*/ 995009 w 1012522"/>
                  <a:gd name="connsiteY6" fmla="*/ 1254918 h 2340768"/>
                  <a:gd name="connsiteX7" fmla="*/ 21078 w 1012522"/>
                  <a:gd name="connsiteY7" fmla="*/ 1085850 h 2340768"/>
                  <a:gd name="connsiteX8" fmla="*/ 1006915 w 1012522"/>
                  <a:gd name="connsiteY8" fmla="*/ 909637 h 2340768"/>
                  <a:gd name="connsiteX9" fmla="*/ 21078 w 1012522"/>
                  <a:gd name="connsiteY9" fmla="*/ 719137 h 2340768"/>
                  <a:gd name="connsiteX10" fmla="*/ 1004534 w 1012522"/>
                  <a:gd name="connsiteY10" fmla="*/ 552450 h 2340768"/>
                  <a:gd name="connsiteX11" fmla="*/ 6790 w 1012522"/>
                  <a:gd name="connsiteY11" fmla="*/ 364331 h 2340768"/>
                  <a:gd name="connsiteX12" fmla="*/ 573528 w 1012522"/>
                  <a:gd name="connsiteY12" fmla="*/ 180975 h 2340768"/>
                  <a:gd name="connsiteX13" fmla="*/ 723546 w 1012522"/>
                  <a:gd name="connsiteY13" fmla="*/ 0 h 2340768"/>
                  <a:gd name="connsiteX0" fmla="*/ 511346 w 1012253"/>
                  <a:gd name="connsiteY0" fmla="*/ 2333625 h 2333625"/>
                  <a:gd name="connsiteX1" fmla="*/ 511346 w 1012253"/>
                  <a:gd name="connsiteY1" fmla="*/ 2150269 h 2333625"/>
                  <a:gd name="connsiteX2" fmla="*/ 1004265 w 1012253"/>
                  <a:gd name="connsiteY2" fmla="*/ 1976438 h 2333625"/>
                  <a:gd name="connsiteX3" fmla="*/ 56527 w 1012253"/>
                  <a:gd name="connsiteY3" fmla="*/ 1778794 h 2333625"/>
                  <a:gd name="connsiteX4" fmla="*/ 987596 w 1012253"/>
                  <a:gd name="connsiteY4" fmla="*/ 1597819 h 2333625"/>
                  <a:gd name="connsiteX5" fmla="*/ 25571 w 1012253"/>
                  <a:gd name="connsiteY5" fmla="*/ 1440657 h 2333625"/>
                  <a:gd name="connsiteX6" fmla="*/ 994740 w 1012253"/>
                  <a:gd name="connsiteY6" fmla="*/ 1247775 h 2333625"/>
                  <a:gd name="connsiteX7" fmla="*/ 20809 w 1012253"/>
                  <a:gd name="connsiteY7" fmla="*/ 1078707 h 2333625"/>
                  <a:gd name="connsiteX8" fmla="*/ 1006646 w 1012253"/>
                  <a:gd name="connsiteY8" fmla="*/ 902494 h 2333625"/>
                  <a:gd name="connsiteX9" fmla="*/ 20809 w 1012253"/>
                  <a:gd name="connsiteY9" fmla="*/ 711994 h 2333625"/>
                  <a:gd name="connsiteX10" fmla="*/ 1004265 w 1012253"/>
                  <a:gd name="connsiteY10" fmla="*/ 545307 h 2333625"/>
                  <a:gd name="connsiteX11" fmla="*/ 6521 w 1012253"/>
                  <a:gd name="connsiteY11" fmla="*/ 357188 h 2333625"/>
                  <a:gd name="connsiteX12" fmla="*/ 573259 w 1012253"/>
                  <a:gd name="connsiteY12" fmla="*/ 173832 h 2333625"/>
                  <a:gd name="connsiteX13" fmla="*/ 578021 w 1012253"/>
                  <a:gd name="connsiteY13" fmla="*/ 0 h 2333625"/>
                  <a:gd name="connsiteX0" fmla="*/ 510539 w 1011446"/>
                  <a:gd name="connsiteY0" fmla="*/ 2333625 h 2333625"/>
                  <a:gd name="connsiteX1" fmla="*/ 510539 w 1011446"/>
                  <a:gd name="connsiteY1" fmla="*/ 2150269 h 2333625"/>
                  <a:gd name="connsiteX2" fmla="*/ 1003458 w 1011446"/>
                  <a:gd name="connsiteY2" fmla="*/ 1976438 h 2333625"/>
                  <a:gd name="connsiteX3" fmla="*/ 55720 w 1011446"/>
                  <a:gd name="connsiteY3" fmla="*/ 1778794 h 2333625"/>
                  <a:gd name="connsiteX4" fmla="*/ 986789 w 1011446"/>
                  <a:gd name="connsiteY4" fmla="*/ 1597819 h 2333625"/>
                  <a:gd name="connsiteX5" fmla="*/ 24764 w 1011446"/>
                  <a:gd name="connsiteY5" fmla="*/ 1440657 h 2333625"/>
                  <a:gd name="connsiteX6" fmla="*/ 993933 w 1011446"/>
                  <a:gd name="connsiteY6" fmla="*/ 1247775 h 2333625"/>
                  <a:gd name="connsiteX7" fmla="*/ 20002 w 1011446"/>
                  <a:gd name="connsiteY7" fmla="*/ 1078707 h 2333625"/>
                  <a:gd name="connsiteX8" fmla="*/ 1005839 w 1011446"/>
                  <a:gd name="connsiteY8" fmla="*/ 902494 h 2333625"/>
                  <a:gd name="connsiteX9" fmla="*/ 20002 w 1011446"/>
                  <a:gd name="connsiteY9" fmla="*/ 711994 h 2333625"/>
                  <a:gd name="connsiteX10" fmla="*/ 1003458 w 1011446"/>
                  <a:gd name="connsiteY10" fmla="*/ 545307 h 2333625"/>
                  <a:gd name="connsiteX11" fmla="*/ 5714 w 1011446"/>
                  <a:gd name="connsiteY11" fmla="*/ 357188 h 2333625"/>
                  <a:gd name="connsiteX12" fmla="*/ 572452 w 1011446"/>
                  <a:gd name="connsiteY12" fmla="*/ 173832 h 2333625"/>
                  <a:gd name="connsiteX13" fmla="*/ 577214 w 1011446"/>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15" h="2333625">
                    <a:moveTo>
                      <a:pt x="510539" y="2333625"/>
                    </a:moveTo>
                    <a:cubicBezTo>
                      <a:pt x="507562" y="2254250"/>
                      <a:pt x="492679" y="2340769"/>
                      <a:pt x="510539" y="2150269"/>
                    </a:cubicBezTo>
                    <a:cubicBezTo>
                      <a:pt x="528399" y="1959769"/>
                      <a:pt x="1079261" y="2038350"/>
                      <a:pt x="1003458" y="1976438"/>
                    </a:cubicBezTo>
                    <a:cubicBezTo>
                      <a:pt x="927655" y="1914526"/>
                      <a:pt x="58498" y="1841897"/>
                      <a:pt x="55720" y="1778794"/>
                    </a:cubicBezTo>
                    <a:cubicBezTo>
                      <a:pt x="52942" y="1715691"/>
                      <a:pt x="991948" y="1654175"/>
                      <a:pt x="986789" y="1597819"/>
                    </a:cubicBezTo>
                    <a:cubicBezTo>
                      <a:pt x="981630" y="1541463"/>
                      <a:pt x="23573" y="1498998"/>
                      <a:pt x="24764" y="1440657"/>
                    </a:cubicBezTo>
                    <a:cubicBezTo>
                      <a:pt x="25955" y="1382316"/>
                      <a:pt x="994727" y="1308100"/>
                      <a:pt x="993933" y="1247775"/>
                    </a:cubicBezTo>
                    <a:cubicBezTo>
                      <a:pt x="993139" y="1187450"/>
                      <a:pt x="18018" y="1136254"/>
                      <a:pt x="20002" y="1078707"/>
                    </a:cubicBezTo>
                    <a:cubicBezTo>
                      <a:pt x="21986" y="1021160"/>
                      <a:pt x="1005839" y="963613"/>
                      <a:pt x="1005839" y="902494"/>
                    </a:cubicBezTo>
                    <a:cubicBezTo>
                      <a:pt x="1005839" y="841375"/>
                      <a:pt x="20399" y="771525"/>
                      <a:pt x="20002" y="711994"/>
                    </a:cubicBezTo>
                    <a:cubicBezTo>
                      <a:pt x="19605" y="652463"/>
                      <a:pt x="1005839" y="604441"/>
                      <a:pt x="1003458" y="545307"/>
                    </a:cubicBezTo>
                    <a:cubicBezTo>
                      <a:pt x="1001077" y="486173"/>
                      <a:pt x="77548" y="419100"/>
                      <a:pt x="5714" y="357188"/>
                    </a:cubicBezTo>
                    <a:cubicBezTo>
                      <a:pt x="-66120" y="295276"/>
                      <a:pt x="562927" y="350044"/>
                      <a:pt x="572452" y="173832"/>
                    </a:cubicBezTo>
                    <a:cubicBezTo>
                      <a:pt x="581977" y="-2380"/>
                      <a:pt x="574535" y="66278"/>
                      <a:pt x="577214"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eform: Shape 38">
                <a:extLst>
                  <a:ext uri="{FF2B5EF4-FFF2-40B4-BE49-F238E27FC236}">
                    <a16:creationId xmlns:a16="http://schemas.microsoft.com/office/drawing/2014/main" id="{3EF5AF93-962E-0750-3021-3B506E23FCAD}"/>
                  </a:ext>
                </a:extLst>
              </p:cNvPr>
              <p:cNvSpPr/>
              <p:nvPr/>
            </p:nvSpPr>
            <p:spPr>
              <a:xfrm rot="5400000">
                <a:off x="7358713" y="4020017"/>
                <a:ext cx="260599" cy="271516"/>
              </a:xfrm>
              <a:custGeom>
                <a:avLst/>
                <a:gdLst>
                  <a:gd name="connsiteX0" fmla="*/ 511328 w 1012235"/>
                  <a:gd name="connsiteY0" fmla="*/ 2340768 h 2340768"/>
                  <a:gd name="connsiteX1" fmla="*/ 511328 w 1012235"/>
                  <a:gd name="connsiteY1" fmla="*/ 2157412 h 2340768"/>
                  <a:gd name="connsiteX2" fmla="*/ 1004247 w 1012235"/>
                  <a:gd name="connsiteY2" fmla="*/ 1983581 h 2340768"/>
                  <a:gd name="connsiteX3" fmla="*/ 56509 w 1012235"/>
                  <a:gd name="connsiteY3" fmla="*/ 1785937 h 2340768"/>
                  <a:gd name="connsiteX4" fmla="*/ 987578 w 1012235"/>
                  <a:gd name="connsiteY4" fmla="*/ 1604962 h 2340768"/>
                  <a:gd name="connsiteX5" fmla="*/ 25553 w 1012235"/>
                  <a:gd name="connsiteY5" fmla="*/ 1447800 h 2340768"/>
                  <a:gd name="connsiteX6" fmla="*/ 994722 w 1012235"/>
                  <a:gd name="connsiteY6" fmla="*/ 1254918 h 2340768"/>
                  <a:gd name="connsiteX7" fmla="*/ 20791 w 1012235"/>
                  <a:gd name="connsiteY7" fmla="*/ 1085850 h 2340768"/>
                  <a:gd name="connsiteX8" fmla="*/ 1006628 w 1012235"/>
                  <a:gd name="connsiteY8" fmla="*/ 909637 h 2340768"/>
                  <a:gd name="connsiteX9" fmla="*/ 20791 w 1012235"/>
                  <a:gd name="connsiteY9" fmla="*/ 719137 h 2340768"/>
                  <a:gd name="connsiteX10" fmla="*/ 1004247 w 1012235"/>
                  <a:gd name="connsiteY10" fmla="*/ 552450 h 2340768"/>
                  <a:gd name="connsiteX11" fmla="*/ 6503 w 1012235"/>
                  <a:gd name="connsiteY11" fmla="*/ 364331 h 2340768"/>
                  <a:gd name="connsiteX12" fmla="*/ 573241 w 1012235"/>
                  <a:gd name="connsiteY12" fmla="*/ 180975 h 2340768"/>
                  <a:gd name="connsiteX13" fmla="*/ 568478 w 1012235"/>
                  <a:gd name="connsiteY13" fmla="*/ 14287 h 2340768"/>
                  <a:gd name="connsiteX14" fmla="*/ 723259 w 1012235"/>
                  <a:gd name="connsiteY14" fmla="*/ 0 h 2340768"/>
                  <a:gd name="connsiteX0" fmla="*/ 511615 w 1012522"/>
                  <a:gd name="connsiteY0" fmla="*/ 2340768 h 2340768"/>
                  <a:gd name="connsiteX1" fmla="*/ 511615 w 1012522"/>
                  <a:gd name="connsiteY1" fmla="*/ 2157412 h 2340768"/>
                  <a:gd name="connsiteX2" fmla="*/ 1004534 w 1012522"/>
                  <a:gd name="connsiteY2" fmla="*/ 1983581 h 2340768"/>
                  <a:gd name="connsiteX3" fmla="*/ 56796 w 1012522"/>
                  <a:gd name="connsiteY3" fmla="*/ 1785937 h 2340768"/>
                  <a:gd name="connsiteX4" fmla="*/ 987865 w 1012522"/>
                  <a:gd name="connsiteY4" fmla="*/ 1604962 h 2340768"/>
                  <a:gd name="connsiteX5" fmla="*/ 25840 w 1012522"/>
                  <a:gd name="connsiteY5" fmla="*/ 1447800 h 2340768"/>
                  <a:gd name="connsiteX6" fmla="*/ 995009 w 1012522"/>
                  <a:gd name="connsiteY6" fmla="*/ 1254918 h 2340768"/>
                  <a:gd name="connsiteX7" fmla="*/ 21078 w 1012522"/>
                  <a:gd name="connsiteY7" fmla="*/ 1085850 h 2340768"/>
                  <a:gd name="connsiteX8" fmla="*/ 1006915 w 1012522"/>
                  <a:gd name="connsiteY8" fmla="*/ 909637 h 2340768"/>
                  <a:gd name="connsiteX9" fmla="*/ 21078 w 1012522"/>
                  <a:gd name="connsiteY9" fmla="*/ 719137 h 2340768"/>
                  <a:gd name="connsiteX10" fmla="*/ 1004534 w 1012522"/>
                  <a:gd name="connsiteY10" fmla="*/ 552450 h 2340768"/>
                  <a:gd name="connsiteX11" fmla="*/ 6790 w 1012522"/>
                  <a:gd name="connsiteY11" fmla="*/ 364331 h 2340768"/>
                  <a:gd name="connsiteX12" fmla="*/ 573528 w 1012522"/>
                  <a:gd name="connsiteY12" fmla="*/ 180975 h 2340768"/>
                  <a:gd name="connsiteX13" fmla="*/ 723546 w 1012522"/>
                  <a:gd name="connsiteY13" fmla="*/ 0 h 2340768"/>
                  <a:gd name="connsiteX0" fmla="*/ 511346 w 1012253"/>
                  <a:gd name="connsiteY0" fmla="*/ 2333625 h 2333625"/>
                  <a:gd name="connsiteX1" fmla="*/ 511346 w 1012253"/>
                  <a:gd name="connsiteY1" fmla="*/ 2150269 h 2333625"/>
                  <a:gd name="connsiteX2" fmla="*/ 1004265 w 1012253"/>
                  <a:gd name="connsiteY2" fmla="*/ 1976438 h 2333625"/>
                  <a:gd name="connsiteX3" fmla="*/ 56527 w 1012253"/>
                  <a:gd name="connsiteY3" fmla="*/ 1778794 h 2333625"/>
                  <a:gd name="connsiteX4" fmla="*/ 987596 w 1012253"/>
                  <a:gd name="connsiteY4" fmla="*/ 1597819 h 2333625"/>
                  <a:gd name="connsiteX5" fmla="*/ 25571 w 1012253"/>
                  <a:gd name="connsiteY5" fmla="*/ 1440657 h 2333625"/>
                  <a:gd name="connsiteX6" fmla="*/ 994740 w 1012253"/>
                  <a:gd name="connsiteY6" fmla="*/ 1247775 h 2333625"/>
                  <a:gd name="connsiteX7" fmla="*/ 20809 w 1012253"/>
                  <a:gd name="connsiteY7" fmla="*/ 1078707 h 2333625"/>
                  <a:gd name="connsiteX8" fmla="*/ 1006646 w 1012253"/>
                  <a:gd name="connsiteY8" fmla="*/ 902494 h 2333625"/>
                  <a:gd name="connsiteX9" fmla="*/ 20809 w 1012253"/>
                  <a:gd name="connsiteY9" fmla="*/ 711994 h 2333625"/>
                  <a:gd name="connsiteX10" fmla="*/ 1004265 w 1012253"/>
                  <a:gd name="connsiteY10" fmla="*/ 545307 h 2333625"/>
                  <a:gd name="connsiteX11" fmla="*/ 6521 w 1012253"/>
                  <a:gd name="connsiteY11" fmla="*/ 357188 h 2333625"/>
                  <a:gd name="connsiteX12" fmla="*/ 573259 w 1012253"/>
                  <a:gd name="connsiteY12" fmla="*/ 173832 h 2333625"/>
                  <a:gd name="connsiteX13" fmla="*/ 578021 w 1012253"/>
                  <a:gd name="connsiteY13" fmla="*/ 0 h 2333625"/>
                  <a:gd name="connsiteX0" fmla="*/ 510539 w 1011446"/>
                  <a:gd name="connsiteY0" fmla="*/ 2333625 h 2333625"/>
                  <a:gd name="connsiteX1" fmla="*/ 510539 w 1011446"/>
                  <a:gd name="connsiteY1" fmla="*/ 2150269 h 2333625"/>
                  <a:gd name="connsiteX2" fmla="*/ 1003458 w 1011446"/>
                  <a:gd name="connsiteY2" fmla="*/ 1976438 h 2333625"/>
                  <a:gd name="connsiteX3" fmla="*/ 55720 w 1011446"/>
                  <a:gd name="connsiteY3" fmla="*/ 1778794 h 2333625"/>
                  <a:gd name="connsiteX4" fmla="*/ 986789 w 1011446"/>
                  <a:gd name="connsiteY4" fmla="*/ 1597819 h 2333625"/>
                  <a:gd name="connsiteX5" fmla="*/ 24764 w 1011446"/>
                  <a:gd name="connsiteY5" fmla="*/ 1440657 h 2333625"/>
                  <a:gd name="connsiteX6" fmla="*/ 993933 w 1011446"/>
                  <a:gd name="connsiteY6" fmla="*/ 1247775 h 2333625"/>
                  <a:gd name="connsiteX7" fmla="*/ 20002 w 1011446"/>
                  <a:gd name="connsiteY7" fmla="*/ 1078707 h 2333625"/>
                  <a:gd name="connsiteX8" fmla="*/ 1005839 w 1011446"/>
                  <a:gd name="connsiteY8" fmla="*/ 902494 h 2333625"/>
                  <a:gd name="connsiteX9" fmla="*/ 20002 w 1011446"/>
                  <a:gd name="connsiteY9" fmla="*/ 711994 h 2333625"/>
                  <a:gd name="connsiteX10" fmla="*/ 1003458 w 1011446"/>
                  <a:gd name="connsiteY10" fmla="*/ 545307 h 2333625"/>
                  <a:gd name="connsiteX11" fmla="*/ 5714 w 1011446"/>
                  <a:gd name="connsiteY11" fmla="*/ 357188 h 2333625"/>
                  <a:gd name="connsiteX12" fmla="*/ 572452 w 1011446"/>
                  <a:gd name="connsiteY12" fmla="*/ 173832 h 2333625"/>
                  <a:gd name="connsiteX13" fmla="*/ 577214 w 1011446"/>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15" h="2333625">
                    <a:moveTo>
                      <a:pt x="510539" y="2333625"/>
                    </a:moveTo>
                    <a:cubicBezTo>
                      <a:pt x="507562" y="2254250"/>
                      <a:pt x="492679" y="2340769"/>
                      <a:pt x="510539" y="2150269"/>
                    </a:cubicBezTo>
                    <a:cubicBezTo>
                      <a:pt x="528399" y="1959769"/>
                      <a:pt x="1079261" y="2038350"/>
                      <a:pt x="1003458" y="1976438"/>
                    </a:cubicBezTo>
                    <a:cubicBezTo>
                      <a:pt x="927655" y="1914526"/>
                      <a:pt x="58498" y="1841897"/>
                      <a:pt x="55720" y="1778794"/>
                    </a:cubicBezTo>
                    <a:cubicBezTo>
                      <a:pt x="52942" y="1715691"/>
                      <a:pt x="991948" y="1654175"/>
                      <a:pt x="986789" y="1597819"/>
                    </a:cubicBezTo>
                    <a:cubicBezTo>
                      <a:pt x="981630" y="1541463"/>
                      <a:pt x="23573" y="1498998"/>
                      <a:pt x="24764" y="1440657"/>
                    </a:cubicBezTo>
                    <a:cubicBezTo>
                      <a:pt x="25955" y="1382316"/>
                      <a:pt x="994727" y="1308100"/>
                      <a:pt x="993933" y="1247775"/>
                    </a:cubicBezTo>
                    <a:cubicBezTo>
                      <a:pt x="993139" y="1187450"/>
                      <a:pt x="18018" y="1136254"/>
                      <a:pt x="20002" y="1078707"/>
                    </a:cubicBezTo>
                    <a:cubicBezTo>
                      <a:pt x="21986" y="1021160"/>
                      <a:pt x="1005839" y="963613"/>
                      <a:pt x="1005839" y="902494"/>
                    </a:cubicBezTo>
                    <a:cubicBezTo>
                      <a:pt x="1005839" y="841375"/>
                      <a:pt x="20399" y="771525"/>
                      <a:pt x="20002" y="711994"/>
                    </a:cubicBezTo>
                    <a:cubicBezTo>
                      <a:pt x="19605" y="652463"/>
                      <a:pt x="1005839" y="604441"/>
                      <a:pt x="1003458" y="545307"/>
                    </a:cubicBezTo>
                    <a:cubicBezTo>
                      <a:pt x="1001077" y="486173"/>
                      <a:pt x="77548" y="419100"/>
                      <a:pt x="5714" y="357188"/>
                    </a:cubicBezTo>
                    <a:cubicBezTo>
                      <a:pt x="-66120" y="295276"/>
                      <a:pt x="562927" y="350044"/>
                      <a:pt x="572452" y="173832"/>
                    </a:cubicBezTo>
                    <a:cubicBezTo>
                      <a:pt x="581977" y="-2380"/>
                      <a:pt x="574535" y="66278"/>
                      <a:pt x="577214"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eform: Shape 41">
                <a:extLst>
                  <a:ext uri="{FF2B5EF4-FFF2-40B4-BE49-F238E27FC236}">
                    <a16:creationId xmlns:a16="http://schemas.microsoft.com/office/drawing/2014/main" id="{5EDE6AFF-E638-3823-219C-EB622A5A31E5}"/>
                  </a:ext>
                </a:extLst>
              </p:cNvPr>
              <p:cNvSpPr/>
              <p:nvPr/>
            </p:nvSpPr>
            <p:spPr>
              <a:xfrm rot="16200000">
                <a:off x="2532433" y="3784388"/>
                <a:ext cx="326033" cy="719438"/>
              </a:xfrm>
              <a:custGeom>
                <a:avLst/>
                <a:gdLst>
                  <a:gd name="connsiteX0" fmla="*/ 511328 w 1012235"/>
                  <a:gd name="connsiteY0" fmla="*/ 2340768 h 2340768"/>
                  <a:gd name="connsiteX1" fmla="*/ 511328 w 1012235"/>
                  <a:gd name="connsiteY1" fmla="*/ 2157412 h 2340768"/>
                  <a:gd name="connsiteX2" fmla="*/ 1004247 w 1012235"/>
                  <a:gd name="connsiteY2" fmla="*/ 1983581 h 2340768"/>
                  <a:gd name="connsiteX3" fmla="*/ 56509 w 1012235"/>
                  <a:gd name="connsiteY3" fmla="*/ 1785937 h 2340768"/>
                  <a:gd name="connsiteX4" fmla="*/ 987578 w 1012235"/>
                  <a:gd name="connsiteY4" fmla="*/ 1604962 h 2340768"/>
                  <a:gd name="connsiteX5" fmla="*/ 25553 w 1012235"/>
                  <a:gd name="connsiteY5" fmla="*/ 1447800 h 2340768"/>
                  <a:gd name="connsiteX6" fmla="*/ 994722 w 1012235"/>
                  <a:gd name="connsiteY6" fmla="*/ 1254918 h 2340768"/>
                  <a:gd name="connsiteX7" fmla="*/ 20791 w 1012235"/>
                  <a:gd name="connsiteY7" fmla="*/ 1085850 h 2340768"/>
                  <a:gd name="connsiteX8" fmla="*/ 1006628 w 1012235"/>
                  <a:gd name="connsiteY8" fmla="*/ 909637 h 2340768"/>
                  <a:gd name="connsiteX9" fmla="*/ 20791 w 1012235"/>
                  <a:gd name="connsiteY9" fmla="*/ 719137 h 2340768"/>
                  <a:gd name="connsiteX10" fmla="*/ 1004247 w 1012235"/>
                  <a:gd name="connsiteY10" fmla="*/ 552450 h 2340768"/>
                  <a:gd name="connsiteX11" fmla="*/ 6503 w 1012235"/>
                  <a:gd name="connsiteY11" fmla="*/ 364331 h 2340768"/>
                  <a:gd name="connsiteX12" fmla="*/ 573241 w 1012235"/>
                  <a:gd name="connsiteY12" fmla="*/ 180975 h 2340768"/>
                  <a:gd name="connsiteX13" fmla="*/ 568478 w 1012235"/>
                  <a:gd name="connsiteY13" fmla="*/ 14287 h 2340768"/>
                  <a:gd name="connsiteX14" fmla="*/ 723259 w 1012235"/>
                  <a:gd name="connsiteY14" fmla="*/ 0 h 2340768"/>
                  <a:gd name="connsiteX0" fmla="*/ 511615 w 1012522"/>
                  <a:gd name="connsiteY0" fmla="*/ 2340768 h 2340768"/>
                  <a:gd name="connsiteX1" fmla="*/ 511615 w 1012522"/>
                  <a:gd name="connsiteY1" fmla="*/ 2157412 h 2340768"/>
                  <a:gd name="connsiteX2" fmla="*/ 1004534 w 1012522"/>
                  <a:gd name="connsiteY2" fmla="*/ 1983581 h 2340768"/>
                  <a:gd name="connsiteX3" fmla="*/ 56796 w 1012522"/>
                  <a:gd name="connsiteY3" fmla="*/ 1785937 h 2340768"/>
                  <a:gd name="connsiteX4" fmla="*/ 987865 w 1012522"/>
                  <a:gd name="connsiteY4" fmla="*/ 1604962 h 2340768"/>
                  <a:gd name="connsiteX5" fmla="*/ 25840 w 1012522"/>
                  <a:gd name="connsiteY5" fmla="*/ 1447800 h 2340768"/>
                  <a:gd name="connsiteX6" fmla="*/ 995009 w 1012522"/>
                  <a:gd name="connsiteY6" fmla="*/ 1254918 h 2340768"/>
                  <a:gd name="connsiteX7" fmla="*/ 21078 w 1012522"/>
                  <a:gd name="connsiteY7" fmla="*/ 1085850 h 2340768"/>
                  <a:gd name="connsiteX8" fmla="*/ 1006915 w 1012522"/>
                  <a:gd name="connsiteY8" fmla="*/ 909637 h 2340768"/>
                  <a:gd name="connsiteX9" fmla="*/ 21078 w 1012522"/>
                  <a:gd name="connsiteY9" fmla="*/ 719137 h 2340768"/>
                  <a:gd name="connsiteX10" fmla="*/ 1004534 w 1012522"/>
                  <a:gd name="connsiteY10" fmla="*/ 552450 h 2340768"/>
                  <a:gd name="connsiteX11" fmla="*/ 6790 w 1012522"/>
                  <a:gd name="connsiteY11" fmla="*/ 364331 h 2340768"/>
                  <a:gd name="connsiteX12" fmla="*/ 573528 w 1012522"/>
                  <a:gd name="connsiteY12" fmla="*/ 180975 h 2340768"/>
                  <a:gd name="connsiteX13" fmla="*/ 723546 w 1012522"/>
                  <a:gd name="connsiteY13" fmla="*/ 0 h 2340768"/>
                  <a:gd name="connsiteX0" fmla="*/ 511346 w 1012253"/>
                  <a:gd name="connsiteY0" fmla="*/ 2333625 h 2333625"/>
                  <a:gd name="connsiteX1" fmla="*/ 511346 w 1012253"/>
                  <a:gd name="connsiteY1" fmla="*/ 2150269 h 2333625"/>
                  <a:gd name="connsiteX2" fmla="*/ 1004265 w 1012253"/>
                  <a:gd name="connsiteY2" fmla="*/ 1976438 h 2333625"/>
                  <a:gd name="connsiteX3" fmla="*/ 56527 w 1012253"/>
                  <a:gd name="connsiteY3" fmla="*/ 1778794 h 2333625"/>
                  <a:gd name="connsiteX4" fmla="*/ 987596 w 1012253"/>
                  <a:gd name="connsiteY4" fmla="*/ 1597819 h 2333625"/>
                  <a:gd name="connsiteX5" fmla="*/ 25571 w 1012253"/>
                  <a:gd name="connsiteY5" fmla="*/ 1440657 h 2333625"/>
                  <a:gd name="connsiteX6" fmla="*/ 994740 w 1012253"/>
                  <a:gd name="connsiteY6" fmla="*/ 1247775 h 2333625"/>
                  <a:gd name="connsiteX7" fmla="*/ 20809 w 1012253"/>
                  <a:gd name="connsiteY7" fmla="*/ 1078707 h 2333625"/>
                  <a:gd name="connsiteX8" fmla="*/ 1006646 w 1012253"/>
                  <a:gd name="connsiteY8" fmla="*/ 902494 h 2333625"/>
                  <a:gd name="connsiteX9" fmla="*/ 20809 w 1012253"/>
                  <a:gd name="connsiteY9" fmla="*/ 711994 h 2333625"/>
                  <a:gd name="connsiteX10" fmla="*/ 1004265 w 1012253"/>
                  <a:gd name="connsiteY10" fmla="*/ 545307 h 2333625"/>
                  <a:gd name="connsiteX11" fmla="*/ 6521 w 1012253"/>
                  <a:gd name="connsiteY11" fmla="*/ 357188 h 2333625"/>
                  <a:gd name="connsiteX12" fmla="*/ 573259 w 1012253"/>
                  <a:gd name="connsiteY12" fmla="*/ 173832 h 2333625"/>
                  <a:gd name="connsiteX13" fmla="*/ 578021 w 1012253"/>
                  <a:gd name="connsiteY13" fmla="*/ 0 h 2333625"/>
                  <a:gd name="connsiteX0" fmla="*/ 510539 w 1011446"/>
                  <a:gd name="connsiteY0" fmla="*/ 2333625 h 2333625"/>
                  <a:gd name="connsiteX1" fmla="*/ 510539 w 1011446"/>
                  <a:gd name="connsiteY1" fmla="*/ 2150269 h 2333625"/>
                  <a:gd name="connsiteX2" fmla="*/ 1003458 w 1011446"/>
                  <a:gd name="connsiteY2" fmla="*/ 1976438 h 2333625"/>
                  <a:gd name="connsiteX3" fmla="*/ 55720 w 1011446"/>
                  <a:gd name="connsiteY3" fmla="*/ 1778794 h 2333625"/>
                  <a:gd name="connsiteX4" fmla="*/ 986789 w 1011446"/>
                  <a:gd name="connsiteY4" fmla="*/ 1597819 h 2333625"/>
                  <a:gd name="connsiteX5" fmla="*/ 24764 w 1011446"/>
                  <a:gd name="connsiteY5" fmla="*/ 1440657 h 2333625"/>
                  <a:gd name="connsiteX6" fmla="*/ 993933 w 1011446"/>
                  <a:gd name="connsiteY6" fmla="*/ 1247775 h 2333625"/>
                  <a:gd name="connsiteX7" fmla="*/ 20002 w 1011446"/>
                  <a:gd name="connsiteY7" fmla="*/ 1078707 h 2333625"/>
                  <a:gd name="connsiteX8" fmla="*/ 1005839 w 1011446"/>
                  <a:gd name="connsiteY8" fmla="*/ 902494 h 2333625"/>
                  <a:gd name="connsiteX9" fmla="*/ 20002 w 1011446"/>
                  <a:gd name="connsiteY9" fmla="*/ 711994 h 2333625"/>
                  <a:gd name="connsiteX10" fmla="*/ 1003458 w 1011446"/>
                  <a:gd name="connsiteY10" fmla="*/ 545307 h 2333625"/>
                  <a:gd name="connsiteX11" fmla="*/ 5714 w 1011446"/>
                  <a:gd name="connsiteY11" fmla="*/ 357188 h 2333625"/>
                  <a:gd name="connsiteX12" fmla="*/ 572452 w 1011446"/>
                  <a:gd name="connsiteY12" fmla="*/ 173832 h 2333625"/>
                  <a:gd name="connsiteX13" fmla="*/ 577214 w 1011446"/>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15" h="2333625">
                    <a:moveTo>
                      <a:pt x="510539" y="2333625"/>
                    </a:moveTo>
                    <a:cubicBezTo>
                      <a:pt x="507562" y="2254250"/>
                      <a:pt x="492679" y="2340769"/>
                      <a:pt x="510539" y="2150269"/>
                    </a:cubicBezTo>
                    <a:cubicBezTo>
                      <a:pt x="528399" y="1959769"/>
                      <a:pt x="1079261" y="2038350"/>
                      <a:pt x="1003458" y="1976438"/>
                    </a:cubicBezTo>
                    <a:cubicBezTo>
                      <a:pt x="927655" y="1914526"/>
                      <a:pt x="58498" y="1841897"/>
                      <a:pt x="55720" y="1778794"/>
                    </a:cubicBezTo>
                    <a:cubicBezTo>
                      <a:pt x="52942" y="1715691"/>
                      <a:pt x="991948" y="1654175"/>
                      <a:pt x="986789" y="1597819"/>
                    </a:cubicBezTo>
                    <a:cubicBezTo>
                      <a:pt x="981630" y="1541463"/>
                      <a:pt x="23573" y="1498998"/>
                      <a:pt x="24764" y="1440657"/>
                    </a:cubicBezTo>
                    <a:cubicBezTo>
                      <a:pt x="25955" y="1382316"/>
                      <a:pt x="994727" y="1308100"/>
                      <a:pt x="993933" y="1247775"/>
                    </a:cubicBezTo>
                    <a:cubicBezTo>
                      <a:pt x="993139" y="1187450"/>
                      <a:pt x="18018" y="1136254"/>
                      <a:pt x="20002" y="1078707"/>
                    </a:cubicBezTo>
                    <a:cubicBezTo>
                      <a:pt x="21986" y="1021160"/>
                      <a:pt x="1005839" y="963613"/>
                      <a:pt x="1005839" y="902494"/>
                    </a:cubicBezTo>
                    <a:cubicBezTo>
                      <a:pt x="1005839" y="841375"/>
                      <a:pt x="20399" y="771525"/>
                      <a:pt x="20002" y="711994"/>
                    </a:cubicBezTo>
                    <a:cubicBezTo>
                      <a:pt x="19605" y="652463"/>
                      <a:pt x="1005839" y="604441"/>
                      <a:pt x="1003458" y="545307"/>
                    </a:cubicBezTo>
                    <a:cubicBezTo>
                      <a:pt x="1001077" y="486173"/>
                      <a:pt x="77548" y="419100"/>
                      <a:pt x="5714" y="357188"/>
                    </a:cubicBezTo>
                    <a:cubicBezTo>
                      <a:pt x="-66120" y="295276"/>
                      <a:pt x="562927" y="350044"/>
                      <a:pt x="572452" y="173832"/>
                    </a:cubicBezTo>
                    <a:cubicBezTo>
                      <a:pt x="581977" y="-2380"/>
                      <a:pt x="574535" y="66278"/>
                      <a:pt x="577214"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42">
                <a:extLst>
                  <a:ext uri="{FF2B5EF4-FFF2-40B4-BE49-F238E27FC236}">
                    <a16:creationId xmlns:a16="http://schemas.microsoft.com/office/drawing/2014/main" id="{2C2D2AF3-C4D5-A8D2-5C53-2FFDAC7F800B}"/>
                  </a:ext>
                </a:extLst>
              </p:cNvPr>
              <p:cNvSpPr/>
              <p:nvPr/>
            </p:nvSpPr>
            <p:spPr>
              <a:xfrm>
                <a:off x="7303428" y="3786554"/>
                <a:ext cx="788102" cy="636886"/>
              </a:xfrm>
              <a:prstGeom prst="rect">
                <a:avLst/>
              </a:prstGeom>
              <a:noFill/>
              <a:ln>
                <a:prstDash val="dashDot"/>
                <a:extLst>
                  <a:ext uri="{C807C97D-BFC1-408E-A445-0C87EB9F89A2}">
                    <ask:lineSketchStyleProps xmlns:ask="http://schemas.microsoft.com/office/drawing/2018/sketchyshapes" sd="1219033472">
                      <a:custGeom>
                        <a:avLst/>
                        <a:gdLst>
                          <a:gd name="connsiteX0" fmla="*/ 0 w 1458934"/>
                          <a:gd name="connsiteY0" fmla="*/ 0 h 724460"/>
                          <a:gd name="connsiteX1" fmla="*/ 471722 w 1458934"/>
                          <a:gd name="connsiteY1" fmla="*/ 0 h 724460"/>
                          <a:gd name="connsiteX2" fmla="*/ 914265 w 1458934"/>
                          <a:gd name="connsiteY2" fmla="*/ 0 h 724460"/>
                          <a:gd name="connsiteX3" fmla="*/ 1458934 w 1458934"/>
                          <a:gd name="connsiteY3" fmla="*/ 0 h 724460"/>
                          <a:gd name="connsiteX4" fmla="*/ 1458934 w 1458934"/>
                          <a:gd name="connsiteY4" fmla="*/ 354985 h 724460"/>
                          <a:gd name="connsiteX5" fmla="*/ 1458934 w 1458934"/>
                          <a:gd name="connsiteY5" fmla="*/ 724460 h 724460"/>
                          <a:gd name="connsiteX6" fmla="*/ 1001801 w 1458934"/>
                          <a:gd name="connsiteY6" fmla="*/ 724460 h 724460"/>
                          <a:gd name="connsiteX7" fmla="*/ 544669 w 1458934"/>
                          <a:gd name="connsiteY7" fmla="*/ 724460 h 724460"/>
                          <a:gd name="connsiteX8" fmla="*/ 0 w 1458934"/>
                          <a:gd name="connsiteY8" fmla="*/ 724460 h 724460"/>
                          <a:gd name="connsiteX9" fmla="*/ 0 w 1458934"/>
                          <a:gd name="connsiteY9" fmla="*/ 383964 h 724460"/>
                          <a:gd name="connsiteX10" fmla="*/ 0 w 1458934"/>
                          <a:gd name="connsiteY10" fmla="*/ 0 h 7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934" h="724460" extrusionOk="0">
                            <a:moveTo>
                              <a:pt x="0" y="0"/>
                            </a:moveTo>
                            <a:cubicBezTo>
                              <a:pt x="223828" y="-2869"/>
                              <a:pt x="328117" y="16766"/>
                              <a:pt x="471722" y="0"/>
                            </a:cubicBezTo>
                            <a:cubicBezTo>
                              <a:pt x="615327" y="-16766"/>
                              <a:pt x="751671" y="-4196"/>
                              <a:pt x="914265" y="0"/>
                            </a:cubicBezTo>
                            <a:cubicBezTo>
                              <a:pt x="1076859" y="4196"/>
                              <a:pt x="1318276" y="11311"/>
                              <a:pt x="1458934" y="0"/>
                            </a:cubicBezTo>
                            <a:cubicBezTo>
                              <a:pt x="1471919" y="74682"/>
                              <a:pt x="1462005" y="232345"/>
                              <a:pt x="1458934" y="354985"/>
                            </a:cubicBezTo>
                            <a:cubicBezTo>
                              <a:pt x="1455863" y="477626"/>
                              <a:pt x="1465847" y="585444"/>
                              <a:pt x="1458934" y="724460"/>
                            </a:cubicBezTo>
                            <a:cubicBezTo>
                              <a:pt x="1367069" y="727830"/>
                              <a:pt x="1130566" y="735230"/>
                              <a:pt x="1001801" y="724460"/>
                            </a:cubicBezTo>
                            <a:cubicBezTo>
                              <a:pt x="873036" y="713690"/>
                              <a:pt x="660107" y="720372"/>
                              <a:pt x="544669" y="724460"/>
                            </a:cubicBezTo>
                            <a:cubicBezTo>
                              <a:pt x="429231" y="728548"/>
                              <a:pt x="171886" y="711279"/>
                              <a:pt x="0" y="724460"/>
                            </a:cubicBezTo>
                            <a:cubicBezTo>
                              <a:pt x="-3435" y="608821"/>
                              <a:pt x="9726" y="538830"/>
                              <a:pt x="0" y="383964"/>
                            </a:cubicBezTo>
                            <a:cubicBezTo>
                              <a:pt x="-9726" y="229098"/>
                              <a:pt x="2604" y="14252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43">
                <a:extLst>
                  <a:ext uri="{FF2B5EF4-FFF2-40B4-BE49-F238E27FC236}">
                    <a16:creationId xmlns:a16="http://schemas.microsoft.com/office/drawing/2014/main" id="{D2F298C1-627B-DD13-EDEA-1AC29635D48F}"/>
                  </a:ext>
                </a:extLst>
              </p:cNvPr>
              <p:cNvSpPr/>
              <p:nvPr/>
            </p:nvSpPr>
            <p:spPr>
              <a:xfrm>
                <a:off x="2330436" y="3786553"/>
                <a:ext cx="748963" cy="636887"/>
              </a:xfrm>
              <a:prstGeom prst="rect">
                <a:avLst/>
              </a:prstGeom>
              <a:noFill/>
              <a:ln>
                <a:prstDash val="dashDot"/>
                <a:extLst>
                  <a:ext uri="{C807C97D-BFC1-408E-A445-0C87EB9F89A2}">
                    <ask:lineSketchStyleProps xmlns:ask="http://schemas.microsoft.com/office/drawing/2018/sketchyshapes" sd="1219033472">
                      <a:custGeom>
                        <a:avLst/>
                        <a:gdLst>
                          <a:gd name="connsiteX0" fmla="*/ 0 w 1458934"/>
                          <a:gd name="connsiteY0" fmla="*/ 0 h 724460"/>
                          <a:gd name="connsiteX1" fmla="*/ 471722 w 1458934"/>
                          <a:gd name="connsiteY1" fmla="*/ 0 h 724460"/>
                          <a:gd name="connsiteX2" fmla="*/ 914265 w 1458934"/>
                          <a:gd name="connsiteY2" fmla="*/ 0 h 724460"/>
                          <a:gd name="connsiteX3" fmla="*/ 1458934 w 1458934"/>
                          <a:gd name="connsiteY3" fmla="*/ 0 h 724460"/>
                          <a:gd name="connsiteX4" fmla="*/ 1458934 w 1458934"/>
                          <a:gd name="connsiteY4" fmla="*/ 354985 h 724460"/>
                          <a:gd name="connsiteX5" fmla="*/ 1458934 w 1458934"/>
                          <a:gd name="connsiteY5" fmla="*/ 724460 h 724460"/>
                          <a:gd name="connsiteX6" fmla="*/ 1001801 w 1458934"/>
                          <a:gd name="connsiteY6" fmla="*/ 724460 h 724460"/>
                          <a:gd name="connsiteX7" fmla="*/ 544669 w 1458934"/>
                          <a:gd name="connsiteY7" fmla="*/ 724460 h 724460"/>
                          <a:gd name="connsiteX8" fmla="*/ 0 w 1458934"/>
                          <a:gd name="connsiteY8" fmla="*/ 724460 h 724460"/>
                          <a:gd name="connsiteX9" fmla="*/ 0 w 1458934"/>
                          <a:gd name="connsiteY9" fmla="*/ 383964 h 724460"/>
                          <a:gd name="connsiteX10" fmla="*/ 0 w 1458934"/>
                          <a:gd name="connsiteY10" fmla="*/ 0 h 7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934" h="724460" extrusionOk="0">
                            <a:moveTo>
                              <a:pt x="0" y="0"/>
                            </a:moveTo>
                            <a:cubicBezTo>
                              <a:pt x="223828" y="-2869"/>
                              <a:pt x="328117" y="16766"/>
                              <a:pt x="471722" y="0"/>
                            </a:cubicBezTo>
                            <a:cubicBezTo>
                              <a:pt x="615327" y="-16766"/>
                              <a:pt x="751671" y="-4196"/>
                              <a:pt x="914265" y="0"/>
                            </a:cubicBezTo>
                            <a:cubicBezTo>
                              <a:pt x="1076859" y="4196"/>
                              <a:pt x="1318276" y="11311"/>
                              <a:pt x="1458934" y="0"/>
                            </a:cubicBezTo>
                            <a:cubicBezTo>
                              <a:pt x="1471919" y="74682"/>
                              <a:pt x="1462005" y="232345"/>
                              <a:pt x="1458934" y="354985"/>
                            </a:cubicBezTo>
                            <a:cubicBezTo>
                              <a:pt x="1455863" y="477626"/>
                              <a:pt x="1465847" y="585444"/>
                              <a:pt x="1458934" y="724460"/>
                            </a:cubicBezTo>
                            <a:cubicBezTo>
                              <a:pt x="1367069" y="727830"/>
                              <a:pt x="1130566" y="735230"/>
                              <a:pt x="1001801" y="724460"/>
                            </a:cubicBezTo>
                            <a:cubicBezTo>
                              <a:pt x="873036" y="713690"/>
                              <a:pt x="660107" y="720372"/>
                              <a:pt x="544669" y="724460"/>
                            </a:cubicBezTo>
                            <a:cubicBezTo>
                              <a:pt x="429231" y="728548"/>
                              <a:pt x="171886" y="711279"/>
                              <a:pt x="0" y="724460"/>
                            </a:cubicBezTo>
                            <a:cubicBezTo>
                              <a:pt x="-3435" y="608821"/>
                              <a:pt x="9726" y="538830"/>
                              <a:pt x="0" y="383964"/>
                            </a:cubicBezTo>
                            <a:cubicBezTo>
                              <a:pt x="-9726" y="229098"/>
                              <a:pt x="2604" y="14252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Straight Arrow Connector 45">
                <a:extLst>
                  <a:ext uri="{FF2B5EF4-FFF2-40B4-BE49-F238E27FC236}">
                    <a16:creationId xmlns:a16="http://schemas.microsoft.com/office/drawing/2014/main" id="{28417711-4A99-74EC-3F79-10E8DE124924}"/>
                  </a:ext>
                </a:extLst>
              </p:cNvPr>
              <p:cNvCxnSpPr>
                <a:cxnSpLocks/>
              </p:cNvCxnSpPr>
              <p:nvPr/>
            </p:nvCxnSpPr>
            <p:spPr>
              <a:xfrm flipH="1">
                <a:off x="8200219" y="4176594"/>
                <a:ext cx="367723" cy="467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50">
                <a:extLst>
                  <a:ext uri="{FF2B5EF4-FFF2-40B4-BE49-F238E27FC236}">
                    <a16:creationId xmlns:a16="http://schemas.microsoft.com/office/drawing/2014/main" id="{C88498F8-7091-C0D6-FBCB-BC24C2AE40DC}"/>
                  </a:ext>
                </a:extLst>
              </p:cNvPr>
              <p:cNvCxnSpPr>
                <a:cxnSpLocks/>
              </p:cNvCxnSpPr>
              <p:nvPr/>
            </p:nvCxnSpPr>
            <p:spPr>
              <a:xfrm flipV="1">
                <a:off x="1763263" y="4104995"/>
                <a:ext cx="515706"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52">
                <a:extLst>
                  <a:ext uri="{FF2B5EF4-FFF2-40B4-BE49-F238E27FC236}">
                    <a16:creationId xmlns:a16="http://schemas.microsoft.com/office/drawing/2014/main" id="{7147E02B-2A07-AA49-97DC-BBC8108C88AB}"/>
                  </a:ext>
                </a:extLst>
              </p:cNvPr>
              <p:cNvSpPr txBox="1"/>
              <p:nvPr/>
            </p:nvSpPr>
            <p:spPr>
              <a:xfrm>
                <a:off x="262191" y="3948046"/>
                <a:ext cx="1887184" cy="514009"/>
              </a:xfrm>
              <a:prstGeom prst="rect">
                <a:avLst/>
              </a:prstGeom>
              <a:noFill/>
            </p:spPr>
            <p:txBody>
              <a:bodyPr wrap="square" rtlCol="0">
                <a:noAutofit/>
              </a:bodyPr>
              <a:lstStyle/>
              <a:p>
                <a:pPr algn="ctr">
                  <a:lnSpc>
                    <a:spcPts val="1651"/>
                  </a:lnSpc>
                </a:pPr>
                <a:r>
                  <a:rPr lang="en-GB" sz="1200"/>
                  <a:t>1</a:t>
                </a:r>
                <a:r>
                  <a:rPr lang="en-GB" sz="1200" baseline="30000"/>
                  <a:t>st</a:t>
                </a:r>
                <a:r>
                  <a:rPr lang="en-GB" sz="1200"/>
                  <a:t> Bellows</a:t>
                </a:r>
              </a:p>
              <a:p>
                <a:pPr algn="ctr">
                  <a:lnSpc>
                    <a:spcPts val="1651"/>
                  </a:lnSpc>
                </a:pPr>
                <a:r>
                  <a:rPr lang="en-GB" sz="1200"/>
                  <a:t>(named </a:t>
                </a:r>
                <a:r>
                  <a:rPr lang="en-GB" sz="1200" i="1"/>
                  <a:t>single bellows</a:t>
                </a:r>
                <a:r>
                  <a:rPr lang="en-GB" sz="1200"/>
                  <a:t>)</a:t>
                </a:r>
                <a:endParaRPr lang="it-IT" sz="1200"/>
              </a:p>
            </p:txBody>
          </p:sp>
          <p:sp>
            <p:nvSpPr>
              <p:cNvPr id="18" name="TextBox 53">
                <a:extLst>
                  <a:ext uri="{FF2B5EF4-FFF2-40B4-BE49-F238E27FC236}">
                    <a16:creationId xmlns:a16="http://schemas.microsoft.com/office/drawing/2014/main" id="{01B113CA-60A8-5A6D-26FD-AD844E731F3D}"/>
                  </a:ext>
                </a:extLst>
              </p:cNvPr>
              <p:cNvSpPr txBox="1"/>
              <p:nvPr/>
            </p:nvSpPr>
            <p:spPr>
              <a:xfrm>
                <a:off x="8182389" y="4019644"/>
                <a:ext cx="1907965" cy="313899"/>
              </a:xfrm>
              <a:prstGeom prst="rect">
                <a:avLst/>
              </a:prstGeom>
              <a:noFill/>
            </p:spPr>
            <p:txBody>
              <a:bodyPr wrap="square" rtlCol="0">
                <a:noAutofit/>
              </a:bodyPr>
              <a:lstStyle/>
              <a:p>
                <a:pPr algn="ctr">
                  <a:lnSpc>
                    <a:spcPts val="1651"/>
                  </a:lnSpc>
                </a:pPr>
                <a:r>
                  <a:rPr lang="en-GB" sz="1200"/>
                  <a:t>2</a:t>
                </a:r>
                <a:r>
                  <a:rPr lang="en-GB" sz="1200" baseline="30000"/>
                  <a:t>nd</a:t>
                </a:r>
                <a:r>
                  <a:rPr lang="en-GB" sz="1200"/>
                  <a:t> Bellows</a:t>
                </a:r>
              </a:p>
              <a:p>
                <a:pPr algn="ctr">
                  <a:lnSpc>
                    <a:spcPts val="1651"/>
                  </a:lnSpc>
                </a:pPr>
                <a:r>
                  <a:rPr lang="en-GB" sz="1200"/>
                  <a:t>(named </a:t>
                </a:r>
                <a:r>
                  <a:rPr lang="en-GB" sz="1200" i="1"/>
                  <a:t>double bellows</a:t>
                </a:r>
                <a:r>
                  <a:rPr lang="en-GB" sz="1200"/>
                  <a:t>)</a:t>
                </a:r>
                <a:endParaRPr lang="it-IT" sz="1200"/>
              </a:p>
            </p:txBody>
          </p:sp>
          <p:sp>
            <p:nvSpPr>
              <p:cNvPr id="19" name="TextBox 54">
                <a:extLst>
                  <a:ext uri="{FF2B5EF4-FFF2-40B4-BE49-F238E27FC236}">
                    <a16:creationId xmlns:a16="http://schemas.microsoft.com/office/drawing/2014/main" id="{897CBBAF-2C2C-1F86-2DEC-98FF1F615400}"/>
                  </a:ext>
                </a:extLst>
              </p:cNvPr>
              <p:cNvSpPr txBox="1"/>
              <p:nvPr/>
            </p:nvSpPr>
            <p:spPr>
              <a:xfrm>
                <a:off x="3964069" y="2956650"/>
                <a:ext cx="933831" cy="313899"/>
              </a:xfrm>
              <a:prstGeom prst="rect">
                <a:avLst/>
              </a:prstGeom>
              <a:noFill/>
            </p:spPr>
            <p:txBody>
              <a:bodyPr wrap="square" rtlCol="0">
                <a:noAutofit/>
              </a:bodyPr>
              <a:lstStyle/>
              <a:p>
                <a:pPr algn="ctr">
                  <a:lnSpc>
                    <a:spcPts val="1651"/>
                  </a:lnSpc>
                </a:pPr>
                <a:r>
                  <a:rPr lang="en-GB" sz="1200"/>
                  <a:t>Chamber</a:t>
                </a:r>
                <a:endParaRPr lang="it-IT" sz="1200"/>
              </a:p>
            </p:txBody>
          </p:sp>
          <p:sp>
            <p:nvSpPr>
              <p:cNvPr id="20" name="TextBox 55">
                <a:extLst>
                  <a:ext uri="{FF2B5EF4-FFF2-40B4-BE49-F238E27FC236}">
                    <a16:creationId xmlns:a16="http://schemas.microsoft.com/office/drawing/2014/main" id="{99AB771F-62EC-B670-5996-018B00689457}"/>
                  </a:ext>
                </a:extLst>
              </p:cNvPr>
              <p:cNvSpPr txBox="1"/>
              <p:nvPr/>
            </p:nvSpPr>
            <p:spPr>
              <a:xfrm>
                <a:off x="4755504" y="5156380"/>
                <a:ext cx="1168118" cy="313899"/>
              </a:xfrm>
              <a:prstGeom prst="rect">
                <a:avLst/>
              </a:prstGeom>
              <a:noFill/>
            </p:spPr>
            <p:txBody>
              <a:bodyPr wrap="square" rtlCol="0">
                <a:noAutofit/>
              </a:bodyPr>
              <a:lstStyle/>
              <a:p>
                <a:pPr algn="ctr">
                  <a:lnSpc>
                    <a:spcPts val="1651"/>
                  </a:lnSpc>
                </a:pPr>
                <a:r>
                  <a:rPr lang="en-GB" sz="1200"/>
                  <a:t>Support tube</a:t>
                </a:r>
                <a:endParaRPr lang="it-IT" sz="1200"/>
              </a:p>
            </p:txBody>
          </p:sp>
          <p:cxnSp>
            <p:nvCxnSpPr>
              <p:cNvPr id="21" name="Straight Arrow Connector 56">
                <a:extLst>
                  <a:ext uri="{FF2B5EF4-FFF2-40B4-BE49-F238E27FC236}">
                    <a16:creationId xmlns:a16="http://schemas.microsoft.com/office/drawing/2014/main" id="{B0D4C166-A409-805C-1981-3690E20485F8}"/>
                  </a:ext>
                </a:extLst>
              </p:cNvPr>
              <p:cNvCxnSpPr>
                <a:cxnSpLocks/>
              </p:cNvCxnSpPr>
              <p:nvPr/>
            </p:nvCxnSpPr>
            <p:spPr>
              <a:xfrm flipV="1">
                <a:off x="5339563" y="4904955"/>
                <a:ext cx="0" cy="3167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58">
                <a:extLst>
                  <a:ext uri="{FF2B5EF4-FFF2-40B4-BE49-F238E27FC236}">
                    <a16:creationId xmlns:a16="http://schemas.microsoft.com/office/drawing/2014/main" id="{2FB57A64-6BBD-4203-A939-3C3CDB9052B4}"/>
                  </a:ext>
                </a:extLst>
              </p:cNvPr>
              <p:cNvCxnSpPr>
                <a:cxnSpLocks/>
                <a:stCxn id="19" idx="2"/>
              </p:cNvCxnSpPr>
              <p:nvPr/>
            </p:nvCxnSpPr>
            <p:spPr>
              <a:xfrm>
                <a:off x="4430985" y="3270549"/>
                <a:ext cx="59969" cy="812865"/>
              </a:xfrm>
              <a:prstGeom prst="straightConnector1">
                <a:avLst/>
              </a:prstGeom>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55">
              <a:extLst>
                <a:ext uri="{FF2B5EF4-FFF2-40B4-BE49-F238E27FC236}">
                  <a16:creationId xmlns:a16="http://schemas.microsoft.com/office/drawing/2014/main" id="{C15D7AEA-B568-5894-D7E5-383BC04443C1}"/>
                </a:ext>
              </a:extLst>
            </p:cNvPr>
            <p:cNvSpPr txBox="1"/>
            <p:nvPr/>
          </p:nvSpPr>
          <p:spPr>
            <a:xfrm>
              <a:off x="8204604" y="2990095"/>
              <a:ext cx="1168118" cy="313899"/>
            </a:xfrm>
            <a:prstGeom prst="rect">
              <a:avLst/>
            </a:prstGeom>
            <a:noFill/>
          </p:spPr>
          <p:txBody>
            <a:bodyPr wrap="square" rtlCol="0">
              <a:noAutofit/>
            </a:bodyPr>
            <a:lstStyle/>
            <a:p>
              <a:pPr algn="ctr">
                <a:lnSpc>
                  <a:spcPts val="1651"/>
                </a:lnSpc>
              </a:pPr>
              <a:r>
                <a:rPr lang="en-GB" sz="1200"/>
                <a:t>End cap</a:t>
              </a:r>
              <a:endParaRPr lang="it-IT" sz="1200"/>
            </a:p>
          </p:txBody>
        </p:sp>
        <p:cxnSp>
          <p:nvCxnSpPr>
            <p:cNvPr id="29" name="Straight Arrow Connector 56">
              <a:extLst>
                <a:ext uri="{FF2B5EF4-FFF2-40B4-BE49-F238E27FC236}">
                  <a16:creationId xmlns:a16="http://schemas.microsoft.com/office/drawing/2014/main" id="{9BBBAAA3-3EE7-E22A-4187-B5B2ED4FB8DB}"/>
                </a:ext>
              </a:extLst>
            </p:cNvPr>
            <p:cNvCxnSpPr>
              <a:cxnSpLocks/>
            </p:cNvCxnSpPr>
            <p:nvPr/>
          </p:nvCxnSpPr>
          <p:spPr>
            <a:xfrm flipH="1">
              <a:off x="8151911" y="3291678"/>
              <a:ext cx="440961" cy="3261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3" name="TextBox 55">
              <a:extLst>
                <a:ext uri="{FF2B5EF4-FFF2-40B4-BE49-F238E27FC236}">
                  <a16:creationId xmlns:a16="http://schemas.microsoft.com/office/drawing/2014/main" id="{10237A58-4610-3D75-53CB-3C1065251D33}"/>
                </a:ext>
              </a:extLst>
            </p:cNvPr>
            <p:cNvSpPr txBox="1"/>
            <p:nvPr/>
          </p:nvSpPr>
          <p:spPr>
            <a:xfrm>
              <a:off x="2507773" y="3078148"/>
              <a:ext cx="1168118" cy="313899"/>
            </a:xfrm>
            <a:prstGeom prst="rect">
              <a:avLst/>
            </a:prstGeom>
            <a:noFill/>
          </p:spPr>
          <p:txBody>
            <a:bodyPr wrap="square" rtlCol="0">
              <a:noAutofit/>
            </a:bodyPr>
            <a:lstStyle/>
            <a:p>
              <a:pPr algn="ctr">
                <a:lnSpc>
                  <a:spcPts val="1651"/>
                </a:lnSpc>
              </a:pPr>
              <a:r>
                <a:rPr lang="en-GB" sz="1200"/>
                <a:t>End cap</a:t>
              </a:r>
              <a:endParaRPr lang="it-IT" sz="1200"/>
            </a:p>
          </p:txBody>
        </p:sp>
        <p:cxnSp>
          <p:nvCxnSpPr>
            <p:cNvPr id="34" name="Straight Arrow Connector 56">
              <a:extLst>
                <a:ext uri="{FF2B5EF4-FFF2-40B4-BE49-F238E27FC236}">
                  <a16:creationId xmlns:a16="http://schemas.microsoft.com/office/drawing/2014/main" id="{097CA803-7BBA-A78F-BC0E-7F6A6A964EDA}"/>
                </a:ext>
              </a:extLst>
            </p:cNvPr>
            <p:cNvCxnSpPr>
              <a:cxnSpLocks/>
            </p:cNvCxnSpPr>
            <p:nvPr/>
          </p:nvCxnSpPr>
          <p:spPr>
            <a:xfrm>
              <a:off x="3163281" y="3372318"/>
              <a:ext cx="386632" cy="2165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4" name="CasellaDiTesto 3">
            <a:extLst>
              <a:ext uri="{FF2B5EF4-FFF2-40B4-BE49-F238E27FC236}">
                <a16:creationId xmlns:a16="http://schemas.microsoft.com/office/drawing/2014/main" id="{6FD312B1-2FB7-5A3C-EDBE-39B53DF0B9FA}"/>
              </a:ext>
            </a:extLst>
          </p:cNvPr>
          <p:cNvSpPr txBox="1"/>
          <p:nvPr/>
        </p:nvSpPr>
        <p:spPr>
          <a:xfrm>
            <a:off x="5579484" y="4219388"/>
            <a:ext cx="432955" cy="266139"/>
          </a:xfrm>
          <a:prstGeom prst="rect">
            <a:avLst/>
          </a:prstGeom>
          <a:noFill/>
        </p:spPr>
        <p:txBody>
          <a:bodyPr wrap="square" rtlCol="0">
            <a:noAutofit/>
          </a:bodyPr>
          <a:lstStyle/>
          <a:p>
            <a:pPr algn="ctr">
              <a:lnSpc>
                <a:spcPts val="1651"/>
              </a:lnSpc>
            </a:pPr>
            <a:r>
              <a:rPr lang="en-US" sz="1200"/>
              <a:t>IP</a:t>
            </a:r>
          </a:p>
        </p:txBody>
      </p:sp>
      <p:sp>
        <p:nvSpPr>
          <p:cNvPr id="3" name="Ovale 2">
            <a:extLst>
              <a:ext uri="{FF2B5EF4-FFF2-40B4-BE49-F238E27FC236}">
                <a16:creationId xmlns:a16="http://schemas.microsoft.com/office/drawing/2014/main" id="{F856CE3B-2F85-0B6E-8946-E60E68429378}"/>
              </a:ext>
            </a:extLst>
          </p:cNvPr>
          <p:cNvSpPr/>
          <p:nvPr/>
        </p:nvSpPr>
        <p:spPr>
          <a:xfrm>
            <a:off x="5742126" y="4056128"/>
            <a:ext cx="143203" cy="143203"/>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791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FBDD7-0615-52C9-3603-30FFF9880178}"/>
              </a:ext>
            </a:extLst>
          </p:cNvPr>
          <p:cNvSpPr>
            <a:spLocks noGrp="1"/>
          </p:cNvSpPr>
          <p:nvPr>
            <p:ph type="sldNum" sz="quarter" idx="10"/>
          </p:nvPr>
        </p:nvSpPr>
        <p:spPr/>
        <p:txBody>
          <a:bodyPr/>
          <a:lstStyle/>
          <a:p>
            <a:fld id="{88A1DFE4-5FC5-43BD-BB7E-75EAD82B965F}" type="slidenum">
              <a:rPr lang="en-US" noProof="0" smtClean="0"/>
              <a:pPr/>
              <a:t>3</a:t>
            </a:fld>
            <a:endParaRPr lang="en-US" noProof="0"/>
          </a:p>
        </p:txBody>
      </p:sp>
      <p:pic>
        <p:nvPicPr>
          <p:cNvPr id="38" name="Picture 37">
            <a:extLst>
              <a:ext uri="{FF2B5EF4-FFF2-40B4-BE49-F238E27FC236}">
                <a16:creationId xmlns:a16="http://schemas.microsoft.com/office/drawing/2014/main" id="{6512A1D8-43C6-9162-DCA1-B0BF71B100D2}"/>
              </a:ext>
            </a:extLst>
          </p:cNvPr>
          <p:cNvPicPr>
            <a:picLocks noChangeAspect="1"/>
          </p:cNvPicPr>
          <p:nvPr/>
        </p:nvPicPr>
        <p:blipFill>
          <a:blip r:embed="rId3"/>
          <a:stretch>
            <a:fillRect/>
          </a:stretch>
        </p:blipFill>
        <p:spPr>
          <a:xfrm>
            <a:off x="302407" y="4266314"/>
            <a:ext cx="6885344" cy="2428754"/>
          </a:xfrm>
          <a:prstGeom prst="rect">
            <a:avLst/>
          </a:prstGeom>
        </p:spPr>
      </p:pic>
      <p:sp>
        <p:nvSpPr>
          <p:cNvPr id="80" name="Title 2">
            <a:extLst>
              <a:ext uri="{FF2B5EF4-FFF2-40B4-BE49-F238E27FC236}">
                <a16:creationId xmlns:a16="http://schemas.microsoft.com/office/drawing/2014/main" id="{93D23FF5-804F-931B-6AD7-BDC9029C878E}"/>
              </a:ext>
            </a:extLst>
          </p:cNvPr>
          <p:cNvSpPr txBox="1">
            <a:spLocks/>
          </p:cNvSpPr>
          <p:nvPr/>
        </p:nvSpPr>
        <p:spPr>
          <a:xfrm>
            <a:off x="655340" y="519814"/>
            <a:ext cx="3559779" cy="523220"/>
          </a:xfrm>
          <a:prstGeom prst="rect">
            <a:avLst/>
          </a:prstGeom>
          <a:noFill/>
        </p:spPr>
        <p:txBody>
          <a:bodyPr wrap="square">
            <a:spAutoFit/>
          </a:bodyPr>
          <a:lstStyle>
            <a:defPPr>
              <a:defRPr lang="it-IT"/>
            </a:defPPr>
            <a:lvl1pPr>
              <a:defRPr b="1"/>
            </a:lvl1pPr>
          </a:lstStyle>
          <a:p>
            <a:r>
              <a:rPr lang="en-US" sz="2800" dirty="0"/>
              <a:t>Central chamber</a:t>
            </a:r>
          </a:p>
        </p:txBody>
      </p:sp>
      <p:sp>
        <p:nvSpPr>
          <p:cNvPr id="81" name="Title 2">
            <a:extLst>
              <a:ext uri="{FF2B5EF4-FFF2-40B4-BE49-F238E27FC236}">
                <a16:creationId xmlns:a16="http://schemas.microsoft.com/office/drawing/2014/main" id="{DDD3F4A4-5F49-B9FF-6ABD-704C793A311E}"/>
              </a:ext>
            </a:extLst>
          </p:cNvPr>
          <p:cNvSpPr txBox="1">
            <a:spLocks/>
          </p:cNvSpPr>
          <p:nvPr/>
        </p:nvSpPr>
        <p:spPr>
          <a:xfrm>
            <a:off x="655340" y="3569886"/>
            <a:ext cx="4268180" cy="523220"/>
          </a:xfrm>
          <a:prstGeom prst="rect">
            <a:avLst/>
          </a:prstGeom>
          <a:noFill/>
        </p:spPr>
        <p:txBody>
          <a:bodyPr wrap="square">
            <a:spAutoFit/>
          </a:bodyPr>
          <a:lstStyle>
            <a:defPPr>
              <a:defRPr lang="it-IT"/>
            </a:defPPr>
            <a:lvl1pPr>
              <a:defRPr b="1"/>
            </a:lvl1pPr>
          </a:lstStyle>
          <a:p>
            <a:r>
              <a:rPr lang="en-US" sz="2800" dirty="0"/>
              <a:t>Trapezoidal chamber</a:t>
            </a:r>
          </a:p>
        </p:txBody>
      </p:sp>
      <p:sp>
        <p:nvSpPr>
          <p:cNvPr id="83" name="TextBox 82">
            <a:extLst>
              <a:ext uri="{FF2B5EF4-FFF2-40B4-BE49-F238E27FC236}">
                <a16:creationId xmlns:a16="http://schemas.microsoft.com/office/drawing/2014/main" id="{AF38AD6B-51DE-E5B0-2A8D-C6DE097E687E}"/>
              </a:ext>
            </a:extLst>
          </p:cNvPr>
          <p:cNvSpPr txBox="1"/>
          <p:nvPr/>
        </p:nvSpPr>
        <p:spPr>
          <a:xfrm>
            <a:off x="7316874" y="1058084"/>
            <a:ext cx="4590952" cy="1477328"/>
          </a:xfrm>
          <a:prstGeom prst="rect">
            <a:avLst/>
          </a:prstGeom>
          <a:noFill/>
        </p:spPr>
        <p:txBody>
          <a:bodyPr wrap="square">
            <a:spAutoFit/>
          </a:bodyPr>
          <a:lstStyle/>
          <a:p>
            <a:pPr marL="285750" indent="-285750">
              <a:buFont typeface="Arial" panose="020B0604020202020204" pitchFamily="34" charset="0"/>
              <a:buChar char="•"/>
            </a:pPr>
            <a:r>
              <a:rPr lang="en-US" dirty="0"/>
              <a:t>Three layers from 0-90 mm from IP</a:t>
            </a:r>
          </a:p>
          <a:p>
            <a:pPr marL="536575" indent="-268288">
              <a:buFont typeface="Wingdings" panose="05000000000000000000" pitchFamily="2" charset="2"/>
              <a:buChar char="Ø"/>
            </a:pPr>
            <a:r>
              <a:rPr lang="en-US" dirty="0"/>
              <a:t>0.35 mm of AlBeMet162 (62% Be, 38% Al)</a:t>
            </a:r>
          </a:p>
          <a:p>
            <a:pPr marL="536575" indent="-268288">
              <a:buFont typeface="Wingdings" panose="05000000000000000000" pitchFamily="2" charset="2"/>
              <a:buChar char="Ø"/>
            </a:pPr>
            <a:r>
              <a:rPr lang="en-US" dirty="0"/>
              <a:t>1 mm gap for Paraffin </a:t>
            </a:r>
          </a:p>
          <a:p>
            <a:pPr marL="536575" indent="-268288">
              <a:buFont typeface="Wingdings" panose="05000000000000000000" pitchFamily="2" charset="2"/>
              <a:buChar char="Ø"/>
            </a:pPr>
            <a:r>
              <a:rPr lang="en-US" dirty="0"/>
              <a:t>0.35 mm of AlBeMet162 </a:t>
            </a:r>
          </a:p>
        </p:txBody>
      </p:sp>
      <p:grpSp>
        <p:nvGrpSpPr>
          <p:cNvPr id="5" name="Group 4">
            <a:extLst>
              <a:ext uri="{FF2B5EF4-FFF2-40B4-BE49-F238E27FC236}">
                <a16:creationId xmlns:a16="http://schemas.microsoft.com/office/drawing/2014/main" id="{9C13D296-2491-58AD-9ED1-206D4ACF8B8E}"/>
              </a:ext>
            </a:extLst>
          </p:cNvPr>
          <p:cNvGrpSpPr/>
          <p:nvPr/>
        </p:nvGrpSpPr>
        <p:grpSpPr>
          <a:xfrm>
            <a:off x="126721" y="1216242"/>
            <a:ext cx="5425261" cy="2405263"/>
            <a:chOff x="184326" y="780743"/>
            <a:chExt cx="4785791" cy="2121757"/>
          </a:xfrm>
        </p:grpSpPr>
        <p:pic>
          <p:nvPicPr>
            <p:cNvPr id="6" name="Picture 5">
              <a:extLst>
                <a:ext uri="{FF2B5EF4-FFF2-40B4-BE49-F238E27FC236}">
                  <a16:creationId xmlns:a16="http://schemas.microsoft.com/office/drawing/2014/main" id="{755FC24D-63D7-C04D-217D-565B2D4CB491}"/>
                </a:ext>
              </a:extLst>
            </p:cNvPr>
            <p:cNvPicPr>
              <a:picLocks noChangeAspect="1"/>
            </p:cNvPicPr>
            <p:nvPr/>
          </p:nvPicPr>
          <p:blipFill rotWithShape="1">
            <a:blip r:embed="rId4"/>
            <a:srcRect r="4811"/>
            <a:stretch/>
          </p:blipFill>
          <p:spPr>
            <a:xfrm>
              <a:off x="184326" y="780743"/>
              <a:ext cx="4785791" cy="2121757"/>
            </a:xfrm>
            <a:prstGeom prst="rect">
              <a:avLst/>
            </a:prstGeom>
          </p:spPr>
        </p:pic>
        <p:sp>
          <p:nvSpPr>
            <p:cNvPr id="84" name="TextBox 83">
              <a:extLst>
                <a:ext uri="{FF2B5EF4-FFF2-40B4-BE49-F238E27FC236}">
                  <a16:creationId xmlns:a16="http://schemas.microsoft.com/office/drawing/2014/main" id="{B3145DF1-B8FD-CF6B-4B82-0271726EB561}"/>
                </a:ext>
              </a:extLst>
            </p:cNvPr>
            <p:cNvSpPr txBox="1"/>
            <p:nvPr/>
          </p:nvSpPr>
          <p:spPr>
            <a:xfrm>
              <a:off x="2777475" y="1075617"/>
              <a:ext cx="2135875" cy="488265"/>
            </a:xfrm>
            <a:prstGeom prst="rect">
              <a:avLst/>
            </a:prstGeom>
            <a:noFill/>
          </p:spPr>
          <p:txBody>
            <a:bodyPr wrap="square" rtlCol="0">
              <a:noAutofit/>
            </a:bodyPr>
            <a:lstStyle/>
            <a:p>
              <a:pPr algn="ctr"/>
              <a:r>
                <a:rPr lang="en-US" sz="1200" dirty="0"/>
                <a:t>Inlet/outlet for paraffin cooling (copper) </a:t>
              </a:r>
            </a:p>
          </p:txBody>
        </p:sp>
        <p:cxnSp>
          <p:nvCxnSpPr>
            <p:cNvPr id="85" name="Straight Arrow Connector 84">
              <a:extLst>
                <a:ext uri="{FF2B5EF4-FFF2-40B4-BE49-F238E27FC236}">
                  <a16:creationId xmlns:a16="http://schemas.microsoft.com/office/drawing/2014/main" id="{9419132A-0E20-396B-FB3F-81932E91FF17}"/>
                </a:ext>
              </a:extLst>
            </p:cNvPr>
            <p:cNvCxnSpPr>
              <a:cxnSpLocks/>
            </p:cNvCxnSpPr>
            <p:nvPr/>
          </p:nvCxnSpPr>
          <p:spPr>
            <a:xfrm>
              <a:off x="4134872" y="1528450"/>
              <a:ext cx="176778" cy="2690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C3A0D7E-9EC6-1CC6-AFCF-CADD78D52FE0}"/>
                </a:ext>
              </a:extLst>
            </p:cNvPr>
            <p:cNvCxnSpPr>
              <a:cxnSpLocks/>
            </p:cNvCxnSpPr>
            <p:nvPr/>
          </p:nvCxnSpPr>
          <p:spPr>
            <a:xfrm flipH="1" flipV="1">
              <a:off x="1066799" y="888000"/>
              <a:ext cx="1710676" cy="2826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CasellaDiTesto 3">
            <a:extLst>
              <a:ext uri="{FF2B5EF4-FFF2-40B4-BE49-F238E27FC236}">
                <a16:creationId xmlns:a16="http://schemas.microsoft.com/office/drawing/2014/main" id="{1874681A-5294-6493-468A-EDBFEC6E4776}"/>
              </a:ext>
            </a:extLst>
          </p:cNvPr>
          <p:cNvSpPr txBox="1"/>
          <p:nvPr/>
        </p:nvSpPr>
        <p:spPr>
          <a:xfrm>
            <a:off x="7316874" y="4595042"/>
            <a:ext cx="4729499" cy="1510125"/>
          </a:xfrm>
          <a:prstGeom prst="rect">
            <a:avLst/>
          </a:prstGeom>
          <a:noFill/>
        </p:spPr>
        <p:txBody>
          <a:bodyPr wrap="square" rtlCol="0">
            <a:noAutofit/>
          </a:bodyPr>
          <a:lstStyle/>
          <a:p>
            <a:pPr marL="285750" indent="-285750">
              <a:buFont typeface="Arial" panose="020B0604020202020204" pitchFamily="34" charset="0"/>
              <a:buChar char="•"/>
            </a:pPr>
            <a:r>
              <a:rPr lang="en-US" dirty="0"/>
              <a:t>Starting from 90 mm to 1190 mm from IP</a:t>
            </a:r>
          </a:p>
          <a:p>
            <a:pPr marL="285750" indent="-285750">
              <a:buFont typeface="Arial" panose="020B0604020202020204" pitchFamily="34" charset="0"/>
              <a:buChar char="•"/>
            </a:pPr>
            <a:r>
              <a:rPr lang="en-US" dirty="0"/>
              <a:t>AlBeMet162 as main material</a:t>
            </a:r>
          </a:p>
          <a:p>
            <a:pPr marL="285750" indent="-285750">
              <a:buFont typeface="Arial" panose="020B0604020202020204" pitchFamily="34" charset="0"/>
              <a:buChar char="•"/>
            </a:pPr>
            <a:r>
              <a:rPr lang="en-US" dirty="0"/>
              <a:t>Chamber in two halves and assembled using electron beam welding (EBW )</a:t>
            </a:r>
          </a:p>
          <a:p>
            <a:pPr marL="285750" indent="-285750">
              <a:buFont typeface="Arial" panose="020B0604020202020204" pitchFamily="34" charset="0"/>
              <a:buChar char="•"/>
            </a:pPr>
            <a:r>
              <a:rPr lang="en-US" dirty="0"/>
              <a:t>Copper cooling system </a:t>
            </a:r>
          </a:p>
          <a:p>
            <a:pPr marL="285750" indent="-285750">
              <a:buFont typeface="Arial" panose="020B0604020202020204" pitchFamily="34" charset="0"/>
              <a:buChar char="•"/>
            </a:pPr>
            <a:endParaRPr lang="en-US" sz="1200" dirty="0"/>
          </a:p>
          <a:p>
            <a:pPr algn="ctr"/>
            <a:r>
              <a:rPr lang="en-US" sz="1200" dirty="0">
                <a:solidFill>
                  <a:schemeClr val="bg1"/>
                </a:solidFill>
              </a:rPr>
              <a:t> </a:t>
            </a:r>
          </a:p>
        </p:txBody>
      </p:sp>
    </p:spTree>
    <p:extLst>
      <p:ext uri="{BB962C8B-B14F-4D97-AF65-F5344CB8AC3E}">
        <p14:creationId xmlns:p14="http://schemas.microsoft.com/office/powerpoint/2010/main" val="358286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73C378-4CD2-37DD-97F1-DB93609BDCC0}"/>
              </a:ext>
            </a:extLst>
          </p:cNvPr>
          <p:cNvSpPr>
            <a:spLocks noGrp="1"/>
          </p:cNvSpPr>
          <p:nvPr>
            <p:ph type="sldNum" sz="quarter" idx="10"/>
          </p:nvPr>
        </p:nvSpPr>
        <p:spPr/>
        <p:txBody>
          <a:bodyPr/>
          <a:lstStyle/>
          <a:p>
            <a:fld id="{88A1DFE4-5FC5-43BD-BB7E-75EAD82B965F}" type="slidenum">
              <a:rPr lang="en-US" noProof="0" smtClean="0"/>
              <a:pPr/>
              <a:t>4</a:t>
            </a:fld>
            <a:endParaRPr lang="en-US" noProof="0"/>
          </a:p>
        </p:txBody>
      </p:sp>
      <p:sp>
        <p:nvSpPr>
          <p:cNvPr id="6" name="Title 2">
            <a:extLst>
              <a:ext uri="{FF2B5EF4-FFF2-40B4-BE49-F238E27FC236}">
                <a16:creationId xmlns:a16="http://schemas.microsoft.com/office/drawing/2014/main" id="{5E44C9DD-6E32-8ED8-CC3A-6D65493108BF}"/>
              </a:ext>
            </a:extLst>
          </p:cNvPr>
          <p:cNvSpPr txBox="1">
            <a:spLocks/>
          </p:cNvSpPr>
          <p:nvPr/>
        </p:nvSpPr>
        <p:spPr>
          <a:xfrm>
            <a:off x="275007" y="768053"/>
            <a:ext cx="4991386" cy="66622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en-US" sz="2800" b="1" dirty="0"/>
              <a:t>1</a:t>
            </a:r>
            <a:r>
              <a:rPr lang="en-US" sz="2800" b="1" baseline="30000" dirty="0"/>
              <a:t>st</a:t>
            </a:r>
            <a:r>
              <a:rPr lang="en-US" sz="2800" b="1" dirty="0"/>
              <a:t> Bellows (Single bellows)</a:t>
            </a:r>
            <a:endParaRPr lang="en-US" sz="3600" b="1" dirty="0"/>
          </a:p>
        </p:txBody>
      </p:sp>
      <p:sp>
        <p:nvSpPr>
          <p:cNvPr id="7" name="TextBox 6">
            <a:extLst>
              <a:ext uri="{FF2B5EF4-FFF2-40B4-BE49-F238E27FC236}">
                <a16:creationId xmlns:a16="http://schemas.microsoft.com/office/drawing/2014/main" id="{D8A9C097-B664-5ACE-5AE4-FA4935A03BB6}"/>
              </a:ext>
            </a:extLst>
          </p:cNvPr>
          <p:cNvSpPr txBox="1"/>
          <p:nvPr/>
        </p:nvSpPr>
        <p:spPr>
          <a:xfrm>
            <a:off x="6730894" y="768053"/>
            <a:ext cx="5461106" cy="523220"/>
          </a:xfrm>
          <a:prstGeom prst="rect">
            <a:avLst/>
          </a:prstGeom>
          <a:noFill/>
        </p:spPr>
        <p:txBody>
          <a:bodyPr wrap="square">
            <a:spAutoFit/>
          </a:bodyPr>
          <a:lstStyle/>
          <a:p>
            <a:r>
              <a:rPr lang="en-US" sz="2800" b="1" dirty="0"/>
              <a:t>2</a:t>
            </a:r>
            <a:r>
              <a:rPr lang="en-US" sz="2800" b="1" baseline="30000" dirty="0"/>
              <a:t>nd</a:t>
            </a:r>
            <a:r>
              <a:rPr lang="en-US" sz="2800" b="1" dirty="0"/>
              <a:t> Bellows (Double bellows)</a:t>
            </a:r>
            <a:endParaRPr lang="en-US" sz="2800" dirty="0"/>
          </a:p>
        </p:txBody>
      </p:sp>
      <p:grpSp>
        <p:nvGrpSpPr>
          <p:cNvPr id="8" name="Group 7">
            <a:extLst>
              <a:ext uri="{FF2B5EF4-FFF2-40B4-BE49-F238E27FC236}">
                <a16:creationId xmlns:a16="http://schemas.microsoft.com/office/drawing/2014/main" id="{05DD5274-18C9-71E5-2C3A-7BC6BEA74E35}"/>
              </a:ext>
            </a:extLst>
          </p:cNvPr>
          <p:cNvGrpSpPr/>
          <p:nvPr/>
        </p:nvGrpSpPr>
        <p:grpSpPr>
          <a:xfrm>
            <a:off x="809453" y="1540043"/>
            <a:ext cx="11359077" cy="4455122"/>
            <a:chOff x="3393514" y="3481790"/>
            <a:chExt cx="8434105" cy="3307924"/>
          </a:xfrm>
        </p:grpSpPr>
        <p:pic>
          <p:nvPicPr>
            <p:cNvPr id="9" name="Picture 8">
              <a:extLst>
                <a:ext uri="{FF2B5EF4-FFF2-40B4-BE49-F238E27FC236}">
                  <a16:creationId xmlns:a16="http://schemas.microsoft.com/office/drawing/2014/main" id="{958A01D6-3F0E-A103-7060-9373DF9D8217}"/>
                </a:ext>
              </a:extLst>
            </p:cNvPr>
            <p:cNvPicPr>
              <a:picLocks noChangeAspect="1"/>
            </p:cNvPicPr>
            <p:nvPr/>
          </p:nvPicPr>
          <p:blipFill rotWithShape="1">
            <a:blip r:embed="rId2"/>
            <a:srcRect l="11700" t="3331" r="12723" b="5972"/>
            <a:stretch/>
          </p:blipFill>
          <p:spPr>
            <a:xfrm>
              <a:off x="3393514" y="3723558"/>
              <a:ext cx="1995362" cy="2419350"/>
            </a:xfrm>
            <a:prstGeom prst="rect">
              <a:avLst/>
            </a:prstGeom>
          </p:spPr>
        </p:pic>
        <p:grpSp>
          <p:nvGrpSpPr>
            <p:cNvPr id="10" name="Group 9">
              <a:extLst>
                <a:ext uri="{FF2B5EF4-FFF2-40B4-BE49-F238E27FC236}">
                  <a16:creationId xmlns:a16="http://schemas.microsoft.com/office/drawing/2014/main" id="{83532D25-5044-468F-8856-0C364F98695F}"/>
                </a:ext>
              </a:extLst>
            </p:cNvPr>
            <p:cNvGrpSpPr/>
            <p:nvPr/>
          </p:nvGrpSpPr>
          <p:grpSpPr>
            <a:xfrm>
              <a:off x="5407448" y="3481790"/>
              <a:ext cx="6420171" cy="3307924"/>
              <a:chOff x="5379710" y="3694933"/>
              <a:chExt cx="6420171" cy="3307924"/>
            </a:xfrm>
          </p:grpSpPr>
          <p:grpSp>
            <p:nvGrpSpPr>
              <p:cNvPr id="15" name="Group 14">
                <a:extLst>
                  <a:ext uri="{FF2B5EF4-FFF2-40B4-BE49-F238E27FC236}">
                    <a16:creationId xmlns:a16="http://schemas.microsoft.com/office/drawing/2014/main" id="{3FC1313F-5BB1-3A17-E6ED-E4A9421F0BBA}"/>
                  </a:ext>
                </a:extLst>
              </p:cNvPr>
              <p:cNvGrpSpPr/>
              <p:nvPr/>
            </p:nvGrpSpPr>
            <p:grpSpPr>
              <a:xfrm>
                <a:off x="5379710" y="3694933"/>
                <a:ext cx="6420171" cy="3307924"/>
                <a:chOff x="5335260" y="3743767"/>
                <a:chExt cx="6420171" cy="3307924"/>
              </a:xfrm>
            </p:grpSpPr>
            <p:pic>
              <p:nvPicPr>
                <p:cNvPr id="18" name="Picture 17">
                  <a:extLst>
                    <a:ext uri="{FF2B5EF4-FFF2-40B4-BE49-F238E27FC236}">
                      <a16:creationId xmlns:a16="http://schemas.microsoft.com/office/drawing/2014/main" id="{CA301003-9788-F899-CFFD-5D1086674D0B}"/>
                    </a:ext>
                  </a:extLst>
                </p:cNvPr>
                <p:cNvPicPr>
                  <a:picLocks noChangeAspect="1"/>
                </p:cNvPicPr>
                <p:nvPr/>
              </p:nvPicPr>
              <p:blipFill>
                <a:blip r:embed="rId3"/>
                <a:stretch>
                  <a:fillRect/>
                </a:stretch>
              </p:blipFill>
              <p:spPr>
                <a:xfrm>
                  <a:off x="6901222" y="3877425"/>
                  <a:ext cx="3582023" cy="2959275"/>
                </a:xfrm>
                <a:prstGeom prst="rect">
                  <a:avLst/>
                </a:prstGeom>
              </p:spPr>
            </p:pic>
            <p:sp>
              <p:nvSpPr>
                <p:cNvPr id="19" name="CasellaDiTesto 2">
                  <a:extLst>
                    <a:ext uri="{FF2B5EF4-FFF2-40B4-BE49-F238E27FC236}">
                      <a16:creationId xmlns:a16="http://schemas.microsoft.com/office/drawing/2014/main" id="{50D81732-39B1-9104-8D39-4BE1880A718E}"/>
                    </a:ext>
                  </a:extLst>
                </p:cNvPr>
                <p:cNvSpPr txBox="1"/>
                <p:nvPr/>
              </p:nvSpPr>
              <p:spPr>
                <a:xfrm>
                  <a:off x="5959380" y="3743767"/>
                  <a:ext cx="1476686" cy="809587"/>
                </a:xfrm>
                <a:prstGeom prst="rect">
                  <a:avLst/>
                </a:prstGeom>
                <a:noFill/>
              </p:spPr>
              <p:txBody>
                <a:bodyPr wrap="square" rtlCol="0">
                  <a:noAutofit/>
                </a:bodyPr>
                <a:lstStyle/>
                <a:p>
                  <a:r>
                    <a:rPr lang="en-US" sz="1400" dirty="0"/>
                    <a:t>Anchoring flange to support tube</a:t>
                  </a:r>
                </a:p>
              </p:txBody>
            </p:sp>
            <p:cxnSp>
              <p:nvCxnSpPr>
                <p:cNvPr id="20" name="Straight Arrow Connector 19">
                  <a:extLst>
                    <a:ext uri="{FF2B5EF4-FFF2-40B4-BE49-F238E27FC236}">
                      <a16:creationId xmlns:a16="http://schemas.microsoft.com/office/drawing/2014/main" id="{48922F1B-9776-41B3-3EF8-FEE1DEB366FF}"/>
                    </a:ext>
                  </a:extLst>
                </p:cNvPr>
                <p:cNvCxnSpPr>
                  <a:cxnSpLocks/>
                </p:cNvCxnSpPr>
                <p:nvPr/>
              </p:nvCxnSpPr>
              <p:spPr>
                <a:xfrm>
                  <a:off x="7253000" y="4228445"/>
                  <a:ext cx="895904" cy="1558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
                  <a:extLst>
                    <a:ext uri="{FF2B5EF4-FFF2-40B4-BE49-F238E27FC236}">
                      <a16:creationId xmlns:a16="http://schemas.microsoft.com/office/drawing/2014/main" id="{F7089EC7-DCF4-BD73-BD61-4CAAAA308530}"/>
                    </a:ext>
                  </a:extLst>
                </p:cNvPr>
                <p:cNvSpPr txBox="1"/>
                <p:nvPr/>
              </p:nvSpPr>
              <p:spPr>
                <a:xfrm>
                  <a:off x="9526190" y="4558775"/>
                  <a:ext cx="941201" cy="281384"/>
                </a:xfrm>
                <a:prstGeom prst="rect">
                  <a:avLst/>
                </a:prstGeom>
                <a:noFill/>
                <a:ln>
                  <a:solidFill>
                    <a:srgbClr val="FF0000"/>
                  </a:solidFill>
                </a:ln>
              </p:spPr>
              <p:txBody>
                <a:bodyPr wrap="square" rtlCol="0" anchor="ctr">
                  <a:noAutofit/>
                </a:bodyPr>
                <a:lstStyle/>
                <a:p>
                  <a:pPr algn="ctr">
                    <a:lnSpc>
                      <a:spcPct val="150000"/>
                    </a:lnSpc>
                  </a:pPr>
                  <a:r>
                    <a:rPr lang="en-US" sz="1400" dirty="0"/>
                    <a:t>IP SIDE</a:t>
                  </a:r>
                </a:p>
              </p:txBody>
            </p:sp>
            <p:sp>
              <p:nvSpPr>
                <p:cNvPr id="22" name="CasellaDiTesto 2">
                  <a:extLst>
                    <a:ext uri="{FF2B5EF4-FFF2-40B4-BE49-F238E27FC236}">
                      <a16:creationId xmlns:a16="http://schemas.microsoft.com/office/drawing/2014/main" id="{70A0CF29-7D66-3FE6-293D-EC8A1CBBCA0D}"/>
                    </a:ext>
                  </a:extLst>
                </p:cNvPr>
                <p:cNvSpPr txBox="1"/>
                <p:nvPr/>
              </p:nvSpPr>
              <p:spPr>
                <a:xfrm>
                  <a:off x="6315785" y="6437805"/>
                  <a:ext cx="1874430" cy="336550"/>
                </a:xfrm>
                <a:prstGeom prst="rect">
                  <a:avLst/>
                </a:prstGeom>
                <a:noFill/>
                <a:ln>
                  <a:solidFill>
                    <a:srgbClr val="FF0000"/>
                  </a:solidFill>
                </a:ln>
              </p:spPr>
              <p:txBody>
                <a:bodyPr wrap="square" rtlCol="0" anchor="ctr">
                  <a:noAutofit/>
                </a:bodyPr>
                <a:lstStyle/>
                <a:p>
                  <a:pPr algn="ctr">
                    <a:lnSpc>
                      <a:spcPct val="150000"/>
                    </a:lnSpc>
                  </a:pPr>
                  <a:r>
                    <a:rPr lang="en-US" sz="1400" dirty="0"/>
                    <a:t>CRYOSTAT SIDE</a:t>
                  </a:r>
                </a:p>
              </p:txBody>
            </p:sp>
            <p:sp>
              <p:nvSpPr>
                <p:cNvPr id="23" name="CasellaDiTesto 2">
                  <a:extLst>
                    <a:ext uri="{FF2B5EF4-FFF2-40B4-BE49-F238E27FC236}">
                      <a16:creationId xmlns:a16="http://schemas.microsoft.com/office/drawing/2014/main" id="{85FF2106-69C5-41AA-9267-CD26A194551A}"/>
                    </a:ext>
                  </a:extLst>
                </p:cNvPr>
                <p:cNvSpPr txBox="1"/>
                <p:nvPr/>
              </p:nvSpPr>
              <p:spPr>
                <a:xfrm>
                  <a:off x="9438634" y="3901827"/>
                  <a:ext cx="1630047" cy="544197"/>
                </a:xfrm>
                <a:prstGeom prst="rect">
                  <a:avLst/>
                </a:prstGeom>
                <a:noFill/>
              </p:spPr>
              <p:txBody>
                <a:bodyPr wrap="square" rtlCol="0">
                  <a:noAutofit/>
                </a:bodyPr>
                <a:lstStyle/>
                <a:p>
                  <a:pPr>
                    <a:lnSpc>
                      <a:spcPct val="150000"/>
                    </a:lnSpc>
                  </a:pPr>
                  <a:r>
                    <a:rPr lang="en-US" sz="1400" dirty="0"/>
                    <a:t>Linear bearing system</a:t>
                  </a:r>
                </a:p>
              </p:txBody>
            </p:sp>
            <p:cxnSp>
              <p:nvCxnSpPr>
                <p:cNvPr id="24" name="Straight Arrow Connector 23">
                  <a:extLst>
                    <a:ext uri="{FF2B5EF4-FFF2-40B4-BE49-F238E27FC236}">
                      <a16:creationId xmlns:a16="http://schemas.microsoft.com/office/drawing/2014/main" id="{A12A5A89-77F5-B0D1-3DB5-C997C5CB80D7}"/>
                    </a:ext>
                  </a:extLst>
                </p:cNvPr>
                <p:cNvCxnSpPr>
                  <a:cxnSpLocks/>
                </p:cNvCxnSpPr>
                <p:nvPr/>
              </p:nvCxnSpPr>
              <p:spPr>
                <a:xfrm flipH="1">
                  <a:off x="9154695" y="4152672"/>
                  <a:ext cx="325429"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
                  <a:extLst>
                    <a:ext uri="{FF2B5EF4-FFF2-40B4-BE49-F238E27FC236}">
                      <a16:creationId xmlns:a16="http://schemas.microsoft.com/office/drawing/2014/main" id="{92826617-5056-01B9-1684-AC6C2FA018A8}"/>
                    </a:ext>
                  </a:extLst>
                </p:cNvPr>
                <p:cNvSpPr txBox="1"/>
                <p:nvPr/>
              </p:nvSpPr>
              <p:spPr>
                <a:xfrm>
                  <a:off x="9211058" y="6344187"/>
                  <a:ext cx="2544373" cy="707504"/>
                </a:xfrm>
                <a:prstGeom prst="rect">
                  <a:avLst/>
                </a:prstGeom>
                <a:noFill/>
              </p:spPr>
              <p:txBody>
                <a:bodyPr wrap="square" rtlCol="0">
                  <a:noAutofit/>
                </a:bodyPr>
                <a:lstStyle/>
                <a:p>
                  <a:r>
                    <a:rPr lang="en-US" sz="1400" dirty="0"/>
                    <a:t>Few convolutions inside support tube</a:t>
                  </a:r>
                  <a:br>
                    <a:rPr lang="en-US" sz="1400" dirty="0"/>
                  </a:br>
                  <a:r>
                    <a:rPr lang="en-US" sz="1400" dirty="0"/>
                    <a:t>for thermal expansion</a:t>
                  </a:r>
                </a:p>
              </p:txBody>
            </p:sp>
            <p:sp>
              <p:nvSpPr>
                <p:cNvPr id="26" name="CasellaDiTesto 2">
                  <a:extLst>
                    <a:ext uri="{FF2B5EF4-FFF2-40B4-BE49-F238E27FC236}">
                      <a16:creationId xmlns:a16="http://schemas.microsoft.com/office/drawing/2014/main" id="{27371FB4-AF16-693C-677E-3F10A3095415}"/>
                    </a:ext>
                  </a:extLst>
                </p:cNvPr>
                <p:cNvSpPr txBox="1"/>
                <p:nvPr/>
              </p:nvSpPr>
              <p:spPr>
                <a:xfrm>
                  <a:off x="5335260" y="5254478"/>
                  <a:ext cx="1995361" cy="1039629"/>
                </a:xfrm>
                <a:prstGeom prst="rect">
                  <a:avLst/>
                </a:prstGeom>
                <a:noFill/>
              </p:spPr>
              <p:txBody>
                <a:bodyPr wrap="square" rtlCol="0">
                  <a:noAutofit/>
                </a:bodyPr>
                <a:lstStyle/>
                <a:p>
                  <a:pPr algn="ctr"/>
                  <a:r>
                    <a:rPr lang="en-US" sz="1400" dirty="0"/>
                    <a:t>Convolutions to compensate</a:t>
                  </a:r>
                </a:p>
                <a:p>
                  <a:pPr algn="ctr"/>
                  <a:r>
                    <a:rPr lang="en-US" sz="1400" dirty="0"/>
                    <a:t>Cryostat expansion and assembly</a:t>
                  </a:r>
                </a:p>
              </p:txBody>
            </p:sp>
          </p:grpSp>
          <p:cxnSp>
            <p:nvCxnSpPr>
              <p:cNvPr id="16" name="Straight Arrow Connector 15">
                <a:extLst>
                  <a:ext uri="{FF2B5EF4-FFF2-40B4-BE49-F238E27FC236}">
                    <a16:creationId xmlns:a16="http://schemas.microsoft.com/office/drawing/2014/main" id="{D01EFC58-B68F-24BB-8617-4CDE8284B8C1}"/>
                  </a:ext>
                </a:extLst>
              </p:cNvPr>
              <p:cNvCxnSpPr>
                <a:cxnSpLocks/>
              </p:cNvCxnSpPr>
              <p:nvPr/>
            </p:nvCxnSpPr>
            <p:spPr>
              <a:xfrm flipV="1">
                <a:off x="7150941" y="4575028"/>
                <a:ext cx="1059087" cy="6456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6944595-87E0-8E4C-8D0D-D280C71D2BFE}"/>
                  </a:ext>
                </a:extLst>
              </p:cNvPr>
              <p:cNvCxnSpPr>
                <a:cxnSpLocks/>
              </p:cNvCxnSpPr>
              <p:nvPr/>
            </p:nvCxnSpPr>
            <p:spPr>
              <a:xfrm flipH="1" flipV="1">
                <a:off x="9505551" y="6056679"/>
                <a:ext cx="65089" cy="29937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31993CA0-F0D8-1634-995D-8A126EDA4467}"/>
                </a:ext>
              </a:extLst>
            </p:cNvPr>
            <p:cNvCxnSpPr>
              <a:cxnSpLocks/>
            </p:cNvCxnSpPr>
            <p:nvPr/>
          </p:nvCxnSpPr>
          <p:spPr>
            <a:xfrm flipH="1" flipV="1">
              <a:off x="4783627" y="4544686"/>
              <a:ext cx="810518" cy="50938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2E2EFB-E8DA-470E-67AA-E6B1F315A1E0}"/>
                </a:ext>
              </a:extLst>
            </p:cNvPr>
            <p:cNvCxnSpPr>
              <a:cxnSpLocks/>
            </p:cNvCxnSpPr>
            <p:nvPr/>
          </p:nvCxnSpPr>
          <p:spPr>
            <a:xfrm flipH="1">
              <a:off x="4905202" y="3918851"/>
              <a:ext cx="1111390" cy="22648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2">
              <a:extLst>
                <a:ext uri="{FF2B5EF4-FFF2-40B4-BE49-F238E27FC236}">
                  <a16:creationId xmlns:a16="http://schemas.microsoft.com/office/drawing/2014/main" id="{9F2EC96B-4E90-6163-C540-6A624539CC41}"/>
                </a:ext>
              </a:extLst>
            </p:cNvPr>
            <p:cNvSpPr txBox="1"/>
            <p:nvPr/>
          </p:nvSpPr>
          <p:spPr>
            <a:xfrm>
              <a:off x="3455316" y="6218136"/>
              <a:ext cx="1155589" cy="336550"/>
            </a:xfrm>
            <a:prstGeom prst="rect">
              <a:avLst/>
            </a:prstGeom>
            <a:noFill/>
            <a:ln>
              <a:solidFill>
                <a:srgbClr val="FF0000"/>
              </a:solidFill>
            </a:ln>
          </p:spPr>
          <p:txBody>
            <a:bodyPr wrap="square" rtlCol="0" anchor="ctr">
              <a:noAutofit/>
            </a:bodyPr>
            <a:lstStyle/>
            <a:p>
              <a:pPr algn="ctr"/>
              <a:r>
                <a:rPr lang="en-US" sz="1100" dirty="0"/>
                <a:t>CRYOSTAT SIDE</a:t>
              </a:r>
            </a:p>
          </p:txBody>
        </p:sp>
        <p:sp>
          <p:nvSpPr>
            <p:cNvPr id="14" name="CasellaDiTesto 2">
              <a:extLst>
                <a:ext uri="{FF2B5EF4-FFF2-40B4-BE49-F238E27FC236}">
                  <a16:creationId xmlns:a16="http://schemas.microsoft.com/office/drawing/2014/main" id="{0E4DCE53-5804-DB5F-57B2-3F87A8F2E8A9}"/>
                </a:ext>
              </a:extLst>
            </p:cNvPr>
            <p:cNvSpPr txBox="1"/>
            <p:nvPr/>
          </p:nvSpPr>
          <p:spPr>
            <a:xfrm>
              <a:off x="5326051" y="4262945"/>
              <a:ext cx="882023" cy="281742"/>
            </a:xfrm>
            <a:prstGeom prst="rect">
              <a:avLst/>
            </a:prstGeom>
            <a:noFill/>
            <a:ln>
              <a:solidFill>
                <a:srgbClr val="FF0000"/>
              </a:solidFill>
            </a:ln>
          </p:spPr>
          <p:txBody>
            <a:bodyPr wrap="square" rtlCol="0" anchor="ctr">
              <a:noAutofit/>
            </a:bodyPr>
            <a:lstStyle/>
            <a:p>
              <a:pPr algn="ctr">
                <a:lnSpc>
                  <a:spcPct val="150000"/>
                </a:lnSpc>
              </a:pPr>
              <a:r>
                <a:rPr lang="en-US" sz="1100" dirty="0"/>
                <a:t>IP SIDE</a:t>
              </a:r>
            </a:p>
          </p:txBody>
        </p:sp>
      </p:grpSp>
    </p:spTree>
    <p:extLst>
      <p:ext uri="{BB962C8B-B14F-4D97-AF65-F5344CB8AC3E}">
        <p14:creationId xmlns:p14="http://schemas.microsoft.com/office/powerpoint/2010/main" val="164411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39989-8D39-8B49-C6A0-1416576E5A51}"/>
              </a:ext>
            </a:extLst>
          </p:cNvPr>
          <p:cNvSpPr>
            <a:spLocks noGrp="1"/>
          </p:cNvSpPr>
          <p:nvPr>
            <p:ph type="sldNum" sz="quarter" idx="10"/>
          </p:nvPr>
        </p:nvSpPr>
        <p:spPr/>
        <p:txBody>
          <a:bodyPr/>
          <a:lstStyle/>
          <a:p>
            <a:fld id="{88A1DFE4-5FC5-43BD-BB7E-75EAD82B965F}" type="slidenum">
              <a:rPr lang="en-US" noProof="0" smtClean="0"/>
              <a:pPr/>
              <a:t>5</a:t>
            </a:fld>
            <a:endParaRPr lang="en-US" noProof="0"/>
          </a:p>
        </p:txBody>
      </p:sp>
      <p:sp>
        <p:nvSpPr>
          <p:cNvPr id="6" name="Title 2">
            <a:extLst>
              <a:ext uri="{FF2B5EF4-FFF2-40B4-BE49-F238E27FC236}">
                <a16:creationId xmlns:a16="http://schemas.microsoft.com/office/drawing/2014/main" id="{9493E224-A1FB-BF13-975E-A785D29530FC}"/>
              </a:ext>
            </a:extLst>
          </p:cNvPr>
          <p:cNvSpPr txBox="1">
            <a:spLocks/>
          </p:cNvSpPr>
          <p:nvPr/>
        </p:nvSpPr>
        <p:spPr>
          <a:xfrm>
            <a:off x="486141" y="517962"/>
            <a:ext cx="2718529" cy="523220"/>
          </a:xfrm>
          <a:prstGeom prst="rect">
            <a:avLst/>
          </a:prstGeom>
          <a:noFill/>
        </p:spPr>
        <p:txBody>
          <a:bodyPr wrap="square">
            <a:spAutoFit/>
          </a:bodyPr>
          <a:lstStyle>
            <a:defPPr>
              <a:defRPr lang="it-IT"/>
            </a:defPPr>
            <a:lvl1pPr>
              <a:defRPr b="1"/>
            </a:lvl1pPr>
          </a:lstStyle>
          <a:p>
            <a:r>
              <a:rPr lang="en-US" sz="2800" dirty="0"/>
              <a:t>Support tube</a:t>
            </a:r>
          </a:p>
        </p:txBody>
      </p:sp>
      <p:grpSp>
        <p:nvGrpSpPr>
          <p:cNvPr id="7" name="Group 6">
            <a:extLst>
              <a:ext uri="{FF2B5EF4-FFF2-40B4-BE49-F238E27FC236}">
                <a16:creationId xmlns:a16="http://schemas.microsoft.com/office/drawing/2014/main" id="{D5126FD1-F0E6-5D2E-21DA-6695AA1762F9}"/>
              </a:ext>
            </a:extLst>
          </p:cNvPr>
          <p:cNvGrpSpPr/>
          <p:nvPr/>
        </p:nvGrpSpPr>
        <p:grpSpPr>
          <a:xfrm>
            <a:off x="5466499" y="1577310"/>
            <a:ext cx="6386888" cy="3887272"/>
            <a:chOff x="7824657" y="3940539"/>
            <a:chExt cx="4295372" cy="2614306"/>
          </a:xfrm>
        </p:grpSpPr>
        <p:grpSp>
          <p:nvGrpSpPr>
            <p:cNvPr id="8" name="Group 7">
              <a:extLst>
                <a:ext uri="{FF2B5EF4-FFF2-40B4-BE49-F238E27FC236}">
                  <a16:creationId xmlns:a16="http://schemas.microsoft.com/office/drawing/2014/main" id="{D6B170A6-1111-3F73-0EBF-5006C93AA7BB}"/>
                </a:ext>
              </a:extLst>
            </p:cNvPr>
            <p:cNvGrpSpPr/>
            <p:nvPr/>
          </p:nvGrpSpPr>
          <p:grpSpPr>
            <a:xfrm>
              <a:off x="7824657" y="3940539"/>
              <a:ext cx="4295372" cy="2542779"/>
              <a:chOff x="6473675" y="3244003"/>
              <a:chExt cx="5640015" cy="3338782"/>
            </a:xfrm>
          </p:grpSpPr>
          <p:pic>
            <p:nvPicPr>
              <p:cNvPr id="10" name="Picture 6">
                <a:extLst>
                  <a:ext uri="{FF2B5EF4-FFF2-40B4-BE49-F238E27FC236}">
                    <a16:creationId xmlns:a16="http://schemas.microsoft.com/office/drawing/2014/main" id="{7FE4BE9A-2551-E6A4-4B3F-F0F0FA759222}"/>
                  </a:ext>
                </a:extLst>
              </p:cNvPr>
              <p:cNvPicPr>
                <a:picLocks noChangeAspect="1"/>
              </p:cNvPicPr>
              <p:nvPr/>
            </p:nvPicPr>
            <p:blipFill>
              <a:blip r:embed="rId2"/>
              <a:stretch>
                <a:fillRect/>
              </a:stretch>
            </p:blipFill>
            <p:spPr>
              <a:xfrm>
                <a:off x="6473675" y="3244003"/>
                <a:ext cx="5640015" cy="3338782"/>
              </a:xfrm>
              <a:prstGeom prst="rect">
                <a:avLst/>
              </a:prstGeom>
            </p:spPr>
          </p:pic>
          <p:cxnSp>
            <p:nvCxnSpPr>
              <p:cNvPr id="11" name="Straight Arrow Connector 14">
                <a:extLst>
                  <a:ext uri="{FF2B5EF4-FFF2-40B4-BE49-F238E27FC236}">
                    <a16:creationId xmlns:a16="http://schemas.microsoft.com/office/drawing/2014/main" id="{37A55D0F-80D3-BC84-CFBB-632F787EBA24}"/>
                  </a:ext>
                </a:extLst>
              </p:cNvPr>
              <p:cNvCxnSpPr>
                <a:cxnSpLocks/>
              </p:cNvCxnSpPr>
              <p:nvPr/>
            </p:nvCxnSpPr>
            <p:spPr>
              <a:xfrm flipV="1">
                <a:off x="7866835" y="5961641"/>
                <a:ext cx="60257" cy="3401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4">
                <a:extLst>
                  <a:ext uri="{FF2B5EF4-FFF2-40B4-BE49-F238E27FC236}">
                    <a16:creationId xmlns:a16="http://schemas.microsoft.com/office/drawing/2014/main" id="{288AD318-82E1-8058-A83C-40403C761376}"/>
                  </a:ext>
                </a:extLst>
              </p:cNvPr>
              <p:cNvCxnSpPr>
                <a:cxnSpLocks/>
              </p:cNvCxnSpPr>
              <p:nvPr/>
            </p:nvCxnSpPr>
            <p:spPr>
              <a:xfrm flipV="1">
                <a:off x="8043970" y="5843821"/>
                <a:ext cx="248653" cy="457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4">
                <a:extLst>
                  <a:ext uri="{FF2B5EF4-FFF2-40B4-BE49-F238E27FC236}">
                    <a16:creationId xmlns:a16="http://schemas.microsoft.com/office/drawing/2014/main" id="{070BDFBD-C33A-B287-844C-D90F146AC29A}"/>
                  </a:ext>
                </a:extLst>
              </p:cNvPr>
              <p:cNvCxnSpPr>
                <a:cxnSpLocks/>
              </p:cNvCxnSpPr>
              <p:nvPr/>
            </p:nvCxnSpPr>
            <p:spPr>
              <a:xfrm flipH="1">
                <a:off x="7053804" y="3865187"/>
                <a:ext cx="990166" cy="8929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4">
                <a:extLst>
                  <a:ext uri="{FF2B5EF4-FFF2-40B4-BE49-F238E27FC236}">
                    <a16:creationId xmlns:a16="http://schemas.microsoft.com/office/drawing/2014/main" id="{1D634091-5F70-B824-22C7-CC0D918DC36D}"/>
                  </a:ext>
                </a:extLst>
              </p:cNvPr>
              <p:cNvCxnSpPr>
                <a:cxnSpLocks/>
              </p:cNvCxnSpPr>
              <p:nvPr/>
            </p:nvCxnSpPr>
            <p:spPr>
              <a:xfrm flipV="1">
                <a:off x="8409501" y="5398860"/>
                <a:ext cx="1423163" cy="9306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120DAF-7840-116E-EE90-207423D00D8F}"/>
                  </a:ext>
                </a:extLst>
              </p:cNvPr>
              <p:cNvCxnSpPr>
                <a:cxnSpLocks/>
                <a:stCxn id="9" idx="0"/>
              </p:cNvCxnSpPr>
              <p:nvPr/>
            </p:nvCxnSpPr>
            <p:spPr>
              <a:xfrm flipV="1">
                <a:off x="8863865" y="5255076"/>
                <a:ext cx="1463694" cy="10175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4">
                <a:extLst>
                  <a:ext uri="{FF2B5EF4-FFF2-40B4-BE49-F238E27FC236}">
                    <a16:creationId xmlns:a16="http://schemas.microsoft.com/office/drawing/2014/main" id="{102ED154-2CBF-C92F-629E-145F1A279691}"/>
                  </a:ext>
                </a:extLst>
              </p:cNvPr>
              <p:cNvCxnSpPr>
                <a:cxnSpLocks/>
              </p:cNvCxnSpPr>
              <p:nvPr/>
            </p:nvCxnSpPr>
            <p:spPr>
              <a:xfrm flipV="1">
                <a:off x="8896493" y="5106278"/>
                <a:ext cx="1856854" cy="11893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974C74-7CE4-4E08-9E58-E16BB5CC30A2}"/>
                  </a:ext>
                </a:extLst>
              </p:cNvPr>
              <p:cNvSpPr txBox="1"/>
              <p:nvPr/>
            </p:nvSpPr>
            <p:spPr>
              <a:xfrm>
                <a:off x="8043970" y="3489537"/>
                <a:ext cx="3165161" cy="404125"/>
              </a:xfrm>
              <a:prstGeom prst="rect">
                <a:avLst/>
              </a:prstGeom>
              <a:noFill/>
            </p:spPr>
            <p:txBody>
              <a:bodyPr wrap="square">
                <a:spAutoFit/>
              </a:bodyPr>
              <a:lstStyle/>
              <a:p>
                <a:r>
                  <a:rPr lang="en-US" sz="1400" dirty="0"/>
                  <a:t>Aluminium endcaps </a:t>
                </a:r>
              </a:p>
            </p:txBody>
          </p:sp>
          <p:cxnSp>
            <p:nvCxnSpPr>
              <p:cNvPr id="18" name="Straight Arrow Connector 14">
                <a:extLst>
                  <a:ext uri="{FF2B5EF4-FFF2-40B4-BE49-F238E27FC236}">
                    <a16:creationId xmlns:a16="http://schemas.microsoft.com/office/drawing/2014/main" id="{C76FCC15-E7F7-F0D6-18A0-E425C3C984F7}"/>
                  </a:ext>
                </a:extLst>
              </p:cNvPr>
              <p:cNvCxnSpPr>
                <a:cxnSpLocks/>
              </p:cNvCxnSpPr>
              <p:nvPr/>
            </p:nvCxnSpPr>
            <p:spPr>
              <a:xfrm>
                <a:off x="9788765" y="3662649"/>
                <a:ext cx="1462232" cy="78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4">
                <a:extLst>
                  <a:ext uri="{FF2B5EF4-FFF2-40B4-BE49-F238E27FC236}">
                    <a16:creationId xmlns:a16="http://schemas.microsoft.com/office/drawing/2014/main" id="{D1B862F3-192B-B5BE-CF2D-FA0A69256ED6}"/>
                  </a:ext>
                </a:extLst>
              </p:cNvPr>
              <p:cNvCxnSpPr>
                <a:cxnSpLocks/>
              </p:cNvCxnSpPr>
              <p:nvPr/>
            </p:nvCxnSpPr>
            <p:spPr>
              <a:xfrm flipV="1">
                <a:off x="8165759" y="5710029"/>
                <a:ext cx="613856" cy="591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B22FE420-D4A2-F9DA-A64C-17BE5FAA76C9}"/>
                </a:ext>
              </a:extLst>
            </p:cNvPr>
            <p:cNvSpPr txBox="1"/>
            <p:nvPr/>
          </p:nvSpPr>
          <p:spPr>
            <a:xfrm>
              <a:off x="8463247" y="6247068"/>
              <a:ext cx="2363504" cy="307777"/>
            </a:xfrm>
            <a:prstGeom prst="rect">
              <a:avLst/>
            </a:prstGeom>
            <a:noFill/>
          </p:spPr>
          <p:txBody>
            <a:bodyPr wrap="square">
              <a:spAutoFit/>
            </a:bodyPr>
            <a:lstStyle/>
            <a:p>
              <a:r>
                <a:rPr lang="en-GB" sz="1400" dirty="0"/>
                <a:t>Aluminium ribs to support:</a:t>
              </a:r>
              <a:endParaRPr lang="en-US" sz="1400" dirty="0"/>
            </a:p>
          </p:txBody>
        </p:sp>
      </p:grpSp>
      <p:sp>
        <p:nvSpPr>
          <p:cNvPr id="20" name="TextBox 19">
            <a:extLst>
              <a:ext uri="{FF2B5EF4-FFF2-40B4-BE49-F238E27FC236}">
                <a16:creationId xmlns:a16="http://schemas.microsoft.com/office/drawing/2014/main" id="{AAEAA5D8-19E6-2B9D-8C48-452044F9B09E}"/>
              </a:ext>
            </a:extLst>
          </p:cNvPr>
          <p:cNvSpPr txBox="1"/>
          <p:nvPr/>
        </p:nvSpPr>
        <p:spPr>
          <a:xfrm>
            <a:off x="8587106" y="4884744"/>
            <a:ext cx="1557199" cy="791892"/>
          </a:xfrm>
          <a:prstGeom prst="rect">
            <a:avLst/>
          </a:prstGeom>
          <a:noFill/>
        </p:spPr>
        <p:txBody>
          <a:bodyPr wrap="square" rtlCol="0">
            <a:noAutofit/>
          </a:bodyPr>
          <a:lstStyle/>
          <a:p>
            <a:pPr marL="171450" indent="-171450">
              <a:buFont typeface="Arial" panose="020B0604020202020204" pitchFamily="34" charset="0"/>
              <a:buChar char="•"/>
            </a:pPr>
            <a:r>
              <a:rPr lang="en-US" sz="1200" dirty="0"/>
              <a:t>Outer and medium tracker</a:t>
            </a:r>
          </a:p>
          <a:p>
            <a:pPr marL="171450" indent="-171450">
              <a:buFont typeface="Arial" panose="020B0604020202020204" pitchFamily="34" charset="0"/>
              <a:buChar char="•"/>
            </a:pPr>
            <a:r>
              <a:rPr lang="en-US" sz="1200" dirty="0"/>
              <a:t>Disk 1, 2 and 3</a:t>
            </a:r>
          </a:p>
        </p:txBody>
      </p:sp>
      <p:pic>
        <p:nvPicPr>
          <p:cNvPr id="21" name="Picture 2" descr="Applsci 10 07262 g001">
            <a:extLst>
              <a:ext uri="{FF2B5EF4-FFF2-40B4-BE49-F238E27FC236}">
                <a16:creationId xmlns:a16="http://schemas.microsoft.com/office/drawing/2014/main" id="{F2185BE8-1401-2F95-F29A-053E9C044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52"/>
          <a:stretch/>
        </p:blipFill>
        <p:spPr bwMode="auto">
          <a:xfrm>
            <a:off x="10359955" y="660741"/>
            <a:ext cx="1734442" cy="86814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35C2A20-6168-B745-4A12-C4529E30B242}"/>
              </a:ext>
            </a:extLst>
          </p:cNvPr>
          <p:cNvSpPr txBox="1"/>
          <p:nvPr/>
        </p:nvSpPr>
        <p:spPr>
          <a:xfrm>
            <a:off x="75767" y="3599876"/>
            <a:ext cx="5291079" cy="3093154"/>
          </a:xfrm>
          <a:prstGeom prst="rect">
            <a:avLst/>
          </a:prstGeom>
          <a:noFill/>
        </p:spPr>
        <p:txBody>
          <a:bodyPr wrap="square">
            <a:spAutoFit/>
          </a:bodyPr>
          <a:lstStyle/>
          <a:p>
            <a:r>
              <a:rPr lang="en-US" sz="2000" dirty="0"/>
              <a:t>The structure is made with a multiple layer structure:</a:t>
            </a:r>
          </a:p>
          <a:p>
            <a:pPr marL="700087" indent="-342900" algn="l">
              <a:spcAft>
                <a:spcPts val="600"/>
              </a:spcAft>
              <a:buFont typeface="Wingdings" panose="05000000000000000000" pitchFamily="2" charset="2"/>
              <a:buChar char="Ø"/>
            </a:pPr>
            <a:r>
              <a:rPr lang="en-GB" sz="2000" dirty="0"/>
              <a:t>1mm CF + 4mm HC + 1mm CF</a:t>
            </a:r>
          </a:p>
          <a:p>
            <a:pPr marL="342900" indent="-342900" algn="l">
              <a:spcAft>
                <a:spcPts val="600"/>
              </a:spcAft>
              <a:buFont typeface="Arial" panose="020B0604020202020204" pitchFamily="34" charset="0"/>
              <a:buChar char="•"/>
            </a:pPr>
            <a:r>
              <a:rPr lang="en-GB" sz="2000" dirty="0"/>
              <a:t>To allow the support of the disks are necessary 6 reinforcement ribs.</a:t>
            </a:r>
          </a:p>
          <a:p>
            <a:pPr marL="342900" indent="-342900">
              <a:spcAft>
                <a:spcPts val="600"/>
              </a:spcAft>
              <a:buFont typeface="Arial" panose="020B0604020202020204" pitchFamily="34" charset="0"/>
              <a:buChar char="•"/>
            </a:pPr>
            <a:r>
              <a:rPr lang="en-US" sz="2000" dirty="0"/>
              <a:t>The cylinder is split in two halves to simplify the assembly procedure </a:t>
            </a:r>
          </a:p>
          <a:p>
            <a:pPr marL="342900" indent="-342900">
              <a:spcAft>
                <a:spcPts val="600"/>
              </a:spcAft>
              <a:buFont typeface="Arial" panose="020B0604020202020204" pitchFamily="34" charset="0"/>
              <a:buChar char="•"/>
            </a:pPr>
            <a:r>
              <a:rPr lang="en-US" sz="2000" dirty="0"/>
              <a:t>The Aluminium endcaps support the LumiCal and the beampipe</a:t>
            </a:r>
          </a:p>
        </p:txBody>
      </p:sp>
      <p:sp>
        <p:nvSpPr>
          <p:cNvPr id="25" name="TextBox 3">
            <a:extLst>
              <a:ext uri="{FF2B5EF4-FFF2-40B4-BE49-F238E27FC236}">
                <a16:creationId xmlns:a16="http://schemas.microsoft.com/office/drawing/2014/main" id="{314B19B1-173E-E513-BD1E-5432538611BF}"/>
              </a:ext>
            </a:extLst>
          </p:cNvPr>
          <p:cNvSpPr txBox="1"/>
          <p:nvPr/>
        </p:nvSpPr>
        <p:spPr>
          <a:xfrm>
            <a:off x="78311" y="1147971"/>
            <a:ext cx="5662472" cy="2169825"/>
          </a:xfrm>
          <a:prstGeom prst="rect">
            <a:avLst/>
          </a:prstGeom>
          <a:noFill/>
        </p:spPr>
        <p:txBody>
          <a:bodyPr wrap="square">
            <a:spAutoFit/>
          </a:bodyPr>
          <a:lstStyle/>
          <a:p>
            <a:r>
              <a:rPr lang="en-US" sz="2000" dirty="0"/>
              <a:t>The </a:t>
            </a:r>
            <a:r>
              <a:rPr lang="en-US" sz="2000" b="1" dirty="0"/>
              <a:t>support tube</a:t>
            </a:r>
            <a:r>
              <a:rPr lang="en-US" sz="2000" dirty="0"/>
              <a:t> aims to :</a:t>
            </a:r>
          </a:p>
          <a:p>
            <a:pPr marL="342900" indent="-342900">
              <a:spcAft>
                <a:spcPts val="600"/>
              </a:spcAft>
              <a:buFont typeface="Arial" panose="020B0604020202020204" pitchFamily="34" charset="0"/>
              <a:buChar char="•"/>
            </a:pPr>
            <a:r>
              <a:rPr lang="en-US" sz="2000" dirty="0"/>
              <a:t>Provide a cantilevered support for the pipe</a:t>
            </a:r>
          </a:p>
          <a:p>
            <a:pPr marL="342900" indent="-342900">
              <a:spcAft>
                <a:spcPts val="600"/>
              </a:spcAft>
              <a:buFont typeface="Arial" panose="020B0604020202020204" pitchFamily="34" charset="0"/>
              <a:buChar char="•"/>
            </a:pPr>
            <a:r>
              <a:rPr lang="en-US" sz="2000" dirty="0"/>
              <a:t>Avoid loads on thin-walled central chamber during assembly or due to </a:t>
            </a:r>
            <a:r>
              <a:rPr lang="en-US" sz="2000" dirty="0">
                <a:solidFill>
                  <a:schemeClr val="accent6"/>
                </a:solidFill>
              </a:rPr>
              <a:t>its own weight</a:t>
            </a:r>
            <a:endParaRPr lang="en-US" sz="2000" strike="sngStrike" dirty="0">
              <a:solidFill>
                <a:schemeClr val="accent6"/>
              </a:solidFill>
            </a:endParaRPr>
          </a:p>
          <a:p>
            <a:pPr marL="342900" indent="-342900">
              <a:spcAft>
                <a:spcPts val="600"/>
              </a:spcAft>
              <a:buFont typeface="Arial" panose="020B0604020202020204" pitchFamily="34" charset="0"/>
              <a:buChar char="•"/>
            </a:pPr>
            <a:r>
              <a:rPr lang="en-US" sz="2000" dirty="0"/>
              <a:t>Support LumiCal</a:t>
            </a:r>
          </a:p>
          <a:p>
            <a:pPr marL="342900" indent="-342900">
              <a:spcAft>
                <a:spcPts val="600"/>
              </a:spcAft>
              <a:buFont typeface="Arial" panose="020B0604020202020204" pitchFamily="34" charset="0"/>
              <a:buChar char="•"/>
            </a:pPr>
            <a:r>
              <a:rPr lang="en-US" sz="2000" dirty="0"/>
              <a:t>Support the outer and disk tracker</a:t>
            </a:r>
          </a:p>
        </p:txBody>
      </p:sp>
    </p:spTree>
    <p:extLst>
      <p:ext uri="{BB962C8B-B14F-4D97-AF65-F5344CB8AC3E}">
        <p14:creationId xmlns:p14="http://schemas.microsoft.com/office/powerpoint/2010/main" val="2962498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A9A969-6D08-B1A3-DBD4-6F49C2F1F94A}"/>
              </a:ext>
            </a:extLst>
          </p:cNvPr>
          <p:cNvSpPr>
            <a:spLocks noGrp="1"/>
          </p:cNvSpPr>
          <p:nvPr>
            <p:ph type="sldNum" sz="quarter" idx="10"/>
          </p:nvPr>
        </p:nvSpPr>
        <p:spPr/>
        <p:txBody>
          <a:bodyPr/>
          <a:lstStyle/>
          <a:p>
            <a:fld id="{88A1DFE4-5FC5-43BD-BB7E-75EAD82B965F}" type="slidenum">
              <a:rPr lang="en-US" noProof="0" smtClean="0"/>
              <a:pPr/>
              <a:t>6</a:t>
            </a:fld>
            <a:endParaRPr lang="en-US" noProof="0"/>
          </a:p>
        </p:txBody>
      </p:sp>
      <p:sp>
        <p:nvSpPr>
          <p:cNvPr id="8" name="Title 2">
            <a:extLst>
              <a:ext uri="{FF2B5EF4-FFF2-40B4-BE49-F238E27FC236}">
                <a16:creationId xmlns:a16="http://schemas.microsoft.com/office/drawing/2014/main" id="{032C5CCB-FF20-D5E2-364B-F31E87D5ADFB}"/>
              </a:ext>
            </a:extLst>
          </p:cNvPr>
          <p:cNvSpPr txBox="1">
            <a:spLocks/>
          </p:cNvSpPr>
          <p:nvPr/>
        </p:nvSpPr>
        <p:spPr>
          <a:xfrm>
            <a:off x="67181" y="620979"/>
            <a:ext cx="11017800" cy="107208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endParaRPr lang="en-US" sz="4000" b="1" dirty="0"/>
          </a:p>
        </p:txBody>
      </p:sp>
      <p:pic>
        <p:nvPicPr>
          <p:cNvPr id="9" name="Picture 9" descr="A close-up of a bracelet&#10;&#10;Description automatically generated with low confidence">
            <a:extLst>
              <a:ext uri="{FF2B5EF4-FFF2-40B4-BE49-F238E27FC236}">
                <a16:creationId xmlns:a16="http://schemas.microsoft.com/office/drawing/2014/main" id="{386861AA-7A98-3A8D-FBF2-90876E562131}"/>
              </a:ext>
            </a:extLst>
          </p:cNvPr>
          <p:cNvPicPr>
            <a:picLocks noChangeAspect="1"/>
          </p:cNvPicPr>
          <p:nvPr/>
        </p:nvPicPr>
        <p:blipFill rotWithShape="1">
          <a:blip r:embed="rId2">
            <a:extLst>
              <a:ext uri="{28A0092B-C50C-407E-A947-70E740481C1C}">
                <a14:useLocalDpi xmlns:a14="http://schemas.microsoft.com/office/drawing/2010/main" val="0"/>
              </a:ext>
            </a:extLst>
          </a:blip>
          <a:srcRect l="12426" t="12411" r="14776" b="9623"/>
          <a:stretch/>
        </p:blipFill>
        <p:spPr>
          <a:xfrm rot="569289">
            <a:off x="238272" y="3110486"/>
            <a:ext cx="5316546" cy="3332107"/>
          </a:xfrm>
          <a:prstGeom prst="rect">
            <a:avLst/>
          </a:prstGeom>
        </p:spPr>
      </p:pic>
      <p:sp>
        <p:nvSpPr>
          <p:cNvPr id="11" name="Freccia a destra 15">
            <a:extLst>
              <a:ext uri="{FF2B5EF4-FFF2-40B4-BE49-F238E27FC236}">
                <a16:creationId xmlns:a16="http://schemas.microsoft.com/office/drawing/2014/main" id="{83257320-1676-20E8-F5A5-1FF616908CD8}"/>
              </a:ext>
            </a:extLst>
          </p:cNvPr>
          <p:cNvSpPr/>
          <p:nvPr/>
        </p:nvSpPr>
        <p:spPr>
          <a:xfrm>
            <a:off x="5497816" y="4617522"/>
            <a:ext cx="590550" cy="31803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art, design&#10;&#10;Description automatically generated with medium confidence">
            <a:extLst>
              <a:ext uri="{FF2B5EF4-FFF2-40B4-BE49-F238E27FC236}">
                <a16:creationId xmlns:a16="http://schemas.microsoft.com/office/drawing/2014/main" id="{402511F8-F9ED-2AF3-AAE0-4506995E2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366" y="3127990"/>
            <a:ext cx="6100532" cy="2754730"/>
          </a:xfrm>
          <a:prstGeom prst="rect">
            <a:avLst/>
          </a:prstGeom>
        </p:spPr>
      </p:pic>
      <p:sp>
        <p:nvSpPr>
          <p:cNvPr id="13" name="Title 2">
            <a:extLst>
              <a:ext uri="{FF2B5EF4-FFF2-40B4-BE49-F238E27FC236}">
                <a16:creationId xmlns:a16="http://schemas.microsoft.com/office/drawing/2014/main" id="{9A2E8923-3B9F-25AE-5E77-F480EEDF6660}"/>
              </a:ext>
            </a:extLst>
          </p:cNvPr>
          <p:cNvSpPr txBox="1">
            <a:spLocks/>
          </p:cNvSpPr>
          <p:nvPr/>
        </p:nvSpPr>
        <p:spPr>
          <a:xfrm>
            <a:off x="178014" y="546537"/>
            <a:ext cx="11175785" cy="523220"/>
          </a:xfrm>
          <a:prstGeom prst="rect">
            <a:avLst/>
          </a:prstGeom>
          <a:noFill/>
        </p:spPr>
        <p:txBody>
          <a:bodyPr wrap="square">
            <a:spAutoFit/>
          </a:bodyPr>
          <a:lstStyle>
            <a:defPPr>
              <a:defRPr lang="it-IT"/>
            </a:defPPr>
            <a:lvl1pPr>
              <a:defRPr b="1"/>
            </a:lvl1pPr>
          </a:lstStyle>
          <a:p>
            <a:r>
              <a:rPr lang="en-US" sz="2800" dirty="0"/>
              <a:t>Update of the vertex detector, disks and barrels integration </a:t>
            </a:r>
          </a:p>
        </p:txBody>
      </p:sp>
      <p:sp>
        <p:nvSpPr>
          <p:cNvPr id="14" name="TextBox 13">
            <a:extLst>
              <a:ext uri="{FF2B5EF4-FFF2-40B4-BE49-F238E27FC236}">
                <a16:creationId xmlns:a16="http://schemas.microsoft.com/office/drawing/2014/main" id="{ED0DA2BF-B8D7-7655-F948-E12458E3FB57}"/>
              </a:ext>
            </a:extLst>
          </p:cNvPr>
          <p:cNvSpPr txBox="1"/>
          <p:nvPr/>
        </p:nvSpPr>
        <p:spPr>
          <a:xfrm>
            <a:off x="295275" y="1069757"/>
            <a:ext cx="10703981" cy="1743076"/>
          </a:xfrm>
          <a:prstGeom prst="rect">
            <a:avLst/>
          </a:prstGeom>
          <a:noFill/>
        </p:spPr>
        <p:txBody>
          <a:bodyPr wrap="square" rtlCol="0">
            <a:noAutofit/>
          </a:bodyPr>
          <a:lstStyle/>
          <a:p>
            <a:pPr marL="171450" indent="-171450">
              <a:lnSpc>
                <a:spcPct val="200000"/>
              </a:lnSpc>
              <a:buFont typeface="Arial" panose="020B0604020202020204" pitchFamily="34" charset="0"/>
              <a:buChar char="•"/>
            </a:pPr>
            <a:r>
              <a:rPr lang="en-US" sz="2000" dirty="0"/>
              <a:t>Update of the diameters of disks and outer barrel.  </a:t>
            </a:r>
          </a:p>
          <a:p>
            <a:pPr marL="171450" indent="-171450">
              <a:lnSpc>
                <a:spcPct val="200000"/>
              </a:lnSpc>
              <a:buFont typeface="Arial" panose="020B0604020202020204" pitchFamily="34" charset="0"/>
              <a:buChar char="•"/>
            </a:pPr>
            <a:r>
              <a:rPr lang="en-US" sz="2000" dirty="0"/>
              <a:t>Change of the disks’ position according to the last layout version from INFN-Pisa group. </a:t>
            </a:r>
          </a:p>
          <a:p>
            <a:pPr marL="171450" indent="-171450">
              <a:lnSpc>
                <a:spcPct val="200000"/>
              </a:lnSpc>
              <a:buFont typeface="Arial" panose="020B0604020202020204" pitchFamily="34" charset="0"/>
              <a:buChar char="•"/>
            </a:pPr>
            <a:r>
              <a:rPr lang="en-US" sz="2000" dirty="0"/>
              <a:t>Change of the reinforcing ribs position.  </a:t>
            </a:r>
          </a:p>
          <a:p>
            <a:pPr marL="171450" indent="-171450">
              <a:lnSpc>
                <a:spcPct val="200000"/>
              </a:lnSpc>
              <a:buFont typeface="Arial" panose="020B0604020202020204" pitchFamily="34" charset="0"/>
              <a:buChar char="•"/>
            </a:pPr>
            <a:r>
              <a:rPr lang="en-US" sz="2000" dirty="0"/>
              <a:t>Update of the Support Tube structural analysis.  </a:t>
            </a:r>
          </a:p>
        </p:txBody>
      </p:sp>
    </p:spTree>
    <p:extLst>
      <p:ext uri="{BB962C8B-B14F-4D97-AF65-F5344CB8AC3E}">
        <p14:creationId xmlns:p14="http://schemas.microsoft.com/office/powerpoint/2010/main" val="132582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67923C-66DD-76EF-E1A9-EE882630BFE6}"/>
              </a:ext>
            </a:extLst>
          </p:cNvPr>
          <p:cNvSpPr>
            <a:spLocks noGrp="1"/>
          </p:cNvSpPr>
          <p:nvPr>
            <p:ph type="sldNum" sz="quarter" idx="10"/>
          </p:nvPr>
        </p:nvSpPr>
        <p:spPr/>
        <p:txBody>
          <a:bodyPr/>
          <a:lstStyle/>
          <a:p>
            <a:fld id="{88A1DFE4-5FC5-43BD-BB7E-75EAD82B965F}" type="slidenum">
              <a:rPr lang="en-US" noProof="0" smtClean="0"/>
              <a:pPr/>
              <a:t>7</a:t>
            </a:fld>
            <a:endParaRPr lang="en-US" noProof="0"/>
          </a:p>
        </p:txBody>
      </p:sp>
      <p:sp>
        <p:nvSpPr>
          <p:cNvPr id="5" name="Title 4">
            <a:extLst>
              <a:ext uri="{FF2B5EF4-FFF2-40B4-BE49-F238E27FC236}">
                <a16:creationId xmlns:a16="http://schemas.microsoft.com/office/drawing/2014/main" id="{22438F34-8E40-D067-7326-E78561D672E1}"/>
              </a:ext>
            </a:extLst>
          </p:cNvPr>
          <p:cNvSpPr>
            <a:spLocks noGrp="1"/>
          </p:cNvSpPr>
          <p:nvPr>
            <p:ph type="title"/>
          </p:nvPr>
        </p:nvSpPr>
        <p:spPr>
          <a:xfrm>
            <a:off x="145627" y="522301"/>
            <a:ext cx="11017800" cy="1072088"/>
          </a:xfrm>
        </p:spPr>
        <p:txBody>
          <a:bodyPr/>
          <a:lstStyle/>
          <a:p>
            <a:r>
              <a:rPr lang="en-US" dirty="0"/>
              <a:t>Structural optimization of Support Tube flanges</a:t>
            </a:r>
          </a:p>
        </p:txBody>
      </p:sp>
      <p:pic>
        <p:nvPicPr>
          <p:cNvPr id="15" name="Picture 14" descr="A picture containing pair, scissors&#10;&#10;Description automatically generated">
            <a:extLst>
              <a:ext uri="{FF2B5EF4-FFF2-40B4-BE49-F238E27FC236}">
                <a16:creationId xmlns:a16="http://schemas.microsoft.com/office/drawing/2014/main" id="{72810B4B-CD67-AEF0-D99C-A93697EB3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281" y="4421612"/>
            <a:ext cx="3524875" cy="2349916"/>
          </a:xfrm>
          <a:prstGeom prst="rect">
            <a:avLst/>
          </a:prstGeom>
        </p:spPr>
      </p:pic>
      <p:sp>
        <p:nvSpPr>
          <p:cNvPr id="19" name="TextBox 18">
            <a:extLst>
              <a:ext uri="{FF2B5EF4-FFF2-40B4-BE49-F238E27FC236}">
                <a16:creationId xmlns:a16="http://schemas.microsoft.com/office/drawing/2014/main" id="{F03035E7-F2B1-ABD9-3D35-D0598B4747BF}"/>
              </a:ext>
            </a:extLst>
          </p:cNvPr>
          <p:cNvSpPr txBox="1"/>
          <p:nvPr/>
        </p:nvSpPr>
        <p:spPr>
          <a:xfrm>
            <a:off x="59735" y="4687100"/>
            <a:ext cx="3524875" cy="2031325"/>
          </a:xfrm>
          <a:prstGeom prst="rect">
            <a:avLst/>
          </a:prstGeom>
          <a:noFill/>
        </p:spPr>
        <p:txBody>
          <a:bodyPr wrap="square">
            <a:spAutoFit/>
          </a:bodyPr>
          <a:lstStyle/>
          <a:p>
            <a:r>
              <a:rPr lang="en-GB" dirty="0"/>
              <a:t>At the moment, the </a:t>
            </a:r>
            <a:r>
              <a:rPr lang="en-GB" b="1" dirty="0"/>
              <a:t>SIMP</a:t>
            </a:r>
            <a:r>
              <a:rPr lang="en-GB" dirty="0"/>
              <a:t> algorithm has been used, based on the concept of penalty, and the </a:t>
            </a:r>
            <a:r>
              <a:rPr lang="en-GB" b="1" dirty="0"/>
              <a:t>Generative Design </a:t>
            </a:r>
            <a:r>
              <a:rPr lang="en-GB" dirty="0"/>
              <a:t>method, capable of creating a structure from an initial shape and from imposed spatial constraints.</a:t>
            </a:r>
            <a:endParaRPr lang="en-US" dirty="0"/>
          </a:p>
        </p:txBody>
      </p:sp>
      <p:pic>
        <p:nvPicPr>
          <p:cNvPr id="21" name="Picture 20">
            <a:extLst>
              <a:ext uri="{FF2B5EF4-FFF2-40B4-BE49-F238E27FC236}">
                <a16:creationId xmlns:a16="http://schemas.microsoft.com/office/drawing/2014/main" id="{32DC4C15-22D0-C89B-C8A4-0D1089297FD5}"/>
              </a:ext>
            </a:extLst>
          </p:cNvPr>
          <p:cNvPicPr>
            <a:picLocks noChangeAspect="1"/>
          </p:cNvPicPr>
          <p:nvPr/>
        </p:nvPicPr>
        <p:blipFill rotWithShape="1">
          <a:blip r:embed="rId3"/>
          <a:srcRect l="14564" t="22219" r="39826" b="15842"/>
          <a:stretch/>
        </p:blipFill>
        <p:spPr>
          <a:xfrm>
            <a:off x="145627" y="1058345"/>
            <a:ext cx="5560828" cy="3287261"/>
          </a:xfrm>
          <a:prstGeom prst="rect">
            <a:avLst/>
          </a:prstGeom>
        </p:spPr>
      </p:pic>
      <p:sp>
        <p:nvSpPr>
          <p:cNvPr id="23" name="Oval 22">
            <a:extLst>
              <a:ext uri="{FF2B5EF4-FFF2-40B4-BE49-F238E27FC236}">
                <a16:creationId xmlns:a16="http://schemas.microsoft.com/office/drawing/2014/main" id="{5A02FA36-1362-EC05-8B0C-C4E872763C79}"/>
              </a:ext>
            </a:extLst>
          </p:cNvPr>
          <p:cNvSpPr/>
          <p:nvPr/>
        </p:nvSpPr>
        <p:spPr>
          <a:xfrm rot="1156077">
            <a:off x="775093" y="1488842"/>
            <a:ext cx="2962977" cy="20842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art&#10;&#10;Description automatically generated">
            <a:extLst>
              <a:ext uri="{FF2B5EF4-FFF2-40B4-BE49-F238E27FC236}">
                <a16:creationId xmlns:a16="http://schemas.microsoft.com/office/drawing/2014/main" id="{5FDC4E86-DC18-E10A-E9EA-EDDFE838A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7155" y="4663256"/>
            <a:ext cx="2534845" cy="2189027"/>
          </a:xfrm>
          <a:prstGeom prst="rect">
            <a:avLst/>
          </a:prstGeom>
        </p:spPr>
      </p:pic>
      <p:pic>
        <p:nvPicPr>
          <p:cNvPr id="27" name="Picture 26" descr="A close-up of a machine&#10;&#10;Description automatically generated with low confidence">
            <a:extLst>
              <a:ext uri="{FF2B5EF4-FFF2-40B4-BE49-F238E27FC236}">
                <a16:creationId xmlns:a16="http://schemas.microsoft.com/office/drawing/2014/main" id="{875933DB-319B-F1E9-BA52-789F72A64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7893" y="1082696"/>
            <a:ext cx="4365534" cy="1862400"/>
          </a:xfrm>
          <a:prstGeom prst="rect">
            <a:avLst/>
          </a:prstGeom>
        </p:spPr>
      </p:pic>
      <p:pic>
        <p:nvPicPr>
          <p:cNvPr id="24" name="Picture 23" descr="A picture containing sketch, design&#10;&#10;Description automatically generated">
            <a:extLst>
              <a:ext uri="{FF2B5EF4-FFF2-40B4-BE49-F238E27FC236}">
                <a16:creationId xmlns:a16="http://schemas.microsoft.com/office/drawing/2014/main" id="{77C2FFD2-1D45-7036-E4BB-A79B4D6C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7715" y="3323381"/>
            <a:ext cx="2941335" cy="2180542"/>
          </a:xfrm>
          <a:prstGeom prst="rect">
            <a:avLst/>
          </a:prstGeom>
        </p:spPr>
      </p:pic>
    </p:spTree>
    <p:extLst>
      <p:ext uri="{BB962C8B-B14F-4D97-AF65-F5344CB8AC3E}">
        <p14:creationId xmlns:p14="http://schemas.microsoft.com/office/powerpoint/2010/main" val="370964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1F33C-F0BE-3398-E4C1-EB143648FB23}"/>
              </a:ext>
            </a:extLst>
          </p:cNvPr>
          <p:cNvSpPr>
            <a:spLocks noGrp="1"/>
          </p:cNvSpPr>
          <p:nvPr>
            <p:ph type="sldNum" sz="quarter" idx="10"/>
          </p:nvPr>
        </p:nvSpPr>
        <p:spPr/>
        <p:txBody>
          <a:bodyPr/>
          <a:lstStyle/>
          <a:p>
            <a:fld id="{88A1DFE4-5FC5-43BD-BB7E-75EAD82B965F}" type="slidenum">
              <a:rPr lang="en-US" noProof="0" smtClean="0"/>
              <a:pPr/>
              <a:t>8</a:t>
            </a:fld>
            <a:endParaRPr lang="en-US" noProof="0"/>
          </a:p>
        </p:txBody>
      </p:sp>
      <p:pic>
        <p:nvPicPr>
          <p:cNvPr id="7" name="Picture 6" descr="A picture containing sketch, drawing, circle, wheel&#10;&#10;Description automatically generated">
            <a:extLst>
              <a:ext uri="{FF2B5EF4-FFF2-40B4-BE49-F238E27FC236}">
                <a16:creationId xmlns:a16="http://schemas.microsoft.com/office/drawing/2014/main" id="{FC3423FD-9937-721D-63D3-695EBC427611}"/>
              </a:ext>
            </a:extLst>
          </p:cNvPr>
          <p:cNvPicPr>
            <a:picLocks noChangeAspect="1"/>
          </p:cNvPicPr>
          <p:nvPr/>
        </p:nvPicPr>
        <p:blipFill rotWithShape="1">
          <a:blip r:embed="rId2">
            <a:extLst>
              <a:ext uri="{28A0092B-C50C-407E-A947-70E740481C1C}">
                <a14:useLocalDpi xmlns:a14="http://schemas.microsoft.com/office/drawing/2010/main" val="0"/>
              </a:ext>
            </a:extLst>
          </a:blip>
          <a:srcRect l="15821" r="3729" b="1766"/>
          <a:stretch/>
        </p:blipFill>
        <p:spPr>
          <a:xfrm>
            <a:off x="184816" y="2941187"/>
            <a:ext cx="3439378" cy="3916813"/>
          </a:xfrm>
          <a:prstGeom prst="rect">
            <a:avLst/>
          </a:prstGeom>
        </p:spPr>
      </p:pic>
      <p:pic>
        <p:nvPicPr>
          <p:cNvPr id="12" name="Immagine 1" descr="Immagine che contiene trasporto, ruota, Ricambio auto, cerchio&#10;&#10;Descrizione generata automaticamente">
            <a:extLst>
              <a:ext uri="{FF2B5EF4-FFF2-40B4-BE49-F238E27FC236}">
                <a16:creationId xmlns:a16="http://schemas.microsoft.com/office/drawing/2014/main" id="{CC8CB9B8-9449-68B0-3428-6F6908030AB1}"/>
              </a:ext>
            </a:extLst>
          </p:cNvPr>
          <p:cNvPicPr>
            <a:picLocks noChangeAspect="1"/>
          </p:cNvPicPr>
          <p:nvPr/>
        </p:nvPicPr>
        <p:blipFill>
          <a:blip r:embed="rId3"/>
          <a:stretch>
            <a:fillRect/>
          </a:stretch>
        </p:blipFill>
        <p:spPr>
          <a:xfrm>
            <a:off x="7969212" y="3512776"/>
            <a:ext cx="3598831" cy="3274828"/>
          </a:xfrm>
          <a:prstGeom prst="rect">
            <a:avLst/>
          </a:prstGeom>
        </p:spPr>
      </p:pic>
      <p:pic>
        <p:nvPicPr>
          <p:cNvPr id="13" name="Immagine 1" descr="Immagine che contiene cerchio, cartone animato, arte, design&#10;&#10;Descrizione generata automaticamente">
            <a:extLst>
              <a:ext uri="{FF2B5EF4-FFF2-40B4-BE49-F238E27FC236}">
                <a16:creationId xmlns:a16="http://schemas.microsoft.com/office/drawing/2014/main" id="{6BD96A50-258A-2BE0-393B-3CFD950B8DB5}"/>
              </a:ext>
            </a:extLst>
          </p:cNvPr>
          <p:cNvPicPr>
            <a:picLocks noChangeAspect="1"/>
          </p:cNvPicPr>
          <p:nvPr/>
        </p:nvPicPr>
        <p:blipFill>
          <a:blip r:embed="rId4"/>
          <a:stretch>
            <a:fillRect/>
          </a:stretch>
        </p:blipFill>
        <p:spPr>
          <a:xfrm>
            <a:off x="6373669" y="786809"/>
            <a:ext cx="2471420" cy="2558415"/>
          </a:xfrm>
          <a:prstGeom prst="rect">
            <a:avLst/>
          </a:prstGeom>
        </p:spPr>
      </p:pic>
      <p:pic>
        <p:nvPicPr>
          <p:cNvPr id="15" name="Picture 14" descr="A drawing of a circular object&#10;&#10;Description automatically generated with low confidence">
            <a:extLst>
              <a:ext uri="{FF2B5EF4-FFF2-40B4-BE49-F238E27FC236}">
                <a16:creationId xmlns:a16="http://schemas.microsoft.com/office/drawing/2014/main" id="{70FA6C2C-AD54-5239-9EB8-6CED6EC05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36" y="870584"/>
            <a:ext cx="3048064" cy="2558415"/>
          </a:xfrm>
          <a:prstGeom prst="rect">
            <a:avLst/>
          </a:prstGeom>
        </p:spPr>
      </p:pic>
      <p:sp>
        <p:nvSpPr>
          <p:cNvPr id="16" name="Freccia a destra 15">
            <a:extLst>
              <a:ext uri="{FF2B5EF4-FFF2-40B4-BE49-F238E27FC236}">
                <a16:creationId xmlns:a16="http://schemas.microsoft.com/office/drawing/2014/main" id="{D9DDC2CF-CCD1-C34F-A2CA-132AE2562C72}"/>
              </a:ext>
            </a:extLst>
          </p:cNvPr>
          <p:cNvSpPr/>
          <p:nvPr/>
        </p:nvSpPr>
        <p:spPr>
          <a:xfrm rot="9282687">
            <a:off x="3690280" y="3830713"/>
            <a:ext cx="590550" cy="31803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ccia a destra 15">
            <a:extLst>
              <a:ext uri="{FF2B5EF4-FFF2-40B4-BE49-F238E27FC236}">
                <a16:creationId xmlns:a16="http://schemas.microsoft.com/office/drawing/2014/main" id="{6CD86722-E718-12CA-448F-6046678A2733}"/>
              </a:ext>
            </a:extLst>
          </p:cNvPr>
          <p:cNvSpPr/>
          <p:nvPr/>
        </p:nvSpPr>
        <p:spPr>
          <a:xfrm rot="1910354">
            <a:off x="8215081" y="3477066"/>
            <a:ext cx="590550" cy="31803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2D995CD-7E79-B3A1-648E-71F6F1FD4B6A}"/>
              </a:ext>
            </a:extLst>
          </p:cNvPr>
          <p:cNvSpPr txBox="1"/>
          <p:nvPr/>
        </p:nvSpPr>
        <p:spPr>
          <a:xfrm>
            <a:off x="3972328" y="4343418"/>
            <a:ext cx="4345019" cy="2083981"/>
          </a:xfrm>
          <a:prstGeom prst="rect">
            <a:avLst/>
          </a:prstGeom>
          <a:noFill/>
        </p:spPr>
        <p:txBody>
          <a:bodyPr wrap="square" rtlCol="0">
            <a:noAutofit/>
          </a:bodyPr>
          <a:lstStyle/>
          <a:p>
            <a:pPr marL="171450" indent="-171450">
              <a:buFont typeface="Arial" panose="020B0604020202020204" pitchFamily="34" charset="0"/>
              <a:buChar char="•"/>
            </a:pPr>
            <a:r>
              <a:rPr lang="en-US" sz="2000" dirty="0"/>
              <a:t>Constraints in term of stress and displacement</a:t>
            </a:r>
          </a:p>
          <a:p>
            <a:pPr marL="171450" indent="-171450">
              <a:buFont typeface="Arial" panose="020B0604020202020204" pitchFamily="34" charset="0"/>
              <a:buChar char="•"/>
            </a:pPr>
            <a:r>
              <a:rPr lang="en-US" sz="2000" dirty="0"/>
              <a:t>Minimizing of the mass</a:t>
            </a:r>
          </a:p>
          <a:p>
            <a:pPr marL="171450" indent="-171450">
              <a:buFont typeface="Arial" panose="020B0604020202020204" pitchFamily="34" charset="0"/>
              <a:buChar char="•"/>
            </a:pPr>
            <a:r>
              <a:rPr lang="en-US" sz="2000" dirty="0"/>
              <a:t>No design zone where the constraint and loads are applied and in functional area </a:t>
            </a:r>
          </a:p>
          <a:p>
            <a:pPr marL="171450" indent="-171450">
              <a:buFont typeface="Arial" panose="020B0604020202020204" pitchFamily="34" charset="0"/>
              <a:buChar char="•"/>
            </a:pPr>
            <a:endParaRPr lang="en-US" sz="2000" dirty="0"/>
          </a:p>
        </p:txBody>
      </p:sp>
    </p:spTree>
    <p:extLst>
      <p:ext uri="{BB962C8B-B14F-4D97-AF65-F5344CB8AC3E}">
        <p14:creationId xmlns:p14="http://schemas.microsoft.com/office/powerpoint/2010/main" val="241131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30D538-173D-1537-B684-4D02F037EEBB}"/>
              </a:ext>
            </a:extLst>
          </p:cNvPr>
          <p:cNvPicPr>
            <a:picLocks noChangeAspect="1"/>
          </p:cNvPicPr>
          <p:nvPr/>
        </p:nvPicPr>
        <p:blipFill>
          <a:blip r:embed="rId2"/>
          <a:stretch>
            <a:fillRect/>
          </a:stretch>
        </p:blipFill>
        <p:spPr>
          <a:xfrm>
            <a:off x="460939" y="1363873"/>
            <a:ext cx="4266521" cy="2430643"/>
          </a:xfrm>
          <a:prstGeom prst="rect">
            <a:avLst/>
          </a:prstGeom>
        </p:spPr>
      </p:pic>
      <p:sp>
        <p:nvSpPr>
          <p:cNvPr id="2" name="Slide Number Placeholder 1">
            <a:extLst>
              <a:ext uri="{FF2B5EF4-FFF2-40B4-BE49-F238E27FC236}">
                <a16:creationId xmlns:a16="http://schemas.microsoft.com/office/drawing/2014/main" id="{D5C4E722-D01E-CD75-D2AA-125FE33BAA03}"/>
              </a:ext>
            </a:extLst>
          </p:cNvPr>
          <p:cNvSpPr>
            <a:spLocks noGrp="1"/>
          </p:cNvSpPr>
          <p:nvPr>
            <p:ph type="sldNum" sz="quarter" idx="10"/>
          </p:nvPr>
        </p:nvSpPr>
        <p:spPr/>
        <p:txBody>
          <a:bodyPr/>
          <a:lstStyle/>
          <a:p>
            <a:fld id="{88A1DFE4-5FC5-43BD-BB7E-75EAD82B965F}" type="slidenum">
              <a:rPr lang="en-US" noProof="0" smtClean="0"/>
              <a:pPr/>
              <a:t>9</a:t>
            </a:fld>
            <a:endParaRPr lang="en-US" noProof="0"/>
          </a:p>
        </p:txBody>
      </p:sp>
      <p:sp>
        <p:nvSpPr>
          <p:cNvPr id="5" name="Title 4">
            <a:extLst>
              <a:ext uri="{FF2B5EF4-FFF2-40B4-BE49-F238E27FC236}">
                <a16:creationId xmlns:a16="http://schemas.microsoft.com/office/drawing/2014/main" id="{1269A5D6-B17C-137D-C61E-A5BA9F4B7AF4}"/>
              </a:ext>
            </a:extLst>
          </p:cNvPr>
          <p:cNvSpPr>
            <a:spLocks noGrp="1"/>
          </p:cNvSpPr>
          <p:nvPr>
            <p:ph type="title"/>
          </p:nvPr>
        </p:nvSpPr>
        <p:spPr>
          <a:xfrm>
            <a:off x="226425" y="595912"/>
            <a:ext cx="11017800" cy="1072088"/>
          </a:xfrm>
        </p:spPr>
        <p:txBody>
          <a:bodyPr/>
          <a:lstStyle/>
          <a:p>
            <a:r>
              <a:rPr lang="en-GB" sz="3200" b="1" i="0" dirty="0">
                <a:solidFill>
                  <a:srgbClr val="222222"/>
                </a:solidFill>
                <a:effectLst/>
                <a:latin typeface="WR_Korean"/>
              </a:rPr>
              <a:t>Crotch chamber</a:t>
            </a:r>
            <a:endParaRPr lang="en-US" sz="3200" dirty="0"/>
          </a:p>
        </p:txBody>
      </p:sp>
      <p:sp>
        <p:nvSpPr>
          <p:cNvPr id="7" name="TextBox 6">
            <a:extLst>
              <a:ext uri="{FF2B5EF4-FFF2-40B4-BE49-F238E27FC236}">
                <a16:creationId xmlns:a16="http://schemas.microsoft.com/office/drawing/2014/main" id="{FF67CD27-6A35-7D9A-2499-4A2D1C55A58E}"/>
              </a:ext>
            </a:extLst>
          </p:cNvPr>
          <p:cNvSpPr txBox="1"/>
          <p:nvPr/>
        </p:nvSpPr>
        <p:spPr>
          <a:xfrm>
            <a:off x="6974837" y="595912"/>
            <a:ext cx="1524000" cy="685800"/>
          </a:xfrm>
          <a:prstGeom prst="rect">
            <a:avLst/>
          </a:prstGeom>
          <a:noFill/>
        </p:spPr>
        <p:txBody>
          <a:bodyPr wrap="square" rtlCol="0">
            <a:noAutofit/>
          </a:bodyPr>
          <a:lstStyle/>
          <a:p>
            <a:pPr algn="ctr">
              <a:lnSpc>
                <a:spcPts val="1651"/>
              </a:lnSpc>
            </a:pPr>
            <a:r>
              <a:rPr lang="en-US" sz="1200" dirty="0"/>
              <a:t>-1175 mm</a:t>
            </a:r>
          </a:p>
        </p:txBody>
      </p:sp>
      <p:cxnSp>
        <p:nvCxnSpPr>
          <p:cNvPr id="9" name="Straight Arrow Connector 8">
            <a:extLst>
              <a:ext uri="{FF2B5EF4-FFF2-40B4-BE49-F238E27FC236}">
                <a16:creationId xmlns:a16="http://schemas.microsoft.com/office/drawing/2014/main" id="{C79692E3-5AAD-DB98-BE86-ED23457C6D9E}"/>
              </a:ext>
            </a:extLst>
          </p:cNvPr>
          <p:cNvCxnSpPr>
            <a:cxnSpLocks/>
          </p:cNvCxnSpPr>
          <p:nvPr/>
        </p:nvCxnSpPr>
        <p:spPr>
          <a:xfrm>
            <a:off x="7741807" y="850298"/>
            <a:ext cx="76200" cy="3253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9898BE-B23C-2830-E247-A0A81A81C7ED}"/>
              </a:ext>
            </a:extLst>
          </p:cNvPr>
          <p:cNvPicPr>
            <a:picLocks noChangeAspect="1"/>
          </p:cNvPicPr>
          <p:nvPr/>
        </p:nvPicPr>
        <p:blipFill>
          <a:blip r:embed="rId3"/>
          <a:stretch>
            <a:fillRect/>
          </a:stretch>
        </p:blipFill>
        <p:spPr>
          <a:xfrm>
            <a:off x="335755" y="3794516"/>
            <a:ext cx="4287453" cy="2828889"/>
          </a:xfrm>
          <a:prstGeom prst="rect">
            <a:avLst/>
          </a:prstGeom>
        </p:spPr>
      </p:pic>
      <p:pic>
        <p:nvPicPr>
          <p:cNvPr id="15" name="Picture 14">
            <a:extLst>
              <a:ext uri="{FF2B5EF4-FFF2-40B4-BE49-F238E27FC236}">
                <a16:creationId xmlns:a16="http://schemas.microsoft.com/office/drawing/2014/main" id="{8D1D4A3B-C2B5-9FE6-7E62-9BDABA1BEBD1}"/>
              </a:ext>
            </a:extLst>
          </p:cNvPr>
          <p:cNvPicPr>
            <a:picLocks noChangeAspect="1"/>
          </p:cNvPicPr>
          <p:nvPr/>
        </p:nvPicPr>
        <p:blipFill>
          <a:blip r:embed="rId4"/>
          <a:stretch>
            <a:fillRect/>
          </a:stretch>
        </p:blipFill>
        <p:spPr>
          <a:xfrm rot="20811668" flipV="1">
            <a:off x="8100301" y="1858902"/>
            <a:ext cx="3931923" cy="1858588"/>
          </a:xfrm>
          <a:prstGeom prst="rect">
            <a:avLst/>
          </a:prstGeom>
        </p:spPr>
      </p:pic>
      <p:pic>
        <p:nvPicPr>
          <p:cNvPr id="17" name="Picture 16">
            <a:extLst>
              <a:ext uri="{FF2B5EF4-FFF2-40B4-BE49-F238E27FC236}">
                <a16:creationId xmlns:a16="http://schemas.microsoft.com/office/drawing/2014/main" id="{41E5C592-0134-12D2-7207-060F1AB97595}"/>
              </a:ext>
            </a:extLst>
          </p:cNvPr>
          <p:cNvPicPr>
            <a:picLocks noChangeAspect="1"/>
          </p:cNvPicPr>
          <p:nvPr/>
        </p:nvPicPr>
        <p:blipFill rotWithShape="1">
          <a:blip r:embed="rId5"/>
          <a:srcRect b="10652"/>
          <a:stretch/>
        </p:blipFill>
        <p:spPr>
          <a:xfrm>
            <a:off x="8928713" y="4123625"/>
            <a:ext cx="3173563" cy="2715589"/>
          </a:xfrm>
          <a:prstGeom prst="rect">
            <a:avLst/>
          </a:prstGeom>
        </p:spPr>
      </p:pic>
      <p:sp>
        <p:nvSpPr>
          <p:cNvPr id="20" name="TextBox 19">
            <a:extLst>
              <a:ext uri="{FF2B5EF4-FFF2-40B4-BE49-F238E27FC236}">
                <a16:creationId xmlns:a16="http://schemas.microsoft.com/office/drawing/2014/main" id="{4B7C9EAF-C3F8-71B3-4A22-F22BA3814624}"/>
              </a:ext>
            </a:extLst>
          </p:cNvPr>
          <p:cNvSpPr txBox="1"/>
          <p:nvPr/>
        </p:nvSpPr>
        <p:spPr>
          <a:xfrm>
            <a:off x="4831712" y="3709769"/>
            <a:ext cx="3667125" cy="3543300"/>
          </a:xfrm>
          <a:prstGeom prst="rect">
            <a:avLst/>
          </a:prstGeom>
          <a:noFill/>
        </p:spPr>
        <p:txBody>
          <a:bodyPr wrap="square" rtlCol="0">
            <a:noAutofit/>
          </a:bodyPr>
          <a:lstStyle/>
          <a:p>
            <a:pPr>
              <a:lnSpc>
                <a:spcPts val="1651"/>
              </a:lnSpc>
            </a:pPr>
            <a:r>
              <a:rPr lang="en-US" dirty="0"/>
              <a:t>Solution A: </a:t>
            </a:r>
          </a:p>
          <a:p>
            <a:pPr marL="171450" indent="-171450">
              <a:lnSpc>
                <a:spcPts val="1651"/>
              </a:lnSpc>
              <a:buFont typeface="Arial" panose="020B0604020202020204" pitchFamily="34" charset="0"/>
              <a:buChar char="•"/>
            </a:pPr>
            <a:r>
              <a:rPr lang="en-US" dirty="0">
                <a:solidFill>
                  <a:srgbClr val="00B050"/>
                </a:solidFill>
              </a:rPr>
              <a:t>Standard flanges </a:t>
            </a:r>
          </a:p>
          <a:p>
            <a:pPr marL="171450" indent="-171450">
              <a:lnSpc>
                <a:spcPts val="1651"/>
              </a:lnSpc>
              <a:buFont typeface="Arial" panose="020B0604020202020204" pitchFamily="34" charset="0"/>
              <a:buChar char="•"/>
            </a:pPr>
            <a:r>
              <a:rPr lang="en-US" dirty="0">
                <a:solidFill>
                  <a:srgbClr val="00B050"/>
                </a:solidFill>
              </a:rPr>
              <a:t>More space available for the crotch </a:t>
            </a:r>
          </a:p>
          <a:p>
            <a:pPr marL="171450" indent="-171450">
              <a:lnSpc>
                <a:spcPts val="1651"/>
              </a:lnSpc>
              <a:buFont typeface="Arial" panose="020B0604020202020204" pitchFamily="34" charset="0"/>
              <a:buChar char="•"/>
            </a:pPr>
            <a:r>
              <a:rPr lang="en-US" dirty="0">
                <a:solidFill>
                  <a:srgbClr val="FF0000"/>
                </a:solidFill>
              </a:rPr>
              <a:t>Flanges in Helium</a:t>
            </a:r>
          </a:p>
          <a:p>
            <a:pPr marL="171450" indent="-171450">
              <a:lnSpc>
                <a:spcPts val="1651"/>
              </a:lnSpc>
              <a:buFont typeface="Arial" panose="020B0604020202020204" pitchFamily="34" charset="0"/>
              <a:buChar char="•"/>
            </a:pPr>
            <a:endParaRPr lang="en-US" dirty="0"/>
          </a:p>
          <a:p>
            <a:pPr>
              <a:lnSpc>
                <a:spcPts val="1651"/>
              </a:lnSpc>
            </a:pPr>
            <a:r>
              <a:rPr lang="en-US" dirty="0"/>
              <a:t>Solution B: </a:t>
            </a:r>
          </a:p>
          <a:p>
            <a:pPr marL="171450" indent="-171450">
              <a:lnSpc>
                <a:spcPts val="1651"/>
              </a:lnSpc>
              <a:buFont typeface="Arial" panose="020B0604020202020204" pitchFamily="34" charset="0"/>
              <a:buChar char="•"/>
            </a:pPr>
            <a:r>
              <a:rPr lang="en-US" dirty="0">
                <a:solidFill>
                  <a:srgbClr val="00B050"/>
                </a:solidFill>
              </a:rPr>
              <a:t>Flanges not in contact with Helium</a:t>
            </a:r>
          </a:p>
          <a:p>
            <a:pPr marL="171450" indent="-171450">
              <a:lnSpc>
                <a:spcPts val="1651"/>
              </a:lnSpc>
              <a:buFont typeface="Arial" panose="020B0604020202020204" pitchFamily="34" charset="0"/>
              <a:buChar char="•"/>
            </a:pPr>
            <a:r>
              <a:rPr lang="en-US" dirty="0">
                <a:solidFill>
                  <a:srgbClr val="00B050"/>
                </a:solidFill>
              </a:rPr>
              <a:t>Shorter chamber than solution A</a:t>
            </a:r>
          </a:p>
          <a:p>
            <a:pPr marL="171450" indent="-171450">
              <a:lnSpc>
                <a:spcPts val="1651"/>
              </a:lnSpc>
              <a:buFont typeface="Arial" panose="020B0604020202020204" pitchFamily="34" charset="0"/>
              <a:buChar char="•"/>
            </a:pPr>
            <a:r>
              <a:rPr lang="en-US" dirty="0">
                <a:solidFill>
                  <a:srgbClr val="FF0000"/>
                </a:solidFill>
              </a:rPr>
              <a:t>No standard flanges</a:t>
            </a:r>
          </a:p>
          <a:p>
            <a:pPr>
              <a:lnSpc>
                <a:spcPts val="1651"/>
              </a:lnSpc>
            </a:pPr>
            <a:endParaRPr lang="en-US" dirty="0"/>
          </a:p>
        </p:txBody>
      </p:sp>
      <p:graphicFrame>
        <p:nvGraphicFramePr>
          <p:cNvPr id="6" name="Chart 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52943231"/>
              </p:ext>
            </p:extLst>
          </p:nvPr>
        </p:nvGraphicFramePr>
        <p:xfrm>
          <a:off x="4540909" y="298691"/>
          <a:ext cx="4654973" cy="1930613"/>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a:extLst>
              <a:ext uri="{FF2B5EF4-FFF2-40B4-BE49-F238E27FC236}">
                <a16:creationId xmlns:a16="http://schemas.microsoft.com/office/drawing/2014/main" id="{765D0C38-4506-4483-2EDC-529D6CCE7EA2}"/>
              </a:ext>
            </a:extLst>
          </p:cNvPr>
          <p:cNvSpPr txBox="1"/>
          <p:nvPr/>
        </p:nvSpPr>
        <p:spPr>
          <a:xfrm>
            <a:off x="226425" y="2361926"/>
            <a:ext cx="1279383" cy="369332"/>
          </a:xfrm>
          <a:prstGeom prst="rect">
            <a:avLst/>
          </a:prstGeom>
          <a:noFill/>
          <a:ln w="19050">
            <a:solidFill>
              <a:srgbClr val="FF0000"/>
            </a:solidFill>
          </a:ln>
        </p:spPr>
        <p:txBody>
          <a:bodyPr wrap="square">
            <a:spAutoFit/>
          </a:bodyPr>
          <a:lstStyle/>
          <a:p>
            <a:pPr algn="ctr"/>
            <a:r>
              <a:rPr lang="en-US" dirty="0"/>
              <a:t>Solution A</a:t>
            </a:r>
          </a:p>
        </p:txBody>
      </p:sp>
      <p:sp>
        <p:nvSpPr>
          <p:cNvPr id="23" name="TextBox 22">
            <a:extLst>
              <a:ext uri="{FF2B5EF4-FFF2-40B4-BE49-F238E27FC236}">
                <a16:creationId xmlns:a16="http://schemas.microsoft.com/office/drawing/2014/main" id="{C6D17EB9-A1C9-9395-4439-60B0552BE936}"/>
              </a:ext>
            </a:extLst>
          </p:cNvPr>
          <p:cNvSpPr txBox="1"/>
          <p:nvPr/>
        </p:nvSpPr>
        <p:spPr>
          <a:xfrm>
            <a:off x="7063877" y="2471466"/>
            <a:ext cx="1575208" cy="369332"/>
          </a:xfrm>
          <a:prstGeom prst="rect">
            <a:avLst/>
          </a:prstGeom>
          <a:noFill/>
          <a:ln w="19050">
            <a:solidFill>
              <a:srgbClr val="FF0000"/>
            </a:solidFill>
          </a:ln>
        </p:spPr>
        <p:txBody>
          <a:bodyPr wrap="square">
            <a:spAutoFit/>
          </a:bodyPr>
          <a:lstStyle>
            <a:defPPr>
              <a:defRPr lang="it-IT"/>
            </a:defPPr>
            <a:lvl1pPr algn="ctr"/>
          </a:lstStyle>
          <a:p>
            <a:r>
              <a:rPr lang="en-US" dirty="0"/>
              <a:t>Solution B</a:t>
            </a:r>
          </a:p>
        </p:txBody>
      </p:sp>
      <p:sp>
        <p:nvSpPr>
          <p:cNvPr id="24" name="TextBox 23">
            <a:extLst>
              <a:ext uri="{FF2B5EF4-FFF2-40B4-BE49-F238E27FC236}">
                <a16:creationId xmlns:a16="http://schemas.microsoft.com/office/drawing/2014/main" id="{8CE08E03-AF14-C8EB-F0D8-B97C50E09A8D}"/>
              </a:ext>
            </a:extLst>
          </p:cNvPr>
          <p:cNvSpPr txBox="1"/>
          <p:nvPr/>
        </p:nvSpPr>
        <p:spPr>
          <a:xfrm>
            <a:off x="10338007" y="1099802"/>
            <a:ext cx="1410083" cy="316837"/>
          </a:xfrm>
          <a:prstGeom prst="rect">
            <a:avLst/>
          </a:prstGeom>
          <a:noFill/>
        </p:spPr>
        <p:txBody>
          <a:bodyPr wrap="square" rtlCol="0">
            <a:noAutofit/>
          </a:bodyPr>
          <a:lstStyle/>
          <a:p>
            <a:pPr algn="ctr">
              <a:lnSpc>
                <a:spcPts val="1651"/>
              </a:lnSpc>
            </a:pPr>
            <a:r>
              <a:rPr lang="en-US" sz="1200" dirty="0">
                <a:solidFill>
                  <a:srgbClr val="FF0000"/>
                </a:solidFill>
              </a:rPr>
              <a:t>Work in progress</a:t>
            </a:r>
          </a:p>
        </p:txBody>
      </p:sp>
      <p:sp>
        <p:nvSpPr>
          <p:cNvPr id="25" name="Oval 24">
            <a:extLst>
              <a:ext uri="{FF2B5EF4-FFF2-40B4-BE49-F238E27FC236}">
                <a16:creationId xmlns:a16="http://schemas.microsoft.com/office/drawing/2014/main" id="{2E5B68AD-45F0-430C-4F29-7DB672C933E5}"/>
              </a:ext>
            </a:extLst>
          </p:cNvPr>
          <p:cNvSpPr/>
          <p:nvPr/>
        </p:nvSpPr>
        <p:spPr>
          <a:xfrm>
            <a:off x="776026" y="5481418"/>
            <a:ext cx="781908" cy="7806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9CC1710-6819-1427-7D3C-F92362F8E949}"/>
              </a:ext>
            </a:extLst>
          </p:cNvPr>
          <p:cNvSpPr/>
          <p:nvPr/>
        </p:nvSpPr>
        <p:spPr>
          <a:xfrm>
            <a:off x="9738422" y="5367863"/>
            <a:ext cx="781908" cy="7806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ADBFA4D8-5DEE-C57D-73EB-EFCB3C5C92D6}"/>
              </a:ext>
            </a:extLst>
          </p:cNvPr>
          <p:cNvCxnSpPr>
            <a:cxnSpLocks/>
          </p:cNvCxnSpPr>
          <p:nvPr/>
        </p:nvCxnSpPr>
        <p:spPr>
          <a:xfrm flipV="1">
            <a:off x="6868395" y="5895709"/>
            <a:ext cx="2870027" cy="663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72F2DCF-0714-C978-B1C6-7D8B4B210C72}"/>
              </a:ext>
            </a:extLst>
          </p:cNvPr>
          <p:cNvCxnSpPr>
            <a:cxnSpLocks/>
            <a:stCxn id="35" idx="1"/>
          </p:cNvCxnSpPr>
          <p:nvPr/>
        </p:nvCxnSpPr>
        <p:spPr>
          <a:xfrm flipH="1" flipV="1">
            <a:off x="1557934" y="6109299"/>
            <a:ext cx="2609341" cy="465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95A298D-84C7-90E7-FFEB-9BCE53FF40D6}"/>
              </a:ext>
            </a:extLst>
          </p:cNvPr>
          <p:cNvSpPr txBox="1"/>
          <p:nvPr/>
        </p:nvSpPr>
        <p:spPr>
          <a:xfrm>
            <a:off x="4167275" y="6405872"/>
            <a:ext cx="2701120" cy="338554"/>
          </a:xfrm>
          <a:prstGeom prst="rect">
            <a:avLst/>
          </a:prstGeom>
          <a:noFill/>
          <a:ln w="19050">
            <a:solidFill>
              <a:srgbClr val="FF0000"/>
            </a:solidFill>
          </a:ln>
        </p:spPr>
        <p:txBody>
          <a:bodyPr wrap="square">
            <a:spAutoFit/>
          </a:bodyPr>
          <a:lstStyle/>
          <a:p>
            <a:pPr algn="ctr"/>
            <a:r>
              <a:rPr lang="en-US" sz="1600" dirty="0"/>
              <a:t>Remote vacuum connection </a:t>
            </a:r>
          </a:p>
        </p:txBody>
      </p:sp>
    </p:spTree>
    <p:extLst>
      <p:ext uri="{BB962C8B-B14F-4D97-AF65-F5344CB8AC3E}">
        <p14:creationId xmlns:p14="http://schemas.microsoft.com/office/powerpoint/2010/main" val="3778688739"/>
      </p:ext>
    </p:extLst>
  </p:cSld>
  <p:clrMapOvr>
    <a:masterClrMapping/>
  </p:clrMapOvr>
</p:sld>
</file>

<file path=ppt/theme/theme1.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ctr">
          <a:lnSpc>
            <a:spcPts val="1651"/>
          </a:lnSpc>
          <a:defRPr sz="1200" dirty="0" smtClean="0">
            <a:solidFill>
              <a:schemeClr val="bg1"/>
            </a:solidFill>
          </a:defRPr>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F594B38A6B244D952E660328408E2C" ma:contentTypeVersion="11" ma:contentTypeDescription="Create a new document." ma:contentTypeScope="" ma:versionID="52ce5739b75387edf4ccfe715e403c13">
  <xsd:schema xmlns:xsd="http://www.w3.org/2001/XMLSchema" xmlns:xs="http://www.w3.org/2001/XMLSchema" xmlns:p="http://schemas.microsoft.com/office/2006/metadata/properties" xmlns:ns2="834351ec-f7ca-44c7-b4e4-38d3c9e72d6a" xmlns:ns3="b985502a-36ff-47b9-a55e-ae1492c8411f" targetNamespace="http://schemas.microsoft.com/office/2006/metadata/properties" ma:root="true" ma:fieldsID="62870750b16d934809837be76f6d37b0" ns2:_="" ns3:_="">
    <xsd:import namespace="834351ec-f7ca-44c7-b4e4-38d3c9e72d6a"/>
    <xsd:import namespace="b985502a-36ff-47b9-a55e-ae1492c8411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51ec-f7ca-44c7-b4e4-38d3c9e72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85502a-36ff-47b9-a55e-ae1492c8411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ee022bf-feb9-4805-93d0-907d1a5109e9}" ma:internalName="TaxCatchAll" ma:showField="CatchAllData" ma:web="b985502a-36ff-47b9-a55e-ae1492c8411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985502a-36ff-47b9-a55e-ae1492c8411f" xsi:nil="true"/>
    <lcf76f155ced4ddcb4097134ff3c332f xmlns="834351ec-f7ca-44c7-b4e4-38d3c9e72d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8B3C6A-1249-44C6-9535-0D927F4425B9}">
  <ds:schemaRefs>
    <ds:schemaRef ds:uri="http://schemas.microsoft.com/sharepoint/v3/contenttype/forms"/>
  </ds:schemaRefs>
</ds:datastoreItem>
</file>

<file path=customXml/itemProps2.xml><?xml version="1.0" encoding="utf-8"?>
<ds:datastoreItem xmlns:ds="http://schemas.openxmlformats.org/officeDocument/2006/customXml" ds:itemID="{7A775961-514B-4137-B3E9-9BC2C7A9B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351ec-f7ca-44c7-b4e4-38d3c9e72d6a"/>
    <ds:schemaRef ds:uri="b985502a-36ff-47b9-a55e-ae1492c84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0667B4-B6D7-49E8-BA41-A92961D73524}">
  <ds:schemaRefs>
    <ds:schemaRef ds:uri="http://schemas.microsoft.com/office/2006/documentManagement/types"/>
    <ds:schemaRef ds:uri="http://schemas.microsoft.com/office/infopath/2007/PartnerControls"/>
    <ds:schemaRef ds:uri="b985502a-36ff-47b9-a55e-ae1492c8411f"/>
    <ds:schemaRef ds:uri="834351ec-f7ca-44c7-b4e4-38d3c9e72d6a"/>
    <ds:schemaRef ds:uri="http://www.w3.org/XML/1998/namespace"/>
    <ds:schemaRef ds:uri="http://schemas.microsoft.com/office/2006/metadata/properties"/>
    <ds:schemaRef ds:uri="http://purl.org/dc/term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1474</Words>
  <Application>Microsoft Office PowerPoint</Application>
  <PresentationFormat>Widescreen</PresentationFormat>
  <Paragraphs>313</Paragraphs>
  <Slides>26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Cambria Math</vt:lpstr>
      <vt:lpstr>Times</vt:lpstr>
      <vt:lpstr>Wingdings</vt:lpstr>
      <vt:lpstr>WR_Korean</vt:lpstr>
      <vt:lpstr>Content Slides - Deep Blue</vt:lpstr>
      <vt:lpstr>mechanical DESIGN OF fcc ir</vt:lpstr>
      <vt:lpstr>FCC IR region</vt:lpstr>
      <vt:lpstr>PowerPoint Presentation</vt:lpstr>
      <vt:lpstr>PowerPoint Presentation</vt:lpstr>
      <vt:lpstr>PowerPoint Presentation</vt:lpstr>
      <vt:lpstr>PowerPoint Presentation</vt:lpstr>
      <vt:lpstr>Structural optimization of Support Tube flanges</vt:lpstr>
      <vt:lpstr>PowerPoint Presentation</vt:lpstr>
      <vt:lpstr>Crotch chamber</vt:lpstr>
      <vt:lpstr>Accelerator division internal notes</vt:lpstr>
      <vt:lpstr>IFAE 2023</vt:lpstr>
      <vt:lpstr>INFN note</vt:lpstr>
      <vt:lpstr>PowerPoint Presentation</vt:lpstr>
      <vt:lpstr>PowerPoint Presentation</vt:lpstr>
      <vt:lpstr>Chamber design – central chamber </vt:lpstr>
      <vt:lpstr>Chamber design – trapezoidal chamber</vt:lpstr>
      <vt:lpstr>Structural analysis – central chamber</vt:lpstr>
      <vt:lpstr>PowerPoint Presentation</vt:lpstr>
      <vt:lpstr>Support tube – Structural analysis </vt:lpstr>
      <vt:lpstr>Support tube – Structural analysis – results  </vt:lpstr>
      <vt:lpstr>Support tube – Rail </vt:lpstr>
      <vt:lpstr>Assembly procedure</vt:lpstr>
      <vt:lpstr>Assembly procedure</vt:lpstr>
      <vt:lpstr>1st Bellows (Single bellows)</vt:lpstr>
      <vt:lpstr>2nd Bellows (Double bellows)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Fransesini</dc:creator>
  <cp:lastModifiedBy>Francesco Fransesini</cp:lastModifiedBy>
  <cp:revision>6</cp:revision>
  <dcterms:created xsi:type="dcterms:W3CDTF">2021-09-29T14:07:54Z</dcterms:created>
  <dcterms:modified xsi:type="dcterms:W3CDTF">2023-05-23T07:48:59Z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0x0101003CF594B38A6B244D952E660328408E2C</vt:lpwstr>
  </property>
  <property fmtid="{D5CDD505-2E9C-101B-9397-08002B2CF9AE}" pid="3" name="MediaServiceImageTags">
    <vt:lpwstr/>
  </property>
</Properties>
</file>