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5"/>
    <p:restoredTop sz="95890"/>
  </p:normalViewPr>
  <p:slideViewPr>
    <p:cSldViewPr snapToGrid="0">
      <p:cViewPr varScale="1">
        <p:scale>
          <a:sx n="106" d="100"/>
          <a:sy n="106" d="100"/>
        </p:scale>
        <p:origin x="21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6620-5BFB-506D-E946-E9F5827D1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D39C80-6F24-0668-752F-1D7827AEB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DCA35-3A32-E3D1-6677-7F09DB51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53AB3-CC6A-FEBF-7AB6-0FCA9F889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C550C-991B-7385-2FA4-3DEEA9A9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65166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A8D33-1314-A233-5AF3-6005FABA4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C196C-AAFF-F8D0-D0C7-019ADEC48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3F05-03AF-7B32-1575-949EC7E68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C5447-7724-E4D7-0FF5-862212DF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04897-7157-E774-514F-F1B09C98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2073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102BCF-0F63-F2BE-C64C-C24083B044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949B7-6758-5F2E-BC92-F89F22E13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E79E0-2B94-E8C1-7BB6-86DEB6FC2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6D4A7-A5CD-E172-A578-B10458EB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F26E3-8E8C-A75C-FDEC-1D965149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9115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069F-F086-850D-84E9-EEB1C945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1F66C-A06B-8CEF-EF94-2906278EC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E7241-B07E-CDCD-1D8C-0185F3F6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887C9-3BC0-5349-42D2-96B62B6DB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2E89C-5D9A-049D-4D03-6A566B442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9097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CFCE3-4762-499D-69C6-21A483995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3458E-6166-62EA-EB5F-9FCC50092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0BE20-430D-2D20-D1AC-72D3175D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88A7F-DC09-C3A9-EF5D-B681D122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3C4F0-E397-6D65-3852-736219DC5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65104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D2FD0-1DB1-42C6-58F7-89994601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F1108-4ADA-057B-12EA-C6F36FF67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38C32C-BB43-3E50-D42C-987B90DFD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EC94BD-FA35-7DE7-C056-3D5724615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29F26-3727-BDF1-5F44-5AB888AD1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44C2C-4A6A-964B-45B5-FFFE04AC7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01509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974BA-C429-2CAA-C8F2-6E9CF637E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A2983-DE2C-2E39-994D-1EEB13185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C97D5-F457-ACF1-A005-4DAEAFF9F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BD36B0-66F1-F455-0181-5696AEB75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16415-8536-0187-832E-5A52EB517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DEEA92-AB73-B60F-B58C-E39556688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87AC61-A039-3DAC-A014-324842FF4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2E981-CDD5-0ADB-BCA5-7758DE161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52749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1913-F39A-42EB-6708-85EB5988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AF3DF-883B-6C0A-3386-477994A7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C24492-CCB6-3EBD-61EA-764B1D62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F2F5A-85F5-381F-FBA1-63BED27B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51413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A1CF-550A-072B-1F4C-4F28B8CE3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F3DEC-DB57-315A-6E03-31244FB18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86C43-53B8-FFCA-AE9B-B876411D5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77248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2F967-6C5E-A6B4-B9C0-1DF4CE88C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7983-19F7-FF12-9D5C-D6CE90A14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9CA4B7-F11F-E2A8-7456-3ECC131A3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25D73-28DF-6266-3F26-9DAD4C57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0549C-A21D-5206-9753-0B4F6A7D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05FB7-3063-042D-732E-77CDE9D07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3046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F3B8A-15D2-2EFF-B6F3-C14E22C5F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4C007D-5D43-39E1-F4A5-919238C11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A13C82-878D-808A-919B-9147A0294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77416-3321-8CBC-0B61-EF148B37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74516-E25B-A64A-5C8F-048D2F7C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CBAB3-5399-B759-675E-7B8F4169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06583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EE3C89-05A9-E9B5-5FF5-F3B84F9BD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0D92C-6213-936B-8525-C6B1A4292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CEC45-CC0E-DA69-4F77-BD6FB04B56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38338-2246-D041-B9EB-41AD269874F1}" type="datetimeFigureOut">
              <a:t>24/05/23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BE9F7-E687-1E66-3F66-F673AEF782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3145E-4055-F33A-D073-BD0E8E1732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414E6-B076-AF47-96EF-CCB1AA8FD256}" type="slidenum"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02852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04C64-0388-A3ED-62A5-F9C523CA57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T"/>
              <a:t>EIC_RD, PED, Generic e il senso della vita....</a:t>
            </a:r>
          </a:p>
        </p:txBody>
      </p:sp>
    </p:spTree>
    <p:extLst>
      <p:ext uri="{BB962C8B-B14F-4D97-AF65-F5344CB8AC3E}">
        <p14:creationId xmlns:p14="http://schemas.microsoft.com/office/powerpoint/2010/main" val="421400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32559B8-01C5-1C59-361A-B2D85BADF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82" y="556861"/>
            <a:ext cx="8511977" cy="574427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4D3602B-0D51-22CA-EB0C-48BCCE3A076B}"/>
              </a:ext>
            </a:extLst>
          </p:cNvPr>
          <p:cNvSpPr/>
          <p:nvPr/>
        </p:nvSpPr>
        <p:spPr>
          <a:xfrm>
            <a:off x="3561346" y="5661067"/>
            <a:ext cx="5931569" cy="782052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511168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ABA89-56F0-8EB7-5B44-91B620709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3338"/>
          </a:xfrm>
        </p:spPr>
        <p:txBody>
          <a:bodyPr/>
          <a:lstStyle/>
          <a:p>
            <a:r>
              <a:rPr lang="en-IT"/>
              <a:t>Per il contesto di questa riunione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503FD8-0E40-59AC-F6BE-E64012A93D65}"/>
              </a:ext>
            </a:extLst>
          </p:cNvPr>
          <p:cNvSpPr txBox="1"/>
          <p:nvPr/>
        </p:nvSpPr>
        <p:spPr>
          <a:xfrm>
            <a:off x="441158" y="1394587"/>
            <a:ext cx="69535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/>
              <a:t>eRD102: dRICH (ma anche SiPM per test beam)</a:t>
            </a:r>
          </a:p>
          <a:p>
            <a:r>
              <a:rPr lang="en-IT"/>
              <a:t>eRD109: ASIC (ma anche DAQ/RDO....)</a:t>
            </a:r>
          </a:p>
          <a:p>
            <a:r>
              <a:rPr lang="en-IT"/>
              <a:t>eRD110: fotosensori / radiation test / FBK.... </a:t>
            </a:r>
            <a:r>
              <a:rPr lang="en-IT">
                <a:sym typeface="Wingdings" pitchFamily="2" charset="2"/>
              </a:rPr>
              <a:t> accettato solo come PDE</a:t>
            </a:r>
            <a:endParaRPr lang="en-I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936B95-E53F-5026-2766-34BDE32AF014}"/>
              </a:ext>
            </a:extLst>
          </p:cNvPr>
          <p:cNvSpPr txBox="1"/>
          <p:nvPr/>
        </p:nvSpPr>
        <p:spPr>
          <a:xfrm>
            <a:off x="180473" y="3059668"/>
            <a:ext cx="116586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/>
              <a:t>ATTENZIONE: </a:t>
            </a:r>
          </a:p>
          <a:p>
            <a:r>
              <a:rPr lang="en-IT"/>
              <a:t>- alcuni item sono marcati come "in-kind" INFN quindi per dire e' difficile chiedere soldi per packaging ALCOR,</a:t>
            </a:r>
          </a:p>
          <a:p>
            <a:r>
              <a:rPr lang="en-IT"/>
              <a:t>ma possiamo chiedere personale/strumentazione</a:t>
            </a:r>
          </a:p>
          <a:p>
            <a:r>
              <a:rPr lang="en-IT"/>
              <a:t>- eRD102 e' anche "altro" (mirror, radiatori)</a:t>
            </a:r>
          </a:p>
          <a:p>
            <a:r>
              <a:rPr lang="en-IT"/>
              <a:t>- nostro programma RDO puo' avere aspetti R&amp;D per EIC project (e altro per </a:t>
            </a:r>
          </a:p>
          <a:p>
            <a:r>
              <a:rPr lang="en-IT"/>
              <a:t>- nel 2023 abbiamo imparato che gli eRD sono per R&amp;D per mitigare rischi, invece per cose "banali" secondo loro ma che richiedono "sviluppo prototipale" possiamo chiederli su fondi diversi ("Project Engineering Development") PDE</a:t>
            </a:r>
          </a:p>
          <a:p>
            <a:r>
              <a:rPr lang="en-IT"/>
              <a:t>- su "generic R&amp;D" ha vinto fondi TS nel FY23: e' piu' difficile immaginare richieste nostre - se non per SiPM Fase 2?</a:t>
            </a:r>
          </a:p>
        </p:txBody>
      </p:sp>
    </p:spTree>
    <p:extLst>
      <p:ext uri="{BB962C8B-B14F-4D97-AF65-F5344CB8AC3E}">
        <p14:creationId xmlns:p14="http://schemas.microsoft.com/office/powerpoint/2010/main" val="196718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189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EIC_RD, PED, Generic e il senso della vita....</vt:lpstr>
      <vt:lpstr>PowerPoint Presentation</vt:lpstr>
      <vt:lpstr>Per il contesto di questa riunione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EIC_RD, PED, Generic e il senso della vita....</dc:title>
  <dc:creator>Pietro Antonioli</dc:creator>
  <cp:lastModifiedBy>Pietro Antonioli</cp:lastModifiedBy>
  <cp:revision>1</cp:revision>
  <dcterms:created xsi:type="dcterms:W3CDTF">2023-05-24T09:44:45Z</dcterms:created>
  <dcterms:modified xsi:type="dcterms:W3CDTF">2023-05-24T14:31:12Z</dcterms:modified>
</cp:coreProperties>
</file>