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84" r:id="rId2"/>
  </p:sldMasterIdLst>
  <p:notesMasterIdLst>
    <p:notesMasterId r:id="rId63"/>
  </p:notesMasterIdLst>
  <p:sldIdLst>
    <p:sldId id="373" r:id="rId3"/>
    <p:sldId id="2582" r:id="rId4"/>
    <p:sldId id="2590" r:id="rId5"/>
    <p:sldId id="952" r:id="rId6"/>
    <p:sldId id="2546" r:id="rId7"/>
    <p:sldId id="2540" r:id="rId8"/>
    <p:sldId id="2514" r:id="rId9"/>
    <p:sldId id="2525" r:id="rId10"/>
    <p:sldId id="2521" r:id="rId11"/>
    <p:sldId id="2523" r:id="rId12"/>
    <p:sldId id="2524" r:id="rId13"/>
    <p:sldId id="2541" r:id="rId14"/>
    <p:sldId id="2534" r:id="rId15"/>
    <p:sldId id="2574" r:id="rId16"/>
    <p:sldId id="2570" r:id="rId17"/>
    <p:sldId id="2573" r:id="rId18"/>
    <p:sldId id="2562" r:id="rId19"/>
    <p:sldId id="2558" r:id="rId20"/>
    <p:sldId id="383" r:id="rId21"/>
    <p:sldId id="2515" r:id="rId22"/>
    <p:sldId id="2561" r:id="rId23"/>
    <p:sldId id="2553" r:id="rId24"/>
    <p:sldId id="310" r:id="rId25"/>
    <p:sldId id="2513" r:id="rId26"/>
    <p:sldId id="2555" r:id="rId27"/>
    <p:sldId id="2577" r:id="rId28"/>
    <p:sldId id="2527" r:id="rId29"/>
    <p:sldId id="2511" r:id="rId30"/>
    <p:sldId id="2522" r:id="rId31"/>
    <p:sldId id="2518" r:id="rId32"/>
    <p:sldId id="2569" r:id="rId33"/>
    <p:sldId id="2567" r:id="rId34"/>
    <p:sldId id="2580" r:id="rId35"/>
    <p:sldId id="2581" r:id="rId36"/>
    <p:sldId id="2542" r:id="rId37"/>
    <p:sldId id="2557" r:id="rId38"/>
    <p:sldId id="2556" r:id="rId39"/>
    <p:sldId id="2584" r:id="rId40"/>
    <p:sldId id="2585" r:id="rId41"/>
    <p:sldId id="2586" r:id="rId42"/>
    <p:sldId id="2587" r:id="rId43"/>
    <p:sldId id="2554" r:id="rId44"/>
    <p:sldId id="2552" r:id="rId45"/>
    <p:sldId id="2548" r:id="rId46"/>
    <p:sldId id="2588" r:id="rId47"/>
    <p:sldId id="2549" r:id="rId48"/>
    <p:sldId id="2589" r:id="rId49"/>
    <p:sldId id="2538" r:id="rId50"/>
    <p:sldId id="2539" r:id="rId51"/>
    <p:sldId id="2520" r:id="rId52"/>
    <p:sldId id="2519" r:id="rId53"/>
    <p:sldId id="2517" r:id="rId54"/>
    <p:sldId id="290" r:id="rId55"/>
    <p:sldId id="2576" r:id="rId56"/>
    <p:sldId id="2559" r:id="rId57"/>
    <p:sldId id="2560" r:id="rId58"/>
    <p:sldId id="2578" r:id="rId59"/>
    <p:sldId id="339" r:id="rId60"/>
    <p:sldId id="360" r:id="rId61"/>
    <p:sldId id="365" r:id="rId62"/>
  </p:sldIdLst>
  <p:sldSz cx="12192000" cy="6858000"/>
  <p:notesSz cx="6858000" cy="9144000"/>
  <p:embeddedFontLs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Calibri Light" panose="020F0302020204030204" pitchFamily="34" charset="0"/>
      <p:regular r:id="rId68"/>
      <p:italic r:id="rId69"/>
    </p:embeddedFont>
    <p:embeddedFont>
      <p:font typeface="Lato" panose="020F0502020204030203" pitchFamily="34" charset="0"/>
      <p:regular r:id="rId70"/>
      <p:bold r:id="rId71"/>
      <p:italic r:id="rId72"/>
      <p:boldItalic r:id="rId73"/>
    </p:embeddedFont>
    <p:embeddedFont>
      <p:font typeface="Lato Black" panose="020F0502020204030203" pitchFamily="34" charset="0"/>
      <p:bold r:id="rId74"/>
      <p:boldItalic r:id="rId75"/>
    </p:embeddedFont>
    <p:embeddedFont>
      <p:font typeface="Montserrat" panose="00000500000000000000" pitchFamily="2" charset="0"/>
      <p:regular r:id="rId76"/>
      <p:bold r:id="rId77"/>
      <p:italic r:id="rId78"/>
      <p:boldItalic r:id="rId79"/>
    </p:embeddedFont>
    <p:embeddedFont>
      <p:font typeface="Verdana" panose="020B0604030504040204" pitchFamily="34" charset="0"/>
      <p:regular r:id="rId80"/>
      <p:bold r:id="rId81"/>
      <p:italic r:id="rId82"/>
      <p:boldItalic r:id="rId8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04" userDrawn="1">
          <p15:clr>
            <a:srgbClr val="A4A3A4"/>
          </p15:clr>
        </p15:guide>
        <p15:guide id="4" orient="horz" pos="11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DED"/>
    <a:srgbClr val="8C1515"/>
    <a:srgbClr val="000000"/>
    <a:srgbClr val="C00000"/>
    <a:srgbClr val="E3970F"/>
    <a:srgbClr val="4472C4"/>
    <a:srgbClr val="1A1A1A"/>
    <a:srgbClr val="E9EBF5"/>
    <a:srgbClr val="CFD5EA"/>
    <a:srgbClr val="B83A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174EEB-E6B1-4C9B-BAD1-3F989CA22FEB}" v="53" dt="2023-06-12T06:35:03.2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249" autoAdjust="0"/>
  </p:normalViewPr>
  <p:slideViewPr>
    <p:cSldViewPr snapToGrid="0" snapToObjects="1" showGuides="1">
      <p:cViewPr varScale="1">
        <p:scale>
          <a:sx n="116" d="100"/>
          <a:sy n="116" d="100"/>
        </p:scale>
        <p:origin x="318" y="96"/>
      </p:cViewPr>
      <p:guideLst>
        <p:guide orient="horz" pos="2160"/>
        <p:guide pos="3840"/>
        <p:guide pos="504"/>
        <p:guide orient="horz" pos="11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84" Type="http://schemas.openxmlformats.org/officeDocument/2006/relationships/presProps" Target="presProps.xml"/><Relationship Id="rId89" Type="http://schemas.microsoft.com/office/2015/10/relationships/revisionInfo" Target="revisionInfo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11.fntdata"/><Relationship Id="rId79" Type="http://schemas.openxmlformats.org/officeDocument/2006/relationships/font" Target="fonts/font16.fntdata"/><Relationship Id="rId5" Type="http://schemas.openxmlformats.org/officeDocument/2006/relationships/slide" Target="slides/slide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9.fntdata"/><Relationship Id="rId80" Type="http://schemas.openxmlformats.org/officeDocument/2006/relationships/font" Target="fonts/font17.fntdata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7.fntdata"/><Relationship Id="rId75" Type="http://schemas.openxmlformats.org/officeDocument/2006/relationships/font" Target="fonts/font12.fntdata"/><Relationship Id="rId83" Type="http://schemas.openxmlformats.org/officeDocument/2006/relationships/font" Target="fonts/font20.fntdata"/><Relationship Id="rId88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font" Target="fonts/font15.fntdata"/><Relationship Id="rId81" Type="http://schemas.openxmlformats.org/officeDocument/2006/relationships/font" Target="fonts/font18.fntdata"/><Relationship Id="rId86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13.fntdata"/><Relationship Id="rId7" Type="http://schemas.openxmlformats.org/officeDocument/2006/relationships/slide" Target="slides/slide5.xml"/><Relationship Id="rId71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font" Target="fonts/font3.fntdata"/><Relationship Id="rId87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font" Target="fonts/font19.fntdata"/><Relationship Id="rId19" Type="http://schemas.openxmlformats.org/officeDocument/2006/relationships/slide" Target="slides/slide1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enzo Rota" userId="d90fd47d-35b1-4fa2-a72d-679d2dc20589" providerId="ADAL" clId="{96CC33D2-37CE-4C5D-9CB6-72392D36E439}"/>
    <pc:docChg chg="undo redo custSel addSld delSld modSld modMainMaster">
      <pc:chgData name="Lorenzo Rota" userId="d90fd47d-35b1-4fa2-a72d-679d2dc20589" providerId="ADAL" clId="{96CC33D2-37CE-4C5D-9CB6-72392D36E439}" dt="2022-09-26T04:42:12.087" v="1859" actId="20577"/>
      <pc:docMkLst>
        <pc:docMk/>
      </pc:docMkLst>
      <pc:sldChg chg="add del">
        <pc:chgData name="Lorenzo Rota" userId="d90fd47d-35b1-4fa2-a72d-679d2dc20589" providerId="ADAL" clId="{96CC33D2-37CE-4C5D-9CB6-72392D36E439}" dt="2022-09-23T06:04:05.012" v="237"/>
        <pc:sldMkLst>
          <pc:docMk/>
          <pc:sldMk cId="2326486417" sldId="293"/>
        </pc:sldMkLst>
      </pc:sldChg>
      <pc:sldChg chg="addSp delSp modSp mod">
        <pc:chgData name="Lorenzo Rota" userId="d90fd47d-35b1-4fa2-a72d-679d2dc20589" providerId="ADAL" clId="{96CC33D2-37CE-4C5D-9CB6-72392D36E439}" dt="2022-09-23T06:20:07.971" v="769" actId="1076"/>
        <pc:sldMkLst>
          <pc:docMk/>
          <pc:sldMk cId="3110271492" sldId="373"/>
        </pc:sldMkLst>
        <pc:spChg chg="mod">
          <ac:chgData name="Lorenzo Rota" userId="d90fd47d-35b1-4fa2-a72d-679d2dc20589" providerId="ADAL" clId="{96CC33D2-37CE-4C5D-9CB6-72392D36E439}" dt="2022-09-23T06:00:11.866" v="215" actId="14100"/>
          <ac:spMkLst>
            <pc:docMk/>
            <pc:sldMk cId="3110271492" sldId="373"/>
            <ac:spMk id="3" creationId="{3052FE91-7906-2944-B862-343710C71B4D}"/>
          </ac:spMkLst>
        </pc:spChg>
        <pc:spChg chg="add del mod">
          <ac:chgData name="Lorenzo Rota" userId="d90fd47d-35b1-4fa2-a72d-679d2dc20589" providerId="ADAL" clId="{96CC33D2-37CE-4C5D-9CB6-72392D36E439}" dt="2022-09-23T05:55:12.078" v="1"/>
          <ac:spMkLst>
            <pc:docMk/>
            <pc:sldMk cId="3110271492" sldId="373"/>
            <ac:spMk id="4" creationId="{7F141D72-C14B-61F4-F44F-E267AF7076E0}"/>
          </ac:spMkLst>
        </pc:spChg>
        <pc:spChg chg="add del mod">
          <ac:chgData name="Lorenzo Rota" userId="d90fd47d-35b1-4fa2-a72d-679d2dc20589" providerId="ADAL" clId="{96CC33D2-37CE-4C5D-9CB6-72392D36E439}" dt="2022-09-23T05:55:19.825" v="4"/>
          <ac:spMkLst>
            <pc:docMk/>
            <pc:sldMk cId="3110271492" sldId="373"/>
            <ac:spMk id="6" creationId="{3D9B2A7E-25A0-25A9-79A1-5F5E89C832FF}"/>
          </ac:spMkLst>
        </pc:spChg>
        <pc:spChg chg="mod">
          <ac:chgData name="Lorenzo Rota" userId="d90fd47d-35b1-4fa2-a72d-679d2dc20589" providerId="ADAL" clId="{96CC33D2-37CE-4C5D-9CB6-72392D36E439}" dt="2022-09-23T06:20:07.971" v="769" actId="1076"/>
          <ac:spMkLst>
            <pc:docMk/>
            <pc:sldMk cId="3110271492" sldId="373"/>
            <ac:spMk id="8" creationId="{339A3C4F-49E0-E344-8E88-83B8C90BB845}"/>
          </ac:spMkLst>
        </pc:spChg>
        <pc:spChg chg="mod">
          <ac:chgData name="Lorenzo Rota" userId="d90fd47d-35b1-4fa2-a72d-679d2dc20589" providerId="ADAL" clId="{96CC33D2-37CE-4C5D-9CB6-72392D36E439}" dt="2022-09-23T06:20:07.971" v="769" actId="1076"/>
          <ac:spMkLst>
            <pc:docMk/>
            <pc:sldMk cId="3110271492" sldId="373"/>
            <ac:spMk id="11" creationId="{056DF477-9B2A-D82C-D576-4CF7F59261E2}"/>
          </ac:spMkLst>
        </pc:spChg>
        <pc:spChg chg="add del mod">
          <ac:chgData name="Lorenzo Rota" userId="d90fd47d-35b1-4fa2-a72d-679d2dc20589" providerId="ADAL" clId="{96CC33D2-37CE-4C5D-9CB6-72392D36E439}" dt="2022-09-23T05:55:24.517" v="7"/>
          <ac:spMkLst>
            <pc:docMk/>
            <pc:sldMk cId="3110271492" sldId="373"/>
            <ac:spMk id="12" creationId="{203FA7B4-6832-CD36-AACE-D62BB981F57A}"/>
          </ac:spMkLst>
        </pc:spChg>
        <pc:graphicFrameChg chg="add del mod">
          <ac:chgData name="Lorenzo Rota" userId="d90fd47d-35b1-4fa2-a72d-679d2dc20589" providerId="ADAL" clId="{96CC33D2-37CE-4C5D-9CB6-72392D36E439}" dt="2022-09-23T05:55:12.078" v="1"/>
          <ac:graphicFrameMkLst>
            <pc:docMk/>
            <pc:sldMk cId="3110271492" sldId="373"/>
            <ac:graphicFrameMk id="2" creationId="{B8969C9F-C7CB-7635-E7A8-96A86831E2BE}"/>
          </ac:graphicFrameMkLst>
        </pc:graphicFrameChg>
        <pc:graphicFrameChg chg="add del mod">
          <ac:chgData name="Lorenzo Rota" userId="d90fd47d-35b1-4fa2-a72d-679d2dc20589" providerId="ADAL" clId="{96CC33D2-37CE-4C5D-9CB6-72392D36E439}" dt="2022-09-23T05:55:19.825" v="4"/>
          <ac:graphicFrameMkLst>
            <pc:docMk/>
            <pc:sldMk cId="3110271492" sldId="373"/>
            <ac:graphicFrameMk id="5" creationId="{5F3F8D08-2D7B-87D1-44E1-1D2DEDB0F4C0}"/>
          </ac:graphicFrameMkLst>
        </pc:graphicFrameChg>
        <pc:graphicFrameChg chg="add del mod">
          <ac:chgData name="Lorenzo Rota" userId="d90fd47d-35b1-4fa2-a72d-679d2dc20589" providerId="ADAL" clId="{96CC33D2-37CE-4C5D-9CB6-72392D36E439}" dt="2022-09-23T05:55:24.517" v="7"/>
          <ac:graphicFrameMkLst>
            <pc:docMk/>
            <pc:sldMk cId="3110271492" sldId="373"/>
            <ac:graphicFrameMk id="10" creationId="{338341D1-DC2F-6E6B-3A7B-517A12452A3C}"/>
          </ac:graphicFrameMkLst>
        </pc:graphicFrameChg>
        <pc:picChg chg="add del mod">
          <ac:chgData name="Lorenzo Rota" userId="d90fd47d-35b1-4fa2-a72d-679d2dc20589" providerId="ADAL" clId="{96CC33D2-37CE-4C5D-9CB6-72392D36E439}" dt="2022-09-23T06:01:09.851" v="218" actId="478"/>
          <ac:picMkLst>
            <pc:docMk/>
            <pc:sldMk cId="3110271492" sldId="373"/>
            <ac:picMk id="13" creationId="{4FCF5AEB-805B-4C22-B1A1-D749A44918E4}"/>
          </ac:picMkLst>
        </pc:picChg>
      </pc:sldChg>
      <pc:sldChg chg="modSp add mod">
        <pc:chgData name="Lorenzo Rota" userId="d90fd47d-35b1-4fa2-a72d-679d2dc20589" providerId="ADAL" clId="{96CC33D2-37CE-4C5D-9CB6-72392D36E439}" dt="2022-09-23T06:28:12.098" v="988" actId="20577"/>
        <pc:sldMkLst>
          <pc:docMk/>
          <pc:sldMk cId="454192610" sldId="374"/>
        </pc:sldMkLst>
        <pc:spChg chg="mod">
          <ac:chgData name="Lorenzo Rota" userId="d90fd47d-35b1-4fa2-a72d-679d2dc20589" providerId="ADAL" clId="{96CC33D2-37CE-4C5D-9CB6-72392D36E439}" dt="2022-09-23T06:28:12.098" v="988" actId="20577"/>
          <ac:spMkLst>
            <pc:docMk/>
            <pc:sldMk cId="454192610" sldId="374"/>
            <ac:spMk id="3" creationId="{73DB0770-45EE-4C52-9794-24328480DDFF}"/>
          </ac:spMkLst>
        </pc:spChg>
        <pc:spChg chg="mod">
          <ac:chgData name="Lorenzo Rota" userId="d90fd47d-35b1-4fa2-a72d-679d2dc20589" providerId="ADAL" clId="{96CC33D2-37CE-4C5D-9CB6-72392D36E439}" dt="2022-09-23T06:28:00.828" v="979" actId="1076"/>
          <ac:spMkLst>
            <pc:docMk/>
            <pc:sldMk cId="454192610" sldId="374"/>
            <ac:spMk id="16" creationId="{DFEE3ED7-DEDA-380D-5C21-AA58A7A7F917}"/>
          </ac:spMkLst>
        </pc:spChg>
      </pc:sldChg>
      <pc:sldChg chg="new del">
        <pc:chgData name="Lorenzo Rota" userId="d90fd47d-35b1-4fa2-a72d-679d2dc20589" providerId="ADAL" clId="{96CC33D2-37CE-4C5D-9CB6-72392D36E439}" dt="2022-09-23T06:03:19.294" v="229" actId="680"/>
        <pc:sldMkLst>
          <pc:docMk/>
          <pc:sldMk cId="1673550905" sldId="374"/>
        </pc:sldMkLst>
      </pc:sldChg>
      <pc:sldChg chg="addSp delSp modSp add mod">
        <pc:chgData name="Lorenzo Rota" userId="d90fd47d-35b1-4fa2-a72d-679d2dc20589" providerId="ADAL" clId="{96CC33D2-37CE-4C5D-9CB6-72392D36E439}" dt="2022-09-23T06:45:24.251" v="1246" actId="1076"/>
        <pc:sldMkLst>
          <pc:docMk/>
          <pc:sldMk cId="1941566669" sldId="375"/>
        </pc:sldMkLst>
        <pc:spChg chg="add del mod">
          <ac:chgData name="Lorenzo Rota" userId="d90fd47d-35b1-4fa2-a72d-679d2dc20589" providerId="ADAL" clId="{96CC33D2-37CE-4C5D-9CB6-72392D36E439}" dt="2022-09-23T06:28:45.495" v="997"/>
          <ac:spMkLst>
            <pc:docMk/>
            <pc:sldMk cId="1941566669" sldId="375"/>
            <ac:spMk id="2" creationId="{CA1A6B49-62C2-C639-95D8-9023828FB3BC}"/>
          </ac:spMkLst>
        </pc:spChg>
        <pc:spChg chg="add del mod">
          <ac:chgData name="Lorenzo Rota" userId="d90fd47d-35b1-4fa2-a72d-679d2dc20589" providerId="ADAL" clId="{96CC33D2-37CE-4C5D-9CB6-72392D36E439}" dt="2022-09-23T06:45:24.251" v="1246" actId="1076"/>
          <ac:spMkLst>
            <pc:docMk/>
            <pc:sldMk cId="1941566669" sldId="375"/>
            <ac:spMk id="6" creationId="{0241E48C-B1D9-3A67-0D11-4A71ECB9BE3C}"/>
          </ac:spMkLst>
        </pc:spChg>
        <pc:spChg chg="add del">
          <ac:chgData name="Lorenzo Rota" userId="d90fd47d-35b1-4fa2-a72d-679d2dc20589" providerId="ADAL" clId="{96CC33D2-37CE-4C5D-9CB6-72392D36E439}" dt="2022-09-23T06:28:50.826" v="1000" actId="22"/>
          <ac:spMkLst>
            <pc:docMk/>
            <pc:sldMk cId="1941566669" sldId="375"/>
            <ac:spMk id="9" creationId="{2A3B7CCA-5D3D-595E-5539-D643049AEE31}"/>
          </ac:spMkLst>
        </pc:spChg>
        <pc:spChg chg="add mod">
          <ac:chgData name="Lorenzo Rota" userId="d90fd47d-35b1-4fa2-a72d-679d2dc20589" providerId="ADAL" clId="{96CC33D2-37CE-4C5D-9CB6-72392D36E439}" dt="2022-09-23T06:28:54.145" v="1001"/>
          <ac:spMkLst>
            <pc:docMk/>
            <pc:sldMk cId="1941566669" sldId="375"/>
            <ac:spMk id="10" creationId="{562DD9E8-9804-6F77-AF92-D5927CA35E2F}"/>
          </ac:spMkLst>
        </pc:spChg>
        <pc:spChg chg="del">
          <ac:chgData name="Lorenzo Rota" userId="d90fd47d-35b1-4fa2-a72d-679d2dc20589" providerId="ADAL" clId="{96CC33D2-37CE-4C5D-9CB6-72392D36E439}" dt="2022-09-23T06:28:27.250" v="990" actId="478"/>
          <ac:spMkLst>
            <pc:docMk/>
            <pc:sldMk cId="1941566669" sldId="375"/>
            <ac:spMk id="16" creationId="{08CE9283-067B-4B9F-B2D9-0569B760CB14}"/>
          </ac:spMkLst>
        </pc:spChg>
        <pc:spChg chg="mod">
          <ac:chgData name="Lorenzo Rota" userId="d90fd47d-35b1-4fa2-a72d-679d2dc20589" providerId="ADAL" clId="{96CC33D2-37CE-4C5D-9CB6-72392D36E439}" dt="2022-09-23T06:29:01.413" v="1002" actId="1076"/>
          <ac:spMkLst>
            <pc:docMk/>
            <pc:sldMk cId="1941566669" sldId="375"/>
            <ac:spMk id="21" creationId="{63A78C41-F5D9-4AEA-8744-55017B3ACFA1}"/>
          </ac:spMkLst>
        </pc:spChg>
        <pc:spChg chg="mod">
          <ac:chgData name="Lorenzo Rota" userId="d90fd47d-35b1-4fa2-a72d-679d2dc20589" providerId="ADAL" clId="{96CC33D2-37CE-4C5D-9CB6-72392D36E439}" dt="2022-09-23T06:29:01.413" v="1002" actId="1076"/>
          <ac:spMkLst>
            <pc:docMk/>
            <pc:sldMk cId="1941566669" sldId="375"/>
            <ac:spMk id="22" creationId="{91D87B91-C61A-4896-BD7A-CB557583610A}"/>
          </ac:spMkLst>
        </pc:spChg>
        <pc:spChg chg="mod">
          <ac:chgData name="Lorenzo Rota" userId="d90fd47d-35b1-4fa2-a72d-679d2dc20589" providerId="ADAL" clId="{96CC33D2-37CE-4C5D-9CB6-72392D36E439}" dt="2022-09-23T06:29:01.413" v="1002" actId="1076"/>
          <ac:spMkLst>
            <pc:docMk/>
            <pc:sldMk cId="1941566669" sldId="375"/>
            <ac:spMk id="23" creationId="{565B3C77-AE10-4025-B9CD-FB790812B3FC}"/>
          </ac:spMkLst>
        </pc:spChg>
        <pc:spChg chg="mod">
          <ac:chgData name="Lorenzo Rota" userId="d90fd47d-35b1-4fa2-a72d-679d2dc20589" providerId="ADAL" clId="{96CC33D2-37CE-4C5D-9CB6-72392D36E439}" dt="2022-09-23T06:29:01.413" v="1002" actId="1076"/>
          <ac:spMkLst>
            <pc:docMk/>
            <pc:sldMk cId="1941566669" sldId="375"/>
            <ac:spMk id="24" creationId="{AA2E522F-08DB-48C3-9BB1-CA82A055471D}"/>
          </ac:spMkLst>
        </pc:spChg>
        <pc:spChg chg="mod">
          <ac:chgData name="Lorenzo Rota" userId="d90fd47d-35b1-4fa2-a72d-679d2dc20589" providerId="ADAL" clId="{96CC33D2-37CE-4C5D-9CB6-72392D36E439}" dt="2022-09-23T06:29:01.413" v="1002" actId="1076"/>
          <ac:spMkLst>
            <pc:docMk/>
            <pc:sldMk cId="1941566669" sldId="375"/>
            <ac:spMk id="25" creationId="{1CB67C97-9770-415D-BCB0-FC0133A508D7}"/>
          </ac:spMkLst>
        </pc:spChg>
        <pc:spChg chg="del">
          <ac:chgData name="Lorenzo Rota" userId="d90fd47d-35b1-4fa2-a72d-679d2dc20589" providerId="ADAL" clId="{96CC33D2-37CE-4C5D-9CB6-72392D36E439}" dt="2022-09-23T06:28:30.562" v="991" actId="478"/>
          <ac:spMkLst>
            <pc:docMk/>
            <pc:sldMk cId="1941566669" sldId="375"/>
            <ac:spMk id="26" creationId="{2F59A493-A01B-472B-A8B0-5DD5FBAE53A7}"/>
          </ac:spMkLst>
        </pc:spChg>
        <pc:picChg chg="mod">
          <ac:chgData name="Lorenzo Rota" userId="d90fd47d-35b1-4fa2-a72d-679d2dc20589" providerId="ADAL" clId="{96CC33D2-37CE-4C5D-9CB6-72392D36E439}" dt="2022-09-23T06:29:01.413" v="1002" actId="1076"/>
          <ac:picMkLst>
            <pc:docMk/>
            <pc:sldMk cId="1941566669" sldId="375"/>
            <ac:picMk id="4" creationId="{1FDFDE4A-EA3A-4FEA-ABF2-1702F944D8AE}"/>
          </ac:picMkLst>
        </pc:picChg>
        <pc:cxnChg chg="mod">
          <ac:chgData name="Lorenzo Rota" userId="d90fd47d-35b1-4fa2-a72d-679d2dc20589" providerId="ADAL" clId="{96CC33D2-37CE-4C5D-9CB6-72392D36E439}" dt="2022-09-23T06:29:01.413" v="1002" actId="1076"/>
          <ac:cxnSpMkLst>
            <pc:docMk/>
            <pc:sldMk cId="1941566669" sldId="375"/>
            <ac:cxnSpMk id="7" creationId="{7B2C0926-8E3A-42A3-AE2D-6B7C0FAF7B67}"/>
          </ac:cxnSpMkLst>
        </pc:cxnChg>
        <pc:cxnChg chg="mod">
          <ac:chgData name="Lorenzo Rota" userId="d90fd47d-35b1-4fa2-a72d-679d2dc20589" providerId="ADAL" clId="{96CC33D2-37CE-4C5D-9CB6-72392D36E439}" dt="2022-09-23T06:29:01.413" v="1002" actId="1076"/>
          <ac:cxnSpMkLst>
            <pc:docMk/>
            <pc:sldMk cId="1941566669" sldId="375"/>
            <ac:cxnSpMk id="17" creationId="{0488A133-56E9-4B51-89D6-13C5D24D6FEF}"/>
          </ac:cxnSpMkLst>
        </pc:cxnChg>
        <pc:cxnChg chg="mod">
          <ac:chgData name="Lorenzo Rota" userId="d90fd47d-35b1-4fa2-a72d-679d2dc20589" providerId="ADAL" clId="{96CC33D2-37CE-4C5D-9CB6-72392D36E439}" dt="2022-09-23T06:29:01.413" v="1002" actId="1076"/>
          <ac:cxnSpMkLst>
            <pc:docMk/>
            <pc:sldMk cId="1941566669" sldId="375"/>
            <ac:cxnSpMk id="18" creationId="{0139B6C1-A168-4DEE-9EB2-09666B10E4EA}"/>
          </ac:cxnSpMkLst>
        </pc:cxnChg>
        <pc:cxnChg chg="mod">
          <ac:chgData name="Lorenzo Rota" userId="d90fd47d-35b1-4fa2-a72d-679d2dc20589" providerId="ADAL" clId="{96CC33D2-37CE-4C5D-9CB6-72392D36E439}" dt="2022-09-23T06:29:01.413" v="1002" actId="1076"/>
          <ac:cxnSpMkLst>
            <pc:docMk/>
            <pc:sldMk cId="1941566669" sldId="375"/>
            <ac:cxnSpMk id="19" creationId="{1231BA2B-5C02-4616-914C-5E39ACBE6D14}"/>
          </ac:cxnSpMkLst>
        </pc:cxnChg>
        <pc:cxnChg chg="mod">
          <ac:chgData name="Lorenzo Rota" userId="d90fd47d-35b1-4fa2-a72d-679d2dc20589" providerId="ADAL" clId="{96CC33D2-37CE-4C5D-9CB6-72392D36E439}" dt="2022-09-23T06:29:01.413" v="1002" actId="1076"/>
          <ac:cxnSpMkLst>
            <pc:docMk/>
            <pc:sldMk cId="1941566669" sldId="375"/>
            <ac:cxnSpMk id="20" creationId="{07B40841-6627-4FEF-94DE-0BCC47887CC6}"/>
          </ac:cxnSpMkLst>
        </pc:cxnChg>
      </pc:sldChg>
      <pc:sldChg chg="add">
        <pc:chgData name="Lorenzo Rota" userId="d90fd47d-35b1-4fa2-a72d-679d2dc20589" providerId="ADAL" clId="{96CC33D2-37CE-4C5D-9CB6-72392D36E439}" dt="2022-09-26T04:31:50.707" v="1694"/>
        <pc:sldMkLst>
          <pc:docMk/>
          <pc:sldMk cId="3136454571" sldId="383"/>
        </pc:sldMkLst>
      </pc:sldChg>
      <pc:sldChg chg="modSp add mod">
        <pc:chgData name="Lorenzo Rota" userId="d90fd47d-35b1-4fa2-a72d-679d2dc20589" providerId="ADAL" clId="{96CC33D2-37CE-4C5D-9CB6-72392D36E439}" dt="2022-09-26T04:20:43.982" v="1646" actId="14100"/>
        <pc:sldMkLst>
          <pc:docMk/>
          <pc:sldMk cId="215291570" sldId="401"/>
        </pc:sldMkLst>
        <pc:spChg chg="mod">
          <ac:chgData name="Lorenzo Rota" userId="d90fd47d-35b1-4fa2-a72d-679d2dc20589" providerId="ADAL" clId="{96CC33D2-37CE-4C5D-9CB6-72392D36E439}" dt="2022-09-26T04:20:32.191" v="1645" actId="20577"/>
          <ac:spMkLst>
            <pc:docMk/>
            <pc:sldMk cId="215291570" sldId="401"/>
            <ac:spMk id="4" creationId="{FBE1F069-B575-7DA7-1BAA-68B7990EB0EC}"/>
          </ac:spMkLst>
        </pc:spChg>
        <pc:picChg chg="mod">
          <ac:chgData name="Lorenzo Rota" userId="d90fd47d-35b1-4fa2-a72d-679d2dc20589" providerId="ADAL" clId="{96CC33D2-37CE-4C5D-9CB6-72392D36E439}" dt="2022-09-26T04:20:43.982" v="1646" actId="14100"/>
          <ac:picMkLst>
            <pc:docMk/>
            <pc:sldMk cId="215291570" sldId="401"/>
            <ac:picMk id="8" creationId="{7AE752BE-F6A6-7458-364A-8A708594F7D9}"/>
          </ac:picMkLst>
        </pc:picChg>
      </pc:sldChg>
      <pc:sldChg chg="addSp delSp modSp add del mod">
        <pc:chgData name="Lorenzo Rota" userId="d90fd47d-35b1-4fa2-a72d-679d2dc20589" providerId="ADAL" clId="{96CC33D2-37CE-4C5D-9CB6-72392D36E439}" dt="2022-09-23T06:13:17.672" v="561" actId="47"/>
        <pc:sldMkLst>
          <pc:docMk/>
          <pc:sldMk cId="1932029269" sldId="2510"/>
        </pc:sldMkLst>
        <pc:spChg chg="add del">
          <ac:chgData name="Lorenzo Rota" userId="d90fd47d-35b1-4fa2-a72d-679d2dc20589" providerId="ADAL" clId="{96CC33D2-37CE-4C5D-9CB6-72392D36E439}" dt="2022-09-23T06:01:43.270" v="223" actId="478"/>
          <ac:spMkLst>
            <pc:docMk/>
            <pc:sldMk cId="1932029269" sldId="2510"/>
            <ac:spMk id="2" creationId="{42FABCCC-324B-3AD2-E388-9C907529E4B1}"/>
          </ac:spMkLst>
        </pc:spChg>
        <pc:spChg chg="del">
          <ac:chgData name="Lorenzo Rota" userId="d90fd47d-35b1-4fa2-a72d-679d2dc20589" providerId="ADAL" clId="{96CC33D2-37CE-4C5D-9CB6-72392D36E439}" dt="2022-09-23T06:01:35.612" v="219" actId="478"/>
          <ac:spMkLst>
            <pc:docMk/>
            <pc:sldMk cId="1932029269" sldId="2510"/>
            <ac:spMk id="4" creationId="{4DD1547C-F49E-B1C4-881A-9AD4310353C8}"/>
          </ac:spMkLst>
        </pc:spChg>
        <pc:spChg chg="del">
          <ac:chgData name="Lorenzo Rota" userId="d90fd47d-35b1-4fa2-a72d-679d2dc20589" providerId="ADAL" clId="{96CC33D2-37CE-4C5D-9CB6-72392D36E439}" dt="2022-09-23T06:03:46.787" v="233" actId="478"/>
          <ac:spMkLst>
            <pc:docMk/>
            <pc:sldMk cId="1932029269" sldId="2510"/>
            <ac:spMk id="6" creationId="{8C7503B6-7772-6158-476C-C7905EA9212F}"/>
          </ac:spMkLst>
        </pc:spChg>
        <pc:spChg chg="add del mod">
          <ac:chgData name="Lorenzo Rota" userId="d90fd47d-35b1-4fa2-a72d-679d2dc20589" providerId="ADAL" clId="{96CC33D2-37CE-4C5D-9CB6-72392D36E439}" dt="2022-09-23T06:01:42.281" v="222"/>
          <ac:spMkLst>
            <pc:docMk/>
            <pc:sldMk cId="1932029269" sldId="2510"/>
            <ac:spMk id="7" creationId="{CE38C2D6-C425-1919-D7B7-81CDAD198B0A}"/>
          </ac:spMkLst>
        </pc:spChg>
        <pc:spChg chg="add del mod">
          <ac:chgData name="Lorenzo Rota" userId="d90fd47d-35b1-4fa2-a72d-679d2dc20589" providerId="ADAL" clId="{96CC33D2-37CE-4C5D-9CB6-72392D36E439}" dt="2022-09-23T06:01:42.281" v="222"/>
          <ac:spMkLst>
            <pc:docMk/>
            <pc:sldMk cId="1932029269" sldId="2510"/>
            <ac:spMk id="9" creationId="{FC3A3613-70F9-8155-0A7E-172F573328CE}"/>
          </ac:spMkLst>
        </pc:spChg>
        <pc:picChg chg="add del mod">
          <ac:chgData name="Lorenzo Rota" userId="d90fd47d-35b1-4fa2-a72d-679d2dc20589" providerId="ADAL" clId="{96CC33D2-37CE-4C5D-9CB6-72392D36E439}" dt="2022-09-23T06:01:42.281" v="222"/>
          <ac:picMkLst>
            <pc:docMk/>
            <pc:sldMk cId="1932029269" sldId="2510"/>
            <ac:picMk id="8" creationId="{396DF56D-3CB4-A4CE-72C9-69D1089C9292}"/>
          </ac:picMkLst>
        </pc:picChg>
      </pc:sldChg>
      <pc:sldChg chg="addSp delSp modSp new mod">
        <pc:chgData name="Lorenzo Rota" userId="d90fd47d-35b1-4fa2-a72d-679d2dc20589" providerId="ADAL" clId="{96CC33D2-37CE-4C5D-9CB6-72392D36E439}" dt="2022-09-23T06:19:27.347" v="757" actId="20577"/>
        <pc:sldMkLst>
          <pc:docMk/>
          <pc:sldMk cId="3625078080" sldId="2511"/>
        </pc:sldMkLst>
        <pc:spChg chg="del">
          <ac:chgData name="Lorenzo Rota" userId="d90fd47d-35b1-4fa2-a72d-679d2dc20589" providerId="ADAL" clId="{96CC33D2-37CE-4C5D-9CB6-72392D36E439}" dt="2022-09-23T06:05:21.560" v="250" actId="478"/>
          <ac:spMkLst>
            <pc:docMk/>
            <pc:sldMk cId="3625078080" sldId="2511"/>
            <ac:spMk id="2" creationId="{12903669-6A37-E8D6-139E-3383D85B09A7}"/>
          </ac:spMkLst>
        </pc:spChg>
        <pc:spChg chg="mod">
          <ac:chgData name="Lorenzo Rota" userId="d90fd47d-35b1-4fa2-a72d-679d2dc20589" providerId="ADAL" clId="{96CC33D2-37CE-4C5D-9CB6-72392D36E439}" dt="2022-09-23T06:19:27.347" v="757" actId="20577"/>
          <ac:spMkLst>
            <pc:docMk/>
            <pc:sldMk cId="3625078080" sldId="2511"/>
            <ac:spMk id="3" creationId="{4EAA19EB-C61B-06AD-BBC9-7BF0A7CB4BCD}"/>
          </ac:spMkLst>
        </pc:spChg>
        <pc:spChg chg="mod">
          <ac:chgData name="Lorenzo Rota" userId="d90fd47d-35b1-4fa2-a72d-679d2dc20589" providerId="ADAL" clId="{96CC33D2-37CE-4C5D-9CB6-72392D36E439}" dt="2022-09-23T06:09:11.178" v="461" actId="6549"/>
          <ac:spMkLst>
            <pc:docMk/>
            <pc:sldMk cId="3625078080" sldId="2511"/>
            <ac:spMk id="4" creationId="{EEAD3CC5-691F-CC88-04F1-D655C34FF1C0}"/>
          </ac:spMkLst>
        </pc:spChg>
        <pc:spChg chg="del">
          <ac:chgData name="Lorenzo Rota" userId="d90fd47d-35b1-4fa2-a72d-679d2dc20589" providerId="ADAL" clId="{96CC33D2-37CE-4C5D-9CB6-72392D36E439}" dt="2022-09-23T06:03:42.406" v="232" actId="478"/>
          <ac:spMkLst>
            <pc:docMk/>
            <pc:sldMk cId="3625078080" sldId="2511"/>
            <ac:spMk id="6" creationId="{682DCEBF-3F8D-CBE6-80FF-C3D81B64D4AE}"/>
          </ac:spMkLst>
        </pc:spChg>
        <pc:spChg chg="add del mod">
          <ac:chgData name="Lorenzo Rota" userId="d90fd47d-35b1-4fa2-a72d-679d2dc20589" providerId="ADAL" clId="{96CC33D2-37CE-4C5D-9CB6-72392D36E439}" dt="2022-09-23T06:05:18.024" v="249"/>
          <ac:spMkLst>
            <pc:docMk/>
            <pc:sldMk cId="3625078080" sldId="2511"/>
            <ac:spMk id="8" creationId="{0DE9D1F3-316E-EC99-D9B3-95C3969FF412}"/>
          </ac:spMkLst>
        </pc:spChg>
        <pc:picChg chg="add mod">
          <ac:chgData name="Lorenzo Rota" userId="d90fd47d-35b1-4fa2-a72d-679d2dc20589" providerId="ADAL" clId="{96CC33D2-37CE-4C5D-9CB6-72392D36E439}" dt="2022-09-23T06:08:50.455" v="456" actId="14100"/>
          <ac:picMkLst>
            <pc:docMk/>
            <pc:sldMk cId="3625078080" sldId="2511"/>
            <ac:picMk id="7" creationId="{54715E39-2089-A4F9-F2FA-DE6238EE83B7}"/>
          </ac:picMkLst>
        </pc:picChg>
      </pc:sldChg>
      <pc:sldChg chg="addSp delSp modSp new mod">
        <pc:chgData name="Lorenzo Rota" userId="d90fd47d-35b1-4fa2-a72d-679d2dc20589" providerId="ADAL" clId="{96CC33D2-37CE-4C5D-9CB6-72392D36E439}" dt="2022-09-23T06:42:17.603" v="1180" actId="20577"/>
        <pc:sldMkLst>
          <pc:docMk/>
          <pc:sldMk cId="1060393033" sldId="2512"/>
        </pc:sldMkLst>
        <pc:spChg chg="del">
          <ac:chgData name="Lorenzo Rota" userId="d90fd47d-35b1-4fa2-a72d-679d2dc20589" providerId="ADAL" clId="{96CC33D2-37CE-4C5D-9CB6-72392D36E439}" dt="2022-09-23T06:11:06.077" v="507" actId="478"/>
          <ac:spMkLst>
            <pc:docMk/>
            <pc:sldMk cId="1060393033" sldId="2512"/>
            <ac:spMk id="2" creationId="{26EAE065-3853-9CC9-01AA-8CE6211CECE3}"/>
          </ac:spMkLst>
        </pc:spChg>
        <pc:spChg chg="mod">
          <ac:chgData name="Lorenzo Rota" userId="d90fd47d-35b1-4fa2-a72d-679d2dc20589" providerId="ADAL" clId="{96CC33D2-37CE-4C5D-9CB6-72392D36E439}" dt="2022-09-23T06:19:22.044" v="754" actId="20577"/>
          <ac:spMkLst>
            <pc:docMk/>
            <pc:sldMk cId="1060393033" sldId="2512"/>
            <ac:spMk id="3" creationId="{E58AA868-7843-F890-7887-7730E2D0A325}"/>
          </ac:spMkLst>
        </pc:spChg>
        <pc:spChg chg="del">
          <ac:chgData name="Lorenzo Rota" userId="d90fd47d-35b1-4fa2-a72d-679d2dc20589" providerId="ADAL" clId="{96CC33D2-37CE-4C5D-9CB6-72392D36E439}" dt="2022-09-23T06:11:03.954" v="506" actId="478"/>
          <ac:spMkLst>
            <pc:docMk/>
            <pc:sldMk cId="1060393033" sldId="2512"/>
            <ac:spMk id="4" creationId="{335D6235-BAFD-ED2F-C006-D8F896354A0C}"/>
          </ac:spMkLst>
        </pc:spChg>
        <pc:spChg chg="del">
          <ac:chgData name="Lorenzo Rota" userId="d90fd47d-35b1-4fa2-a72d-679d2dc20589" providerId="ADAL" clId="{96CC33D2-37CE-4C5D-9CB6-72392D36E439}" dt="2022-09-23T06:11:02.070" v="505" actId="478"/>
          <ac:spMkLst>
            <pc:docMk/>
            <pc:sldMk cId="1060393033" sldId="2512"/>
            <ac:spMk id="6" creationId="{696AB0CF-1CA1-5DC5-6BD9-1D67371BAFA5}"/>
          </ac:spMkLst>
        </pc:spChg>
        <pc:spChg chg="add mod">
          <ac:chgData name="Lorenzo Rota" userId="d90fd47d-35b1-4fa2-a72d-679d2dc20589" providerId="ADAL" clId="{96CC33D2-37CE-4C5D-9CB6-72392D36E439}" dt="2022-09-23T06:11:13.090" v="510" actId="21"/>
          <ac:spMkLst>
            <pc:docMk/>
            <pc:sldMk cId="1060393033" sldId="2512"/>
            <ac:spMk id="7" creationId="{BCF42CCA-002B-152D-217B-D44F6B729120}"/>
          </ac:spMkLst>
        </pc:spChg>
        <pc:spChg chg="add mod">
          <ac:chgData name="Lorenzo Rota" userId="d90fd47d-35b1-4fa2-a72d-679d2dc20589" providerId="ADAL" clId="{96CC33D2-37CE-4C5D-9CB6-72392D36E439}" dt="2022-09-23T06:13:10.796" v="560" actId="20577"/>
          <ac:spMkLst>
            <pc:docMk/>
            <pc:sldMk cId="1060393033" sldId="2512"/>
            <ac:spMk id="8" creationId="{FF7B0B01-B0DA-6DC3-6BEB-3A231B261AC8}"/>
          </ac:spMkLst>
        </pc:spChg>
        <pc:spChg chg="add mod topLvl">
          <ac:chgData name="Lorenzo Rota" userId="d90fd47d-35b1-4fa2-a72d-679d2dc20589" providerId="ADAL" clId="{96CC33D2-37CE-4C5D-9CB6-72392D36E439}" dt="2022-09-23T06:11:48.994" v="524" actId="2711"/>
          <ac:spMkLst>
            <pc:docMk/>
            <pc:sldMk cId="1060393033" sldId="2512"/>
            <ac:spMk id="10" creationId="{65F45CB5-42FC-2034-CE90-69C63C02DA56}"/>
          </ac:spMkLst>
        </pc:spChg>
        <pc:spChg chg="add mod">
          <ac:chgData name="Lorenzo Rota" userId="d90fd47d-35b1-4fa2-a72d-679d2dc20589" providerId="ADAL" clId="{96CC33D2-37CE-4C5D-9CB6-72392D36E439}" dt="2022-09-23T06:42:17.603" v="1180" actId="20577"/>
          <ac:spMkLst>
            <pc:docMk/>
            <pc:sldMk cId="1060393033" sldId="2512"/>
            <ac:spMk id="11" creationId="{BE953F91-5C6A-6DB4-4BC0-175D60234A3B}"/>
          </ac:spMkLst>
        </pc:spChg>
        <pc:spChg chg="add mod topLvl">
          <ac:chgData name="Lorenzo Rota" userId="d90fd47d-35b1-4fa2-a72d-679d2dc20589" providerId="ADAL" clId="{96CC33D2-37CE-4C5D-9CB6-72392D36E439}" dt="2022-09-23T06:11:48.994" v="524" actId="2711"/>
          <ac:spMkLst>
            <pc:docMk/>
            <pc:sldMk cId="1060393033" sldId="2512"/>
            <ac:spMk id="13" creationId="{92B5D16D-163E-D281-5DEB-4E3ECC412455}"/>
          </ac:spMkLst>
        </pc:spChg>
        <pc:grpChg chg="add del mod">
          <ac:chgData name="Lorenzo Rota" userId="d90fd47d-35b1-4fa2-a72d-679d2dc20589" providerId="ADAL" clId="{96CC33D2-37CE-4C5D-9CB6-72392D36E439}" dt="2022-09-23T06:11:40.728" v="520" actId="165"/>
          <ac:grpSpMkLst>
            <pc:docMk/>
            <pc:sldMk cId="1060393033" sldId="2512"/>
            <ac:grpSpMk id="14" creationId="{FD753AAF-8CDE-34D5-2D5B-599453F27F49}"/>
          </ac:grpSpMkLst>
        </pc:grpChg>
        <pc:picChg chg="add mod topLvl">
          <ac:chgData name="Lorenzo Rota" userId="d90fd47d-35b1-4fa2-a72d-679d2dc20589" providerId="ADAL" clId="{96CC33D2-37CE-4C5D-9CB6-72392D36E439}" dt="2022-09-23T06:11:40.728" v="520" actId="165"/>
          <ac:picMkLst>
            <pc:docMk/>
            <pc:sldMk cId="1060393033" sldId="2512"/>
            <ac:picMk id="9" creationId="{719304D7-C3B9-509E-B5DC-00FEAC58DFCD}"/>
          </ac:picMkLst>
        </pc:picChg>
        <pc:picChg chg="add mod topLvl">
          <ac:chgData name="Lorenzo Rota" userId="d90fd47d-35b1-4fa2-a72d-679d2dc20589" providerId="ADAL" clId="{96CC33D2-37CE-4C5D-9CB6-72392D36E439}" dt="2022-09-23T06:11:40.728" v="520" actId="165"/>
          <ac:picMkLst>
            <pc:docMk/>
            <pc:sldMk cId="1060393033" sldId="2512"/>
            <ac:picMk id="12" creationId="{77E58BE8-D69F-718D-4BF0-701489272CAA}"/>
          </ac:picMkLst>
        </pc:picChg>
      </pc:sldChg>
      <pc:sldChg chg="modSp mod">
        <pc:chgData name="Lorenzo Rota" userId="d90fd47d-35b1-4fa2-a72d-679d2dc20589" providerId="ADAL" clId="{96CC33D2-37CE-4C5D-9CB6-72392D36E439}" dt="2022-09-26T04:26:21.579" v="1689" actId="20577"/>
        <pc:sldMkLst>
          <pc:docMk/>
          <pc:sldMk cId="4057163655" sldId="2512"/>
        </pc:sldMkLst>
        <pc:spChg chg="mod">
          <ac:chgData name="Lorenzo Rota" userId="d90fd47d-35b1-4fa2-a72d-679d2dc20589" providerId="ADAL" clId="{96CC33D2-37CE-4C5D-9CB6-72392D36E439}" dt="2022-09-26T04:26:21.579" v="1689" actId="20577"/>
          <ac:spMkLst>
            <pc:docMk/>
            <pc:sldMk cId="4057163655" sldId="2512"/>
            <ac:spMk id="4" creationId="{F28C64E4-2FAF-3446-2A60-E934F5F5BD50}"/>
          </ac:spMkLst>
        </pc:spChg>
      </pc:sldChg>
      <pc:sldChg chg="modSp del mod">
        <pc:chgData name="Lorenzo Rota" userId="d90fd47d-35b1-4fa2-a72d-679d2dc20589" providerId="ADAL" clId="{96CC33D2-37CE-4C5D-9CB6-72392D36E439}" dt="2022-09-26T04:28:28.177" v="1690" actId="47"/>
        <pc:sldMkLst>
          <pc:docMk/>
          <pc:sldMk cId="449528749" sldId="2513"/>
        </pc:sldMkLst>
        <pc:spChg chg="mod">
          <ac:chgData name="Lorenzo Rota" userId="d90fd47d-35b1-4fa2-a72d-679d2dc20589" providerId="ADAL" clId="{96CC33D2-37CE-4C5D-9CB6-72392D36E439}" dt="2022-09-26T04:25:52.028" v="1653" actId="21"/>
          <ac:spMkLst>
            <pc:docMk/>
            <pc:sldMk cId="449528749" sldId="2513"/>
            <ac:spMk id="4" creationId="{F28C64E4-2FAF-3446-2A60-E934F5F5BD50}"/>
          </ac:spMkLst>
        </pc:spChg>
      </pc:sldChg>
      <pc:sldChg chg="addSp delSp modSp new mod">
        <pc:chgData name="Lorenzo Rota" userId="d90fd47d-35b1-4fa2-a72d-679d2dc20589" providerId="ADAL" clId="{96CC33D2-37CE-4C5D-9CB6-72392D36E439}" dt="2022-09-23T06:22:59.432" v="855" actId="20577"/>
        <pc:sldMkLst>
          <pc:docMk/>
          <pc:sldMk cId="2358406118" sldId="2513"/>
        </pc:sldMkLst>
        <pc:spChg chg="del">
          <ac:chgData name="Lorenzo Rota" userId="d90fd47d-35b1-4fa2-a72d-679d2dc20589" providerId="ADAL" clId="{96CC33D2-37CE-4C5D-9CB6-72392D36E439}" dt="2022-09-23T06:16:47.355" v="611" actId="478"/>
          <ac:spMkLst>
            <pc:docMk/>
            <pc:sldMk cId="2358406118" sldId="2513"/>
            <ac:spMk id="2" creationId="{9A90D70A-7867-1CBA-38E6-00ADDAAC8BFA}"/>
          </ac:spMkLst>
        </pc:spChg>
        <pc:spChg chg="mod">
          <ac:chgData name="Lorenzo Rota" userId="d90fd47d-35b1-4fa2-a72d-679d2dc20589" providerId="ADAL" clId="{96CC33D2-37CE-4C5D-9CB6-72392D36E439}" dt="2022-09-23T06:16:55" v="650" actId="20577"/>
          <ac:spMkLst>
            <pc:docMk/>
            <pc:sldMk cId="2358406118" sldId="2513"/>
            <ac:spMk id="3" creationId="{8BDEF842-793E-0820-E045-5C6F460CEE18}"/>
          </ac:spMkLst>
        </pc:spChg>
        <pc:spChg chg="del">
          <ac:chgData name="Lorenzo Rota" userId="d90fd47d-35b1-4fa2-a72d-679d2dc20589" providerId="ADAL" clId="{96CC33D2-37CE-4C5D-9CB6-72392D36E439}" dt="2022-09-23T06:16:41.784" v="610"/>
          <ac:spMkLst>
            <pc:docMk/>
            <pc:sldMk cId="2358406118" sldId="2513"/>
            <ac:spMk id="4" creationId="{B384A589-036A-7FC5-4355-DDCE0A3AE79C}"/>
          </ac:spMkLst>
        </pc:spChg>
        <pc:spChg chg="del">
          <ac:chgData name="Lorenzo Rota" userId="d90fd47d-35b1-4fa2-a72d-679d2dc20589" providerId="ADAL" clId="{96CC33D2-37CE-4C5D-9CB6-72392D36E439}" dt="2022-09-23T06:18:59.676" v="720" actId="478"/>
          <ac:spMkLst>
            <pc:docMk/>
            <pc:sldMk cId="2358406118" sldId="2513"/>
            <ac:spMk id="6" creationId="{A6524C62-8D19-4BA8-3A3C-BA5E0487A7F8}"/>
          </ac:spMkLst>
        </pc:spChg>
        <pc:spChg chg="add mod">
          <ac:chgData name="Lorenzo Rota" userId="d90fd47d-35b1-4fa2-a72d-679d2dc20589" providerId="ADAL" clId="{96CC33D2-37CE-4C5D-9CB6-72392D36E439}" dt="2022-09-23T06:22:59.432" v="855" actId="20577"/>
          <ac:spMkLst>
            <pc:docMk/>
            <pc:sldMk cId="2358406118" sldId="2513"/>
            <ac:spMk id="7" creationId="{38F79EDB-1F7E-FD69-FE6C-2AF751C23127}"/>
          </ac:spMkLst>
        </pc:spChg>
        <pc:spChg chg="add mod">
          <ac:chgData name="Lorenzo Rota" userId="d90fd47d-35b1-4fa2-a72d-679d2dc20589" providerId="ADAL" clId="{96CC33D2-37CE-4C5D-9CB6-72392D36E439}" dt="2022-09-23T06:22:27.425" v="844" actId="113"/>
          <ac:spMkLst>
            <pc:docMk/>
            <pc:sldMk cId="2358406118" sldId="2513"/>
            <ac:spMk id="9" creationId="{6D40BA2D-790E-3A48-9C5B-DEDB1C464B3B}"/>
          </ac:spMkLst>
        </pc:spChg>
        <pc:picChg chg="add mod ord">
          <ac:chgData name="Lorenzo Rota" userId="d90fd47d-35b1-4fa2-a72d-679d2dc20589" providerId="ADAL" clId="{96CC33D2-37CE-4C5D-9CB6-72392D36E439}" dt="2022-09-23T06:22:38.748" v="850" actId="1076"/>
          <ac:picMkLst>
            <pc:docMk/>
            <pc:sldMk cId="2358406118" sldId="2513"/>
            <ac:picMk id="8" creationId="{808F87A4-4FA0-5516-8D58-0AFD9BDA40AE}"/>
          </ac:picMkLst>
        </pc:picChg>
      </pc:sldChg>
      <pc:sldChg chg="addSp delSp modSp new mod">
        <pc:chgData name="Lorenzo Rota" userId="d90fd47d-35b1-4fa2-a72d-679d2dc20589" providerId="ADAL" clId="{96CC33D2-37CE-4C5D-9CB6-72392D36E439}" dt="2022-09-23T06:34:07.195" v="1090" actId="1076"/>
        <pc:sldMkLst>
          <pc:docMk/>
          <pc:sldMk cId="196050341" sldId="2514"/>
        </pc:sldMkLst>
        <pc:spChg chg="del">
          <ac:chgData name="Lorenzo Rota" userId="d90fd47d-35b1-4fa2-a72d-679d2dc20589" providerId="ADAL" clId="{96CC33D2-37CE-4C5D-9CB6-72392D36E439}" dt="2022-09-23T06:29:42.682" v="1018" actId="478"/>
          <ac:spMkLst>
            <pc:docMk/>
            <pc:sldMk cId="196050341" sldId="2514"/>
            <ac:spMk id="2" creationId="{EAA89A14-CEFD-D373-93FF-8429A9E6C877}"/>
          </ac:spMkLst>
        </pc:spChg>
        <pc:spChg chg="mod">
          <ac:chgData name="Lorenzo Rota" userId="d90fd47d-35b1-4fa2-a72d-679d2dc20589" providerId="ADAL" clId="{96CC33D2-37CE-4C5D-9CB6-72392D36E439}" dt="2022-09-23T06:29:40.184" v="1017" actId="20577"/>
          <ac:spMkLst>
            <pc:docMk/>
            <pc:sldMk cId="196050341" sldId="2514"/>
            <ac:spMk id="3" creationId="{110C4182-4493-74A4-6E97-794277A1724D}"/>
          </ac:spMkLst>
        </pc:spChg>
        <pc:spChg chg="del">
          <ac:chgData name="Lorenzo Rota" userId="d90fd47d-35b1-4fa2-a72d-679d2dc20589" providerId="ADAL" clId="{96CC33D2-37CE-4C5D-9CB6-72392D36E439}" dt="2022-09-23T06:29:45.586" v="1019" actId="478"/>
          <ac:spMkLst>
            <pc:docMk/>
            <pc:sldMk cId="196050341" sldId="2514"/>
            <ac:spMk id="4" creationId="{309B5DB5-77C9-046D-BD7E-1D793B6DA4CF}"/>
          </ac:spMkLst>
        </pc:spChg>
        <pc:spChg chg="del">
          <ac:chgData name="Lorenzo Rota" userId="d90fd47d-35b1-4fa2-a72d-679d2dc20589" providerId="ADAL" clId="{96CC33D2-37CE-4C5D-9CB6-72392D36E439}" dt="2022-09-23T06:33:00.330" v="1051" actId="478"/>
          <ac:spMkLst>
            <pc:docMk/>
            <pc:sldMk cId="196050341" sldId="2514"/>
            <ac:spMk id="6" creationId="{8DD91F00-2C73-938B-9E11-C5CD4F531350}"/>
          </ac:spMkLst>
        </pc:spChg>
        <pc:spChg chg="add mod ord">
          <ac:chgData name="Lorenzo Rota" userId="d90fd47d-35b1-4fa2-a72d-679d2dc20589" providerId="ADAL" clId="{96CC33D2-37CE-4C5D-9CB6-72392D36E439}" dt="2022-09-23T06:33:59.525" v="1089" actId="167"/>
          <ac:spMkLst>
            <pc:docMk/>
            <pc:sldMk cId="196050341" sldId="2514"/>
            <ac:spMk id="9" creationId="{97385DA8-7918-CBDE-81D9-DBA5100FE723}"/>
          </ac:spMkLst>
        </pc:spChg>
        <pc:spChg chg="add del mod">
          <ac:chgData name="Lorenzo Rota" userId="d90fd47d-35b1-4fa2-a72d-679d2dc20589" providerId="ADAL" clId="{96CC33D2-37CE-4C5D-9CB6-72392D36E439}" dt="2022-09-23T06:33:55.709" v="1088"/>
          <ac:spMkLst>
            <pc:docMk/>
            <pc:sldMk cId="196050341" sldId="2514"/>
            <ac:spMk id="11" creationId="{FB416D9F-0E5D-0EE8-7FD5-F0465F9C2A89}"/>
          </ac:spMkLst>
        </pc:spChg>
        <pc:graphicFrameChg chg="add mod modGraphic">
          <ac:chgData name="Lorenzo Rota" userId="d90fd47d-35b1-4fa2-a72d-679d2dc20589" providerId="ADAL" clId="{96CC33D2-37CE-4C5D-9CB6-72392D36E439}" dt="2022-09-23T06:34:07.195" v="1090" actId="1076"/>
          <ac:graphicFrameMkLst>
            <pc:docMk/>
            <pc:sldMk cId="196050341" sldId="2514"/>
            <ac:graphicFrameMk id="7" creationId="{FE0F1414-3A0C-4C19-8A03-0125DAB6F531}"/>
          </ac:graphicFrameMkLst>
        </pc:graphicFrameChg>
      </pc:sldChg>
      <pc:sldChg chg="addSp delSp modSp new del mod">
        <pc:chgData name="Lorenzo Rota" userId="d90fd47d-35b1-4fa2-a72d-679d2dc20589" providerId="ADAL" clId="{96CC33D2-37CE-4C5D-9CB6-72392D36E439}" dt="2022-09-23T06:27:36.341" v="958" actId="47"/>
        <pc:sldMkLst>
          <pc:docMk/>
          <pc:sldMk cId="1676143171" sldId="2514"/>
        </pc:sldMkLst>
        <pc:spChg chg="del">
          <ac:chgData name="Lorenzo Rota" userId="d90fd47d-35b1-4fa2-a72d-679d2dc20589" providerId="ADAL" clId="{96CC33D2-37CE-4C5D-9CB6-72392D36E439}" dt="2022-09-23T06:23:47.398" v="857" actId="478"/>
          <ac:spMkLst>
            <pc:docMk/>
            <pc:sldMk cId="1676143171" sldId="2514"/>
            <ac:spMk id="2" creationId="{F74F555C-991C-D071-E18B-CFA9FDC348E3}"/>
          </ac:spMkLst>
        </pc:spChg>
        <pc:spChg chg="mod">
          <ac:chgData name="Lorenzo Rota" userId="d90fd47d-35b1-4fa2-a72d-679d2dc20589" providerId="ADAL" clId="{96CC33D2-37CE-4C5D-9CB6-72392D36E439}" dt="2022-09-23T06:23:56.930" v="859"/>
          <ac:spMkLst>
            <pc:docMk/>
            <pc:sldMk cId="1676143171" sldId="2514"/>
            <ac:spMk id="3" creationId="{49D98FBB-EB70-BFB7-1FCD-27C4F8815DD3}"/>
          </ac:spMkLst>
        </pc:spChg>
        <pc:spChg chg="del">
          <ac:chgData name="Lorenzo Rota" userId="d90fd47d-35b1-4fa2-a72d-679d2dc20589" providerId="ADAL" clId="{96CC33D2-37CE-4C5D-9CB6-72392D36E439}" dt="2022-09-23T06:23:47.398" v="857" actId="478"/>
          <ac:spMkLst>
            <pc:docMk/>
            <pc:sldMk cId="1676143171" sldId="2514"/>
            <ac:spMk id="4" creationId="{4E49A43C-FEF4-BCA7-A82A-2C3082524A8B}"/>
          </ac:spMkLst>
        </pc:spChg>
        <pc:spChg chg="del mod">
          <ac:chgData name="Lorenzo Rota" userId="d90fd47d-35b1-4fa2-a72d-679d2dc20589" providerId="ADAL" clId="{96CC33D2-37CE-4C5D-9CB6-72392D36E439}" dt="2022-09-23T06:27:13.052" v="952" actId="478"/>
          <ac:spMkLst>
            <pc:docMk/>
            <pc:sldMk cId="1676143171" sldId="2514"/>
            <ac:spMk id="6" creationId="{6E063EF0-A4C5-3B87-7FBF-ECFC095F1BBF}"/>
          </ac:spMkLst>
        </pc:spChg>
        <pc:spChg chg="add del mod topLvl">
          <ac:chgData name="Lorenzo Rota" userId="d90fd47d-35b1-4fa2-a72d-679d2dc20589" providerId="ADAL" clId="{96CC33D2-37CE-4C5D-9CB6-72392D36E439}" dt="2022-09-23T06:27:17.894" v="954" actId="478"/>
          <ac:spMkLst>
            <pc:docMk/>
            <pc:sldMk cId="1676143171" sldId="2514"/>
            <ac:spMk id="14" creationId="{3A50A4FB-BCCB-3F6A-E0C6-B1A079C136D7}"/>
          </ac:spMkLst>
        </pc:spChg>
        <pc:spChg chg="add del mod topLvl">
          <ac:chgData name="Lorenzo Rota" userId="d90fd47d-35b1-4fa2-a72d-679d2dc20589" providerId="ADAL" clId="{96CC33D2-37CE-4C5D-9CB6-72392D36E439}" dt="2022-09-23T06:27:17.894" v="954" actId="478"/>
          <ac:spMkLst>
            <pc:docMk/>
            <pc:sldMk cId="1676143171" sldId="2514"/>
            <ac:spMk id="15" creationId="{ABBA5EB5-B565-CDBD-45F1-44EB9F1ADD48}"/>
          </ac:spMkLst>
        </pc:spChg>
        <pc:spChg chg="add del mod topLvl">
          <ac:chgData name="Lorenzo Rota" userId="d90fd47d-35b1-4fa2-a72d-679d2dc20589" providerId="ADAL" clId="{96CC33D2-37CE-4C5D-9CB6-72392D36E439}" dt="2022-09-23T06:27:17.894" v="954" actId="478"/>
          <ac:spMkLst>
            <pc:docMk/>
            <pc:sldMk cId="1676143171" sldId="2514"/>
            <ac:spMk id="16" creationId="{E721A226-6F70-7EAF-8299-9958CBF83213}"/>
          </ac:spMkLst>
        </pc:spChg>
        <pc:spChg chg="add del mod topLvl">
          <ac:chgData name="Lorenzo Rota" userId="d90fd47d-35b1-4fa2-a72d-679d2dc20589" providerId="ADAL" clId="{96CC33D2-37CE-4C5D-9CB6-72392D36E439}" dt="2022-09-23T06:27:17.894" v="954" actId="478"/>
          <ac:spMkLst>
            <pc:docMk/>
            <pc:sldMk cId="1676143171" sldId="2514"/>
            <ac:spMk id="17" creationId="{97499732-0A8A-3655-BE86-BFD724122010}"/>
          </ac:spMkLst>
        </pc:spChg>
        <pc:spChg chg="add del mod topLvl">
          <ac:chgData name="Lorenzo Rota" userId="d90fd47d-35b1-4fa2-a72d-679d2dc20589" providerId="ADAL" clId="{96CC33D2-37CE-4C5D-9CB6-72392D36E439}" dt="2022-09-23T06:27:17.894" v="954" actId="478"/>
          <ac:spMkLst>
            <pc:docMk/>
            <pc:sldMk cId="1676143171" sldId="2514"/>
            <ac:spMk id="18" creationId="{408D2B4D-8CD1-269A-EA8D-7B6F698450F6}"/>
          </ac:spMkLst>
        </pc:spChg>
        <pc:spChg chg="add del mod">
          <ac:chgData name="Lorenzo Rota" userId="d90fd47d-35b1-4fa2-a72d-679d2dc20589" providerId="ADAL" clId="{96CC33D2-37CE-4C5D-9CB6-72392D36E439}" dt="2022-09-23T06:27:13.052" v="952" actId="478"/>
          <ac:spMkLst>
            <pc:docMk/>
            <pc:sldMk cId="1676143171" sldId="2514"/>
            <ac:spMk id="25" creationId="{0DD24466-63B2-5DD6-BF17-B7BCB3F0BF0E}"/>
          </ac:spMkLst>
        </pc:spChg>
        <pc:spChg chg="add del mod">
          <ac:chgData name="Lorenzo Rota" userId="d90fd47d-35b1-4fa2-a72d-679d2dc20589" providerId="ADAL" clId="{96CC33D2-37CE-4C5D-9CB6-72392D36E439}" dt="2022-09-23T06:27:13.052" v="952" actId="478"/>
          <ac:spMkLst>
            <pc:docMk/>
            <pc:sldMk cId="1676143171" sldId="2514"/>
            <ac:spMk id="26" creationId="{6A54E001-6A96-05C4-02E1-675D7FF9EDBB}"/>
          </ac:spMkLst>
        </pc:spChg>
        <pc:spChg chg="add del mod">
          <ac:chgData name="Lorenzo Rota" userId="d90fd47d-35b1-4fa2-a72d-679d2dc20589" providerId="ADAL" clId="{96CC33D2-37CE-4C5D-9CB6-72392D36E439}" dt="2022-09-23T06:27:13.052" v="952" actId="478"/>
          <ac:spMkLst>
            <pc:docMk/>
            <pc:sldMk cId="1676143171" sldId="2514"/>
            <ac:spMk id="27" creationId="{28D7D12B-D400-421C-6A36-832DC6371358}"/>
          </ac:spMkLst>
        </pc:spChg>
        <pc:spChg chg="add del mod">
          <ac:chgData name="Lorenzo Rota" userId="d90fd47d-35b1-4fa2-a72d-679d2dc20589" providerId="ADAL" clId="{96CC33D2-37CE-4C5D-9CB6-72392D36E439}" dt="2022-09-23T06:27:13.052" v="952" actId="478"/>
          <ac:spMkLst>
            <pc:docMk/>
            <pc:sldMk cId="1676143171" sldId="2514"/>
            <ac:spMk id="28" creationId="{08BD6B59-4E62-5691-E088-EA91C99826B8}"/>
          </ac:spMkLst>
        </pc:spChg>
        <pc:spChg chg="add del mod">
          <ac:chgData name="Lorenzo Rota" userId="d90fd47d-35b1-4fa2-a72d-679d2dc20589" providerId="ADAL" clId="{96CC33D2-37CE-4C5D-9CB6-72392D36E439}" dt="2022-09-23T06:27:00.161" v="933"/>
          <ac:spMkLst>
            <pc:docMk/>
            <pc:sldMk cId="1676143171" sldId="2514"/>
            <ac:spMk id="31" creationId="{A57CB5C8-DB1B-0248-BBB8-995CB8DE8597}"/>
          </ac:spMkLst>
        </pc:spChg>
        <pc:grpChg chg="add del mod">
          <ac:chgData name="Lorenzo Rota" userId="d90fd47d-35b1-4fa2-a72d-679d2dc20589" providerId="ADAL" clId="{96CC33D2-37CE-4C5D-9CB6-72392D36E439}" dt="2022-09-23T06:25:05.292" v="901" actId="165"/>
          <ac:grpSpMkLst>
            <pc:docMk/>
            <pc:sldMk cId="1676143171" sldId="2514"/>
            <ac:grpSpMk id="24" creationId="{AAA37B34-6837-A7EF-D86A-696ABB225199}"/>
          </ac:grpSpMkLst>
        </pc:grpChg>
        <pc:picChg chg="add del mod">
          <ac:chgData name="Lorenzo Rota" userId="d90fd47d-35b1-4fa2-a72d-679d2dc20589" providerId="ADAL" clId="{96CC33D2-37CE-4C5D-9CB6-72392D36E439}" dt="2022-09-23T06:27:19.463" v="955" actId="478"/>
          <ac:picMkLst>
            <pc:docMk/>
            <pc:sldMk cId="1676143171" sldId="2514"/>
            <ac:picMk id="7" creationId="{0148DF1E-61B9-6763-FEF1-A8159D2E6DB2}"/>
          </ac:picMkLst>
        </pc:picChg>
        <pc:picChg chg="add del mod topLvl">
          <ac:chgData name="Lorenzo Rota" userId="d90fd47d-35b1-4fa2-a72d-679d2dc20589" providerId="ADAL" clId="{96CC33D2-37CE-4C5D-9CB6-72392D36E439}" dt="2022-09-23T06:27:15.006" v="953" actId="478"/>
          <ac:picMkLst>
            <pc:docMk/>
            <pc:sldMk cId="1676143171" sldId="2514"/>
            <ac:picMk id="8" creationId="{E57F87BB-8492-5FA4-F32E-2BDC3231F70B}"/>
          </ac:picMkLst>
        </pc:picChg>
        <pc:cxnChg chg="add del mod topLvl">
          <ac:chgData name="Lorenzo Rota" userId="d90fd47d-35b1-4fa2-a72d-679d2dc20589" providerId="ADAL" clId="{96CC33D2-37CE-4C5D-9CB6-72392D36E439}" dt="2022-09-23T06:27:17.894" v="954" actId="478"/>
          <ac:cxnSpMkLst>
            <pc:docMk/>
            <pc:sldMk cId="1676143171" sldId="2514"/>
            <ac:cxnSpMk id="9" creationId="{A3173245-201A-81E8-702C-457F03F5AF25}"/>
          </ac:cxnSpMkLst>
        </pc:cxnChg>
        <pc:cxnChg chg="add del mod topLvl">
          <ac:chgData name="Lorenzo Rota" userId="d90fd47d-35b1-4fa2-a72d-679d2dc20589" providerId="ADAL" clId="{96CC33D2-37CE-4C5D-9CB6-72392D36E439}" dt="2022-09-23T06:27:17.894" v="954" actId="478"/>
          <ac:cxnSpMkLst>
            <pc:docMk/>
            <pc:sldMk cId="1676143171" sldId="2514"/>
            <ac:cxnSpMk id="10" creationId="{6299243E-98DA-DDD9-A9FF-DABC59F22A1E}"/>
          </ac:cxnSpMkLst>
        </pc:cxnChg>
        <pc:cxnChg chg="add del mod topLvl">
          <ac:chgData name="Lorenzo Rota" userId="d90fd47d-35b1-4fa2-a72d-679d2dc20589" providerId="ADAL" clId="{96CC33D2-37CE-4C5D-9CB6-72392D36E439}" dt="2022-09-23T06:27:17.894" v="954" actId="478"/>
          <ac:cxnSpMkLst>
            <pc:docMk/>
            <pc:sldMk cId="1676143171" sldId="2514"/>
            <ac:cxnSpMk id="11" creationId="{953D0CA5-8B38-C5C0-BE5B-54550C1E007C}"/>
          </ac:cxnSpMkLst>
        </pc:cxnChg>
        <pc:cxnChg chg="add del mod topLvl">
          <ac:chgData name="Lorenzo Rota" userId="d90fd47d-35b1-4fa2-a72d-679d2dc20589" providerId="ADAL" clId="{96CC33D2-37CE-4C5D-9CB6-72392D36E439}" dt="2022-09-23T06:27:17.894" v="954" actId="478"/>
          <ac:cxnSpMkLst>
            <pc:docMk/>
            <pc:sldMk cId="1676143171" sldId="2514"/>
            <ac:cxnSpMk id="12" creationId="{B7D3EA27-1FD4-1E5D-410F-170A21EA7DC2}"/>
          </ac:cxnSpMkLst>
        </pc:cxnChg>
        <pc:cxnChg chg="add del mod topLvl">
          <ac:chgData name="Lorenzo Rota" userId="d90fd47d-35b1-4fa2-a72d-679d2dc20589" providerId="ADAL" clId="{96CC33D2-37CE-4C5D-9CB6-72392D36E439}" dt="2022-09-23T06:27:17.894" v="954" actId="478"/>
          <ac:cxnSpMkLst>
            <pc:docMk/>
            <pc:sldMk cId="1676143171" sldId="2514"/>
            <ac:cxnSpMk id="13" creationId="{C258643E-166A-5257-AC57-92D388826DA7}"/>
          </ac:cxnSpMkLst>
        </pc:cxnChg>
        <pc:cxnChg chg="add del mod">
          <ac:chgData name="Lorenzo Rota" userId="d90fd47d-35b1-4fa2-a72d-679d2dc20589" providerId="ADAL" clId="{96CC33D2-37CE-4C5D-9CB6-72392D36E439}" dt="2022-09-23T06:27:00.161" v="933"/>
          <ac:cxnSpMkLst>
            <pc:docMk/>
            <pc:sldMk cId="1676143171" sldId="2514"/>
            <ac:cxnSpMk id="30" creationId="{BCBEC6A7-37C5-86CE-56E1-44F0CE0060A9}"/>
          </ac:cxnSpMkLst>
        </pc:cxnChg>
      </pc:sldChg>
      <pc:sldChg chg="addSp delSp modSp mod">
        <pc:chgData name="Lorenzo Rota" userId="d90fd47d-35b1-4fa2-a72d-679d2dc20589" providerId="ADAL" clId="{96CC33D2-37CE-4C5D-9CB6-72392D36E439}" dt="2022-09-26T04:31:03.835" v="1693"/>
        <pc:sldMkLst>
          <pc:docMk/>
          <pc:sldMk cId="2404331461" sldId="2514"/>
        </pc:sldMkLst>
        <pc:spChg chg="del">
          <ac:chgData name="Lorenzo Rota" userId="d90fd47d-35b1-4fa2-a72d-679d2dc20589" providerId="ADAL" clId="{96CC33D2-37CE-4C5D-9CB6-72392D36E439}" dt="2022-09-26T04:31:03.347" v="1692" actId="478"/>
          <ac:spMkLst>
            <pc:docMk/>
            <pc:sldMk cId="2404331461" sldId="2514"/>
            <ac:spMk id="2" creationId="{B3F75DE0-B340-58A3-E0BA-BC253A83D6D8}"/>
          </ac:spMkLst>
        </pc:spChg>
        <pc:spChg chg="del">
          <ac:chgData name="Lorenzo Rota" userId="d90fd47d-35b1-4fa2-a72d-679d2dc20589" providerId="ADAL" clId="{96CC33D2-37CE-4C5D-9CB6-72392D36E439}" dt="2022-09-26T04:31:01.411" v="1691" actId="478"/>
          <ac:spMkLst>
            <pc:docMk/>
            <pc:sldMk cId="2404331461" sldId="2514"/>
            <ac:spMk id="4" creationId="{E86A1B3B-1066-844D-48BE-650EC3725D68}"/>
          </ac:spMkLst>
        </pc:spChg>
        <pc:spChg chg="add mod">
          <ac:chgData name="Lorenzo Rota" userId="d90fd47d-35b1-4fa2-a72d-679d2dc20589" providerId="ADAL" clId="{96CC33D2-37CE-4C5D-9CB6-72392D36E439}" dt="2022-09-26T04:31:03.835" v="1693"/>
          <ac:spMkLst>
            <pc:docMk/>
            <pc:sldMk cId="2404331461" sldId="2514"/>
            <ac:spMk id="8" creationId="{763DE84A-1B0F-18F1-9AB3-77CDB64E49A2}"/>
          </ac:spMkLst>
        </pc:spChg>
        <pc:spChg chg="add mod">
          <ac:chgData name="Lorenzo Rota" userId="d90fd47d-35b1-4fa2-a72d-679d2dc20589" providerId="ADAL" clId="{96CC33D2-37CE-4C5D-9CB6-72392D36E439}" dt="2022-09-26T04:31:03.835" v="1693"/>
          <ac:spMkLst>
            <pc:docMk/>
            <pc:sldMk cId="2404331461" sldId="2514"/>
            <ac:spMk id="9" creationId="{FB8702A9-A8C7-6D93-2B05-7B3EB908E60A}"/>
          </ac:spMkLst>
        </pc:spChg>
        <pc:spChg chg="add mod">
          <ac:chgData name="Lorenzo Rota" userId="d90fd47d-35b1-4fa2-a72d-679d2dc20589" providerId="ADAL" clId="{96CC33D2-37CE-4C5D-9CB6-72392D36E439}" dt="2022-09-26T04:31:03.835" v="1693"/>
          <ac:spMkLst>
            <pc:docMk/>
            <pc:sldMk cId="2404331461" sldId="2514"/>
            <ac:spMk id="10" creationId="{50DBC326-A0BD-3FD0-8B1B-4C5CF7AC8711}"/>
          </ac:spMkLst>
        </pc:spChg>
        <pc:spChg chg="add mod">
          <ac:chgData name="Lorenzo Rota" userId="d90fd47d-35b1-4fa2-a72d-679d2dc20589" providerId="ADAL" clId="{96CC33D2-37CE-4C5D-9CB6-72392D36E439}" dt="2022-09-26T04:31:03.835" v="1693"/>
          <ac:spMkLst>
            <pc:docMk/>
            <pc:sldMk cId="2404331461" sldId="2514"/>
            <ac:spMk id="11" creationId="{51D53C5B-D70C-DED5-B290-6D3AFD43B7CA}"/>
          </ac:spMkLst>
        </pc:spChg>
        <pc:spChg chg="add mod">
          <ac:chgData name="Lorenzo Rota" userId="d90fd47d-35b1-4fa2-a72d-679d2dc20589" providerId="ADAL" clId="{96CC33D2-37CE-4C5D-9CB6-72392D36E439}" dt="2022-09-26T04:31:03.835" v="1693"/>
          <ac:spMkLst>
            <pc:docMk/>
            <pc:sldMk cId="2404331461" sldId="2514"/>
            <ac:spMk id="12" creationId="{BF0BDCEA-E6E0-6AA7-0A2D-CE9DE60D8046}"/>
          </ac:spMkLst>
        </pc:spChg>
        <pc:spChg chg="mod">
          <ac:chgData name="Lorenzo Rota" userId="d90fd47d-35b1-4fa2-a72d-679d2dc20589" providerId="ADAL" clId="{96CC33D2-37CE-4C5D-9CB6-72392D36E439}" dt="2022-09-26T04:31:03.835" v="1693"/>
          <ac:spMkLst>
            <pc:docMk/>
            <pc:sldMk cId="2404331461" sldId="2514"/>
            <ac:spMk id="17" creationId="{703D12B4-43F2-0024-FCE3-E7796A07D61E}"/>
          </ac:spMkLst>
        </pc:spChg>
        <pc:spChg chg="mod">
          <ac:chgData name="Lorenzo Rota" userId="d90fd47d-35b1-4fa2-a72d-679d2dc20589" providerId="ADAL" clId="{96CC33D2-37CE-4C5D-9CB6-72392D36E439}" dt="2022-09-26T04:31:03.835" v="1693"/>
          <ac:spMkLst>
            <pc:docMk/>
            <pc:sldMk cId="2404331461" sldId="2514"/>
            <ac:spMk id="18" creationId="{834D6F77-64EA-22F3-FD6A-0397BBF9E479}"/>
          </ac:spMkLst>
        </pc:spChg>
        <pc:spChg chg="add mod">
          <ac:chgData name="Lorenzo Rota" userId="d90fd47d-35b1-4fa2-a72d-679d2dc20589" providerId="ADAL" clId="{96CC33D2-37CE-4C5D-9CB6-72392D36E439}" dt="2022-09-26T04:31:03.835" v="1693"/>
          <ac:spMkLst>
            <pc:docMk/>
            <pc:sldMk cId="2404331461" sldId="2514"/>
            <ac:spMk id="20" creationId="{09F79C97-2C18-CCA0-9988-7EAA6F36FAA1}"/>
          </ac:spMkLst>
        </pc:spChg>
        <pc:grpChg chg="add mod">
          <ac:chgData name="Lorenzo Rota" userId="d90fd47d-35b1-4fa2-a72d-679d2dc20589" providerId="ADAL" clId="{96CC33D2-37CE-4C5D-9CB6-72392D36E439}" dt="2022-09-26T04:31:03.835" v="1693"/>
          <ac:grpSpMkLst>
            <pc:docMk/>
            <pc:sldMk cId="2404331461" sldId="2514"/>
            <ac:grpSpMk id="14" creationId="{14449D0C-11F6-4B21-7344-ADA633F84BE7}"/>
          </ac:grpSpMkLst>
        </pc:grpChg>
        <pc:grpChg chg="mod">
          <ac:chgData name="Lorenzo Rota" userId="d90fd47d-35b1-4fa2-a72d-679d2dc20589" providerId="ADAL" clId="{96CC33D2-37CE-4C5D-9CB6-72392D36E439}" dt="2022-09-26T04:31:03.835" v="1693"/>
          <ac:grpSpMkLst>
            <pc:docMk/>
            <pc:sldMk cId="2404331461" sldId="2514"/>
            <ac:grpSpMk id="16" creationId="{D92BB586-2E35-7D9A-E2FC-D382DFD1A1AF}"/>
          </ac:grpSpMkLst>
        </pc:grpChg>
        <pc:picChg chg="add del mod">
          <ac:chgData name="Lorenzo Rota" userId="d90fd47d-35b1-4fa2-a72d-679d2dc20589" providerId="ADAL" clId="{96CC33D2-37CE-4C5D-9CB6-72392D36E439}" dt="2022-09-26T04:19:50.464" v="1551"/>
          <ac:picMkLst>
            <pc:docMk/>
            <pc:sldMk cId="2404331461" sldId="2514"/>
            <ac:picMk id="7" creationId="{0C658ACD-1E0A-7E6F-DD24-BDE2744501EE}"/>
          </ac:picMkLst>
        </pc:picChg>
        <pc:picChg chg="add mod">
          <ac:chgData name="Lorenzo Rota" userId="d90fd47d-35b1-4fa2-a72d-679d2dc20589" providerId="ADAL" clId="{96CC33D2-37CE-4C5D-9CB6-72392D36E439}" dt="2022-09-26T04:31:03.835" v="1693"/>
          <ac:picMkLst>
            <pc:docMk/>
            <pc:sldMk cId="2404331461" sldId="2514"/>
            <ac:picMk id="13" creationId="{16271937-343A-27C4-3FE9-40FB778B7832}"/>
          </ac:picMkLst>
        </pc:picChg>
        <pc:picChg chg="mod">
          <ac:chgData name="Lorenzo Rota" userId="d90fd47d-35b1-4fa2-a72d-679d2dc20589" providerId="ADAL" clId="{96CC33D2-37CE-4C5D-9CB6-72392D36E439}" dt="2022-09-26T04:31:03.835" v="1693"/>
          <ac:picMkLst>
            <pc:docMk/>
            <pc:sldMk cId="2404331461" sldId="2514"/>
            <ac:picMk id="15" creationId="{47C7951E-8DDB-775A-C992-46532A5D88BE}"/>
          </ac:picMkLst>
        </pc:picChg>
        <pc:cxnChg chg="add mod">
          <ac:chgData name="Lorenzo Rota" userId="d90fd47d-35b1-4fa2-a72d-679d2dc20589" providerId="ADAL" clId="{96CC33D2-37CE-4C5D-9CB6-72392D36E439}" dt="2022-09-26T04:31:03.835" v="1693"/>
          <ac:cxnSpMkLst>
            <pc:docMk/>
            <pc:sldMk cId="2404331461" sldId="2514"/>
            <ac:cxnSpMk id="19" creationId="{D129EB4E-E856-6CE7-C22D-4EFA220EBA10}"/>
          </ac:cxnSpMkLst>
        </pc:cxnChg>
        <pc:cxnChg chg="add mod">
          <ac:chgData name="Lorenzo Rota" userId="d90fd47d-35b1-4fa2-a72d-679d2dc20589" providerId="ADAL" clId="{96CC33D2-37CE-4C5D-9CB6-72392D36E439}" dt="2022-09-26T04:31:03.835" v="1693"/>
          <ac:cxnSpMkLst>
            <pc:docMk/>
            <pc:sldMk cId="2404331461" sldId="2514"/>
            <ac:cxnSpMk id="21" creationId="{094CB192-073D-2FC8-F933-A7E8D4670D58}"/>
          </ac:cxnSpMkLst>
        </pc:cxnChg>
      </pc:sldChg>
      <pc:sldChg chg="addSp delSp modSp new mod">
        <pc:chgData name="Lorenzo Rota" userId="d90fd47d-35b1-4fa2-a72d-679d2dc20589" providerId="ADAL" clId="{96CC33D2-37CE-4C5D-9CB6-72392D36E439}" dt="2022-09-23T06:43:01.334" v="1181" actId="478"/>
        <pc:sldMkLst>
          <pc:docMk/>
          <pc:sldMk cId="3973237552" sldId="2515"/>
        </pc:sldMkLst>
        <pc:spChg chg="add del">
          <ac:chgData name="Lorenzo Rota" userId="d90fd47d-35b1-4fa2-a72d-679d2dc20589" providerId="ADAL" clId="{96CC33D2-37CE-4C5D-9CB6-72392D36E439}" dt="2022-09-23T06:36:27.825" v="1100" actId="478"/>
          <ac:spMkLst>
            <pc:docMk/>
            <pc:sldMk cId="3973237552" sldId="2515"/>
            <ac:spMk id="2" creationId="{154CF0AF-8A39-078D-FEEF-66F94DC455A4}"/>
          </ac:spMkLst>
        </pc:spChg>
        <pc:spChg chg="mod">
          <ac:chgData name="Lorenzo Rota" userId="d90fd47d-35b1-4fa2-a72d-679d2dc20589" providerId="ADAL" clId="{96CC33D2-37CE-4C5D-9CB6-72392D36E439}" dt="2022-09-23T06:37:14.698" v="1129" actId="20577"/>
          <ac:spMkLst>
            <pc:docMk/>
            <pc:sldMk cId="3973237552" sldId="2515"/>
            <ac:spMk id="3" creationId="{B942321C-CF64-5243-F833-8EDEC244B8F7}"/>
          </ac:spMkLst>
        </pc:spChg>
        <pc:spChg chg="add del">
          <ac:chgData name="Lorenzo Rota" userId="d90fd47d-35b1-4fa2-a72d-679d2dc20589" providerId="ADAL" clId="{96CC33D2-37CE-4C5D-9CB6-72392D36E439}" dt="2022-09-23T06:36:27.825" v="1100" actId="478"/>
          <ac:spMkLst>
            <pc:docMk/>
            <pc:sldMk cId="3973237552" sldId="2515"/>
            <ac:spMk id="4" creationId="{784D9CD6-733C-66C2-E168-C289EF2847B3}"/>
          </ac:spMkLst>
        </pc:spChg>
        <pc:spChg chg="del">
          <ac:chgData name="Lorenzo Rota" userId="d90fd47d-35b1-4fa2-a72d-679d2dc20589" providerId="ADAL" clId="{96CC33D2-37CE-4C5D-9CB6-72392D36E439}" dt="2022-09-23T06:43:01.334" v="1181" actId="478"/>
          <ac:spMkLst>
            <pc:docMk/>
            <pc:sldMk cId="3973237552" sldId="2515"/>
            <ac:spMk id="6" creationId="{E3E5F217-E17B-8FB6-D6C1-433DC8570EA7}"/>
          </ac:spMkLst>
        </pc:spChg>
        <pc:spChg chg="add del mod">
          <ac:chgData name="Lorenzo Rota" userId="d90fd47d-35b1-4fa2-a72d-679d2dc20589" providerId="ADAL" clId="{96CC33D2-37CE-4C5D-9CB6-72392D36E439}" dt="2022-09-23T06:36:24.069" v="1099"/>
          <ac:spMkLst>
            <pc:docMk/>
            <pc:sldMk cId="3973237552" sldId="2515"/>
            <ac:spMk id="7" creationId="{522646A7-4B66-E98A-D274-7FACD6A109AA}"/>
          </ac:spMkLst>
        </pc:spChg>
        <pc:spChg chg="add del mod">
          <ac:chgData name="Lorenzo Rota" userId="d90fd47d-35b1-4fa2-a72d-679d2dc20589" providerId="ADAL" clId="{96CC33D2-37CE-4C5D-9CB6-72392D36E439}" dt="2022-09-23T06:36:24.069" v="1099"/>
          <ac:spMkLst>
            <pc:docMk/>
            <pc:sldMk cId="3973237552" sldId="2515"/>
            <ac:spMk id="8" creationId="{95B61369-AC96-0162-F7D0-13307A51F934}"/>
          </ac:spMkLst>
        </pc:spChg>
        <pc:spChg chg="add del mod">
          <ac:chgData name="Lorenzo Rota" userId="d90fd47d-35b1-4fa2-a72d-679d2dc20589" providerId="ADAL" clId="{96CC33D2-37CE-4C5D-9CB6-72392D36E439}" dt="2022-09-23T06:36:24.069" v="1099"/>
          <ac:spMkLst>
            <pc:docMk/>
            <pc:sldMk cId="3973237552" sldId="2515"/>
            <ac:spMk id="9" creationId="{C103CC0C-007C-AEE8-8B36-45CF4C8E2C07}"/>
          </ac:spMkLst>
        </pc:spChg>
        <pc:spChg chg="add del mod">
          <ac:chgData name="Lorenzo Rota" userId="d90fd47d-35b1-4fa2-a72d-679d2dc20589" providerId="ADAL" clId="{96CC33D2-37CE-4C5D-9CB6-72392D36E439}" dt="2022-09-23T06:36:24.069" v="1099"/>
          <ac:spMkLst>
            <pc:docMk/>
            <pc:sldMk cId="3973237552" sldId="2515"/>
            <ac:spMk id="12" creationId="{2DFFAE96-BBB3-5EFF-C538-3038F9CE4F94}"/>
          </ac:spMkLst>
        </pc:spChg>
        <pc:spChg chg="add del mod">
          <ac:chgData name="Lorenzo Rota" userId="d90fd47d-35b1-4fa2-a72d-679d2dc20589" providerId="ADAL" clId="{96CC33D2-37CE-4C5D-9CB6-72392D36E439}" dt="2022-09-23T06:36:24.069" v="1099"/>
          <ac:spMkLst>
            <pc:docMk/>
            <pc:sldMk cId="3973237552" sldId="2515"/>
            <ac:spMk id="13" creationId="{844CBE42-C1BB-68A4-A68C-2353C725F18E}"/>
          </ac:spMkLst>
        </pc:spChg>
        <pc:spChg chg="add del mod">
          <ac:chgData name="Lorenzo Rota" userId="d90fd47d-35b1-4fa2-a72d-679d2dc20589" providerId="ADAL" clId="{96CC33D2-37CE-4C5D-9CB6-72392D36E439}" dt="2022-09-23T06:36:24.069" v="1099"/>
          <ac:spMkLst>
            <pc:docMk/>
            <pc:sldMk cId="3973237552" sldId="2515"/>
            <ac:spMk id="14" creationId="{622191EE-8318-BD18-E5F4-BE79BF899729}"/>
          </ac:spMkLst>
        </pc:spChg>
        <pc:spChg chg="add del mod">
          <ac:chgData name="Lorenzo Rota" userId="d90fd47d-35b1-4fa2-a72d-679d2dc20589" providerId="ADAL" clId="{96CC33D2-37CE-4C5D-9CB6-72392D36E439}" dt="2022-09-23T06:36:24.069" v="1099"/>
          <ac:spMkLst>
            <pc:docMk/>
            <pc:sldMk cId="3973237552" sldId="2515"/>
            <ac:spMk id="15" creationId="{63ED7199-862A-549B-7230-75458D9C678D}"/>
          </ac:spMkLst>
        </pc:spChg>
        <pc:spChg chg="add del mod">
          <ac:chgData name="Lorenzo Rota" userId="d90fd47d-35b1-4fa2-a72d-679d2dc20589" providerId="ADAL" clId="{96CC33D2-37CE-4C5D-9CB6-72392D36E439}" dt="2022-09-23T06:36:24.069" v="1099"/>
          <ac:spMkLst>
            <pc:docMk/>
            <pc:sldMk cId="3973237552" sldId="2515"/>
            <ac:spMk id="19" creationId="{C62A3863-E4D7-2DEF-7F13-2015999634D8}"/>
          </ac:spMkLst>
        </pc:spChg>
        <pc:spChg chg="add del mod">
          <ac:chgData name="Lorenzo Rota" userId="d90fd47d-35b1-4fa2-a72d-679d2dc20589" providerId="ADAL" clId="{96CC33D2-37CE-4C5D-9CB6-72392D36E439}" dt="2022-09-23T06:36:24.069" v="1099"/>
          <ac:spMkLst>
            <pc:docMk/>
            <pc:sldMk cId="3973237552" sldId="2515"/>
            <ac:spMk id="20" creationId="{E7CE0F72-95B8-90E2-B2EA-C5E3ACAB97FF}"/>
          </ac:spMkLst>
        </pc:spChg>
        <pc:spChg chg="add del mod">
          <ac:chgData name="Lorenzo Rota" userId="d90fd47d-35b1-4fa2-a72d-679d2dc20589" providerId="ADAL" clId="{96CC33D2-37CE-4C5D-9CB6-72392D36E439}" dt="2022-09-23T06:36:24.069" v="1099"/>
          <ac:spMkLst>
            <pc:docMk/>
            <pc:sldMk cId="3973237552" sldId="2515"/>
            <ac:spMk id="21" creationId="{C7E5E026-4017-04FB-F4E6-0AB3BBD0C740}"/>
          </ac:spMkLst>
        </pc:spChg>
        <pc:spChg chg="add del mod">
          <ac:chgData name="Lorenzo Rota" userId="d90fd47d-35b1-4fa2-a72d-679d2dc20589" providerId="ADAL" clId="{96CC33D2-37CE-4C5D-9CB6-72392D36E439}" dt="2022-09-23T06:36:24.069" v="1099"/>
          <ac:spMkLst>
            <pc:docMk/>
            <pc:sldMk cId="3973237552" sldId="2515"/>
            <ac:spMk id="22" creationId="{26B353F4-2F08-DBB5-68A1-876F5E88B65F}"/>
          </ac:spMkLst>
        </pc:spChg>
        <pc:spChg chg="add del mod">
          <ac:chgData name="Lorenzo Rota" userId="d90fd47d-35b1-4fa2-a72d-679d2dc20589" providerId="ADAL" clId="{96CC33D2-37CE-4C5D-9CB6-72392D36E439}" dt="2022-09-23T06:36:24.069" v="1099"/>
          <ac:spMkLst>
            <pc:docMk/>
            <pc:sldMk cId="3973237552" sldId="2515"/>
            <ac:spMk id="23" creationId="{42506A1C-450D-05E1-F268-2F66A4B3E3FC}"/>
          </ac:spMkLst>
        </pc:spChg>
        <pc:spChg chg="add del mod">
          <ac:chgData name="Lorenzo Rota" userId="d90fd47d-35b1-4fa2-a72d-679d2dc20589" providerId="ADAL" clId="{96CC33D2-37CE-4C5D-9CB6-72392D36E439}" dt="2022-09-23T06:36:24.069" v="1099"/>
          <ac:spMkLst>
            <pc:docMk/>
            <pc:sldMk cId="3973237552" sldId="2515"/>
            <ac:spMk id="24" creationId="{B86D24A2-B84C-209F-275F-1CE42E8D71EE}"/>
          </ac:spMkLst>
        </pc:spChg>
        <pc:spChg chg="add del mod">
          <ac:chgData name="Lorenzo Rota" userId="d90fd47d-35b1-4fa2-a72d-679d2dc20589" providerId="ADAL" clId="{96CC33D2-37CE-4C5D-9CB6-72392D36E439}" dt="2022-09-23T06:36:24.069" v="1099"/>
          <ac:spMkLst>
            <pc:docMk/>
            <pc:sldMk cId="3973237552" sldId="2515"/>
            <ac:spMk id="25" creationId="{D7DD4205-17E9-7058-C769-2038E9824613}"/>
          </ac:spMkLst>
        </pc:spChg>
        <pc:spChg chg="add del mod">
          <ac:chgData name="Lorenzo Rota" userId="d90fd47d-35b1-4fa2-a72d-679d2dc20589" providerId="ADAL" clId="{96CC33D2-37CE-4C5D-9CB6-72392D36E439}" dt="2022-09-23T06:36:24.069" v="1099"/>
          <ac:spMkLst>
            <pc:docMk/>
            <pc:sldMk cId="3973237552" sldId="2515"/>
            <ac:spMk id="26" creationId="{A8796B77-FA90-87CE-E27A-73A7613FFCFC}"/>
          </ac:spMkLst>
        </pc:spChg>
        <pc:spChg chg="add mod topLvl">
          <ac:chgData name="Lorenzo Rota" userId="d90fd47d-35b1-4fa2-a72d-679d2dc20589" providerId="ADAL" clId="{96CC33D2-37CE-4C5D-9CB6-72392D36E439}" dt="2022-09-23T06:36:59.864" v="1108" actId="403"/>
          <ac:spMkLst>
            <pc:docMk/>
            <pc:sldMk cId="3973237552" sldId="2515"/>
            <ac:spMk id="27" creationId="{A48A6D2C-4789-1422-2645-11CA2E589C6B}"/>
          </ac:spMkLst>
        </pc:spChg>
        <pc:spChg chg="mod topLvl">
          <ac:chgData name="Lorenzo Rota" userId="d90fd47d-35b1-4fa2-a72d-679d2dc20589" providerId="ADAL" clId="{96CC33D2-37CE-4C5D-9CB6-72392D36E439}" dt="2022-09-23T06:38:51.677" v="1168" actId="165"/>
          <ac:spMkLst>
            <pc:docMk/>
            <pc:sldMk cId="3973237552" sldId="2515"/>
            <ac:spMk id="29" creationId="{79E5AC81-4142-0ED0-1042-4CB2668814D8}"/>
          </ac:spMkLst>
        </pc:spChg>
        <pc:spChg chg="mod ord topLvl">
          <ac:chgData name="Lorenzo Rota" userId="d90fd47d-35b1-4fa2-a72d-679d2dc20589" providerId="ADAL" clId="{96CC33D2-37CE-4C5D-9CB6-72392D36E439}" dt="2022-09-23T06:39:14.354" v="1173" actId="1076"/>
          <ac:spMkLst>
            <pc:docMk/>
            <pc:sldMk cId="3973237552" sldId="2515"/>
            <ac:spMk id="31" creationId="{F6F66A1D-489B-11BA-276C-544B83656BB8}"/>
          </ac:spMkLst>
        </pc:spChg>
        <pc:spChg chg="mod topLvl">
          <ac:chgData name="Lorenzo Rota" userId="d90fd47d-35b1-4fa2-a72d-679d2dc20589" providerId="ADAL" clId="{96CC33D2-37CE-4C5D-9CB6-72392D36E439}" dt="2022-09-23T06:38:57.319" v="1169" actId="165"/>
          <ac:spMkLst>
            <pc:docMk/>
            <pc:sldMk cId="3973237552" sldId="2515"/>
            <ac:spMk id="32" creationId="{3912255D-6144-785D-B7ED-98CC6ED2D075}"/>
          </ac:spMkLst>
        </pc:spChg>
        <pc:spChg chg="mod topLvl">
          <ac:chgData name="Lorenzo Rota" userId="d90fd47d-35b1-4fa2-a72d-679d2dc20589" providerId="ADAL" clId="{96CC33D2-37CE-4C5D-9CB6-72392D36E439}" dt="2022-09-23T06:38:57.319" v="1169" actId="165"/>
          <ac:spMkLst>
            <pc:docMk/>
            <pc:sldMk cId="3973237552" sldId="2515"/>
            <ac:spMk id="33" creationId="{10802656-FB20-54C0-9844-D4888412FD60}"/>
          </ac:spMkLst>
        </pc:spChg>
        <pc:spChg chg="mod ord topLvl">
          <ac:chgData name="Lorenzo Rota" userId="d90fd47d-35b1-4fa2-a72d-679d2dc20589" providerId="ADAL" clId="{96CC33D2-37CE-4C5D-9CB6-72392D36E439}" dt="2022-09-23T06:39:33.621" v="1174" actId="166"/>
          <ac:spMkLst>
            <pc:docMk/>
            <pc:sldMk cId="3973237552" sldId="2515"/>
            <ac:spMk id="34" creationId="{AD41228B-9F2A-B291-F597-942D8B2A777D}"/>
          </ac:spMkLst>
        </pc:spChg>
        <pc:spChg chg="mod topLvl">
          <ac:chgData name="Lorenzo Rota" userId="d90fd47d-35b1-4fa2-a72d-679d2dc20589" providerId="ADAL" clId="{96CC33D2-37CE-4C5D-9CB6-72392D36E439}" dt="2022-09-23T06:38:57.319" v="1169" actId="165"/>
          <ac:spMkLst>
            <pc:docMk/>
            <pc:sldMk cId="3973237552" sldId="2515"/>
            <ac:spMk id="42" creationId="{DDDB895D-FE31-799C-0D9A-2FC14433E08D}"/>
          </ac:spMkLst>
        </pc:spChg>
        <pc:spChg chg="mod topLvl">
          <ac:chgData name="Lorenzo Rota" userId="d90fd47d-35b1-4fa2-a72d-679d2dc20589" providerId="ADAL" clId="{96CC33D2-37CE-4C5D-9CB6-72392D36E439}" dt="2022-09-23T06:38:57.319" v="1169" actId="165"/>
          <ac:spMkLst>
            <pc:docMk/>
            <pc:sldMk cId="3973237552" sldId="2515"/>
            <ac:spMk id="43" creationId="{EE663D2D-4B9A-68BD-C786-0F3F8448BF9F}"/>
          </ac:spMkLst>
        </pc:spChg>
        <pc:spChg chg="mod topLvl">
          <ac:chgData name="Lorenzo Rota" userId="d90fd47d-35b1-4fa2-a72d-679d2dc20589" providerId="ADAL" clId="{96CC33D2-37CE-4C5D-9CB6-72392D36E439}" dt="2022-09-23T06:38:57.319" v="1169" actId="165"/>
          <ac:spMkLst>
            <pc:docMk/>
            <pc:sldMk cId="3973237552" sldId="2515"/>
            <ac:spMk id="44" creationId="{0DC6875C-5BA5-44C6-0519-512C444A5761}"/>
          </ac:spMkLst>
        </pc:spChg>
        <pc:spChg chg="mod topLvl">
          <ac:chgData name="Lorenzo Rota" userId="d90fd47d-35b1-4fa2-a72d-679d2dc20589" providerId="ADAL" clId="{96CC33D2-37CE-4C5D-9CB6-72392D36E439}" dt="2022-09-23T06:38:57.319" v="1169" actId="165"/>
          <ac:spMkLst>
            <pc:docMk/>
            <pc:sldMk cId="3973237552" sldId="2515"/>
            <ac:spMk id="45" creationId="{6790B27B-BE97-9A64-8B73-1648E462642A}"/>
          </ac:spMkLst>
        </pc:spChg>
        <pc:spChg chg="mod topLvl">
          <ac:chgData name="Lorenzo Rota" userId="d90fd47d-35b1-4fa2-a72d-679d2dc20589" providerId="ADAL" clId="{96CC33D2-37CE-4C5D-9CB6-72392D36E439}" dt="2022-09-23T06:38:57.319" v="1169" actId="165"/>
          <ac:spMkLst>
            <pc:docMk/>
            <pc:sldMk cId="3973237552" sldId="2515"/>
            <ac:spMk id="46" creationId="{8A8020DC-DAB1-D093-0CCB-02BCDAB9574A}"/>
          </ac:spMkLst>
        </pc:spChg>
        <pc:spChg chg="mod topLvl">
          <ac:chgData name="Lorenzo Rota" userId="d90fd47d-35b1-4fa2-a72d-679d2dc20589" providerId="ADAL" clId="{96CC33D2-37CE-4C5D-9CB6-72392D36E439}" dt="2022-09-23T06:38:57.319" v="1169" actId="165"/>
          <ac:spMkLst>
            <pc:docMk/>
            <pc:sldMk cId="3973237552" sldId="2515"/>
            <ac:spMk id="50" creationId="{C3D7DB7D-B9EC-AA7B-4299-BF3863E3ACA2}"/>
          </ac:spMkLst>
        </pc:spChg>
        <pc:spChg chg="mod topLvl">
          <ac:chgData name="Lorenzo Rota" userId="d90fd47d-35b1-4fa2-a72d-679d2dc20589" providerId="ADAL" clId="{96CC33D2-37CE-4C5D-9CB6-72392D36E439}" dt="2022-09-23T06:38:57.319" v="1169" actId="165"/>
          <ac:spMkLst>
            <pc:docMk/>
            <pc:sldMk cId="3973237552" sldId="2515"/>
            <ac:spMk id="51" creationId="{4B19906F-654A-5E40-6520-90F36DBF3C8E}"/>
          </ac:spMkLst>
        </pc:spChg>
        <pc:spChg chg="mod">
          <ac:chgData name="Lorenzo Rota" userId="d90fd47d-35b1-4fa2-a72d-679d2dc20589" providerId="ADAL" clId="{96CC33D2-37CE-4C5D-9CB6-72392D36E439}" dt="2022-09-23T06:38:57.319" v="1169" actId="165"/>
          <ac:spMkLst>
            <pc:docMk/>
            <pc:sldMk cId="3973237552" sldId="2515"/>
            <ac:spMk id="52" creationId="{91F86B15-176A-D6A1-1789-5CA523122E11}"/>
          </ac:spMkLst>
        </pc:spChg>
        <pc:spChg chg="mod">
          <ac:chgData name="Lorenzo Rota" userId="d90fd47d-35b1-4fa2-a72d-679d2dc20589" providerId="ADAL" clId="{96CC33D2-37CE-4C5D-9CB6-72392D36E439}" dt="2022-09-23T06:38:57.319" v="1169" actId="165"/>
          <ac:spMkLst>
            <pc:docMk/>
            <pc:sldMk cId="3973237552" sldId="2515"/>
            <ac:spMk id="53" creationId="{D297ECE8-196C-01AC-EB3D-A0AD21AE2B6A}"/>
          </ac:spMkLst>
        </pc:spChg>
        <pc:spChg chg="add mod topLvl">
          <ac:chgData name="Lorenzo Rota" userId="d90fd47d-35b1-4fa2-a72d-679d2dc20589" providerId="ADAL" clId="{96CC33D2-37CE-4C5D-9CB6-72392D36E439}" dt="2022-09-23T06:37:51.459" v="1136" actId="1076"/>
          <ac:spMkLst>
            <pc:docMk/>
            <pc:sldMk cId="3973237552" sldId="2515"/>
            <ac:spMk id="54" creationId="{3D218877-CDCE-5D36-E468-9FC7790AA696}"/>
          </ac:spMkLst>
        </pc:spChg>
        <pc:spChg chg="add mod topLvl">
          <ac:chgData name="Lorenzo Rota" userId="d90fd47d-35b1-4fa2-a72d-679d2dc20589" providerId="ADAL" clId="{96CC33D2-37CE-4C5D-9CB6-72392D36E439}" dt="2022-09-23T06:37:51.459" v="1136" actId="1076"/>
          <ac:spMkLst>
            <pc:docMk/>
            <pc:sldMk cId="3973237552" sldId="2515"/>
            <ac:spMk id="55" creationId="{3FCF0589-190D-21FE-EC2F-884A4A40ACB9}"/>
          </ac:spMkLst>
        </pc:spChg>
        <pc:spChg chg="add mod topLvl">
          <ac:chgData name="Lorenzo Rota" userId="d90fd47d-35b1-4fa2-a72d-679d2dc20589" providerId="ADAL" clId="{96CC33D2-37CE-4C5D-9CB6-72392D36E439}" dt="2022-09-23T06:37:51.459" v="1136" actId="1076"/>
          <ac:spMkLst>
            <pc:docMk/>
            <pc:sldMk cId="3973237552" sldId="2515"/>
            <ac:spMk id="58" creationId="{1AF1888F-14CE-F8C3-07A8-88D965A1C976}"/>
          </ac:spMkLst>
        </pc:spChg>
        <pc:spChg chg="add mod topLvl">
          <ac:chgData name="Lorenzo Rota" userId="d90fd47d-35b1-4fa2-a72d-679d2dc20589" providerId="ADAL" clId="{96CC33D2-37CE-4C5D-9CB6-72392D36E439}" dt="2022-09-23T06:38:08.240" v="1137" actId="14100"/>
          <ac:spMkLst>
            <pc:docMk/>
            <pc:sldMk cId="3973237552" sldId="2515"/>
            <ac:spMk id="59" creationId="{13756F09-DE43-EDC8-9631-5D22CD45AABC}"/>
          </ac:spMkLst>
        </pc:spChg>
        <pc:spChg chg="add mod topLvl">
          <ac:chgData name="Lorenzo Rota" userId="d90fd47d-35b1-4fa2-a72d-679d2dc20589" providerId="ADAL" clId="{96CC33D2-37CE-4C5D-9CB6-72392D36E439}" dt="2022-09-23T06:38:14.718" v="1138" actId="14100"/>
          <ac:spMkLst>
            <pc:docMk/>
            <pc:sldMk cId="3973237552" sldId="2515"/>
            <ac:spMk id="60" creationId="{1A5D85C9-71B3-38B3-24CD-C3238F020DFA}"/>
          </ac:spMkLst>
        </pc:spChg>
        <pc:spChg chg="add mod topLvl">
          <ac:chgData name="Lorenzo Rota" userId="d90fd47d-35b1-4fa2-a72d-679d2dc20589" providerId="ADAL" clId="{96CC33D2-37CE-4C5D-9CB6-72392D36E439}" dt="2022-09-23T06:37:51.459" v="1136" actId="1076"/>
          <ac:spMkLst>
            <pc:docMk/>
            <pc:sldMk cId="3973237552" sldId="2515"/>
            <ac:spMk id="61" creationId="{7217104F-46F2-2E17-732E-8D8396F80676}"/>
          </ac:spMkLst>
        </pc:spChg>
        <pc:spChg chg="add mod topLvl">
          <ac:chgData name="Lorenzo Rota" userId="d90fd47d-35b1-4fa2-a72d-679d2dc20589" providerId="ADAL" clId="{96CC33D2-37CE-4C5D-9CB6-72392D36E439}" dt="2022-09-23T06:38:18" v="1144" actId="20577"/>
          <ac:spMkLst>
            <pc:docMk/>
            <pc:sldMk cId="3973237552" sldId="2515"/>
            <ac:spMk id="65" creationId="{8EB73C80-A7EE-C420-00B2-F3994E4531BD}"/>
          </ac:spMkLst>
        </pc:spChg>
        <pc:spChg chg="add mod topLvl">
          <ac:chgData name="Lorenzo Rota" userId="d90fd47d-35b1-4fa2-a72d-679d2dc20589" providerId="ADAL" clId="{96CC33D2-37CE-4C5D-9CB6-72392D36E439}" dt="2022-09-23T06:38:21.079" v="1151" actId="20577"/>
          <ac:spMkLst>
            <pc:docMk/>
            <pc:sldMk cId="3973237552" sldId="2515"/>
            <ac:spMk id="66" creationId="{B5611943-F005-8820-5C2D-B443608550CE}"/>
          </ac:spMkLst>
        </pc:spChg>
        <pc:spChg chg="add mod topLvl">
          <ac:chgData name="Lorenzo Rota" userId="d90fd47d-35b1-4fa2-a72d-679d2dc20589" providerId="ADAL" clId="{96CC33D2-37CE-4C5D-9CB6-72392D36E439}" dt="2022-09-23T06:37:51.459" v="1136" actId="1076"/>
          <ac:spMkLst>
            <pc:docMk/>
            <pc:sldMk cId="3973237552" sldId="2515"/>
            <ac:spMk id="67" creationId="{235C4E57-597D-C585-2CE3-C66BDFD9B6D9}"/>
          </ac:spMkLst>
        </pc:spChg>
        <pc:spChg chg="add mod ord topLvl">
          <ac:chgData name="Lorenzo Rota" userId="d90fd47d-35b1-4fa2-a72d-679d2dc20589" providerId="ADAL" clId="{96CC33D2-37CE-4C5D-9CB6-72392D36E439}" dt="2022-09-23T06:39:46.218" v="1176" actId="207"/>
          <ac:spMkLst>
            <pc:docMk/>
            <pc:sldMk cId="3973237552" sldId="2515"/>
            <ac:spMk id="68" creationId="{8EA16EC6-E131-2476-8B1A-F449976D56DE}"/>
          </ac:spMkLst>
        </pc:spChg>
        <pc:spChg chg="add mod ord topLvl">
          <ac:chgData name="Lorenzo Rota" userId="d90fd47d-35b1-4fa2-a72d-679d2dc20589" providerId="ADAL" clId="{96CC33D2-37CE-4C5D-9CB6-72392D36E439}" dt="2022-09-23T06:39:40.091" v="1175" actId="166"/>
          <ac:spMkLst>
            <pc:docMk/>
            <pc:sldMk cId="3973237552" sldId="2515"/>
            <ac:spMk id="69" creationId="{5D7FAF30-DCCD-83B7-B20D-4977246B9619}"/>
          </ac:spMkLst>
        </pc:spChg>
        <pc:spChg chg="add mod topLvl">
          <ac:chgData name="Lorenzo Rota" userId="d90fd47d-35b1-4fa2-a72d-679d2dc20589" providerId="ADAL" clId="{96CC33D2-37CE-4C5D-9CB6-72392D36E439}" dt="2022-09-23T06:37:51.459" v="1136" actId="1076"/>
          <ac:spMkLst>
            <pc:docMk/>
            <pc:sldMk cId="3973237552" sldId="2515"/>
            <ac:spMk id="70" creationId="{34A1A537-CABA-9F99-A32E-61286D382EC5}"/>
          </ac:spMkLst>
        </pc:spChg>
        <pc:spChg chg="add mod topLvl">
          <ac:chgData name="Lorenzo Rota" userId="d90fd47d-35b1-4fa2-a72d-679d2dc20589" providerId="ADAL" clId="{96CC33D2-37CE-4C5D-9CB6-72392D36E439}" dt="2022-09-23T06:37:03.097" v="1109" actId="403"/>
          <ac:spMkLst>
            <pc:docMk/>
            <pc:sldMk cId="3973237552" sldId="2515"/>
            <ac:spMk id="71" creationId="{67D600C8-7538-1D2D-DD91-8CA12BFD83F5}"/>
          </ac:spMkLst>
        </pc:spChg>
        <pc:spChg chg="add mod topLvl">
          <ac:chgData name="Lorenzo Rota" userId="d90fd47d-35b1-4fa2-a72d-679d2dc20589" providerId="ADAL" clId="{96CC33D2-37CE-4C5D-9CB6-72392D36E439}" dt="2022-09-23T06:37:35.946" v="1135" actId="207"/>
          <ac:spMkLst>
            <pc:docMk/>
            <pc:sldMk cId="3973237552" sldId="2515"/>
            <ac:spMk id="72" creationId="{D5FF97ED-4B7D-B3F2-A6A0-53F89897BFCB}"/>
          </ac:spMkLst>
        </pc:spChg>
        <pc:grpChg chg="add del mod topLvl">
          <ac:chgData name="Lorenzo Rota" userId="d90fd47d-35b1-4fa2-a72d-679d2dc20589" providerId="ADAL" clId="{96CC33D2-37CE-4C5D-9CB6-72392D36E439}" dt="2022-09-23T06:38:51.677" v="1168" actId="165"/>
          <ac:grpSpMkLst>
            <pc:docMk/>
            <pc:sldMk cId="3973237552" sldId="2515"/>
            <ac:grpSpMk id="28" creationId="{F72D16CB-B7B7-E515-0641-CA1A2663AD93}"/>
          </ac:grpSpMkLst>
        </pc:grpChg>
        <pc:grpChg chg="del mod topLvl">
          <ac:chgData name="Lorenzo Rota" userId="d90fd47d-35b1-4fa2-a72d-679d2dc20589" providerId="ADAL" clId="{96CC33D2-37CE-4C5D-9CB6-72392D36E439}" dt="2022-09-23T06:38:57.319" v="1169" actId="165"/>
          <ac:grpSpMkLst>
            <pc:docMk/>
            <pc:sldMk cId="3973237552" sldId="2515"/>
            <ac:grpSpMk id="30" creationId="{68B96887-CAAC-917D-6747-CA20D4C3DBFD}"/>
          </ac:grpSpMkLst>
        </pc:grpChg>
        <pc:grpChg chg="mod topLvl">
          <ac:chgData name="Lorenzo Rota" userId="d90fd47d-35b1-4fa2-a72d-679d2dc20589" providerId="ADAL" clId="{96CC33D2-37CE-4C5D-9CB6-72392D36E439}" dt="2022-09-23T06:38:57.319" v="1169" actId="165"/>
          <ac:grpSpMkLst>
            <pc:docMk/>
            <pc:sldMk cId="3973237552" sldId="2515"/>
            <ac:grpSpMk id="36" creationId="{957AFA80-BB3D-ACFE-3EAB-46C2E3FFDE83}"/>
          </ac:grpSpMkLst>
        </pc:grpChg>
        <pc:grpChg chg="add del mod">
          <ac:chgData name="Lorenzo Rota" userId="d90fd47d-35b1-4fa2-a72d-679d2dc20589" providerId="ADAL" clId="{96CC33D2-37CE-4C5D-9CB6-72392D36E439}" dt="2022-09-23T06:36:49.115" v="1105" actId="165"/>
          <ac:grpSpMkLst>
            <pc:docMk/>
            <pc:sldMk cId="3973237552" sldId="2515"/>
            <ac:grpSpMk id="73" creationId="{98D9559B-849A-30F9-8CB9-4F6A1497B30A}"/>
          </ac:grpSpMkLst>
        </pc:grpChg>
        <pc:cxnChg chg="add del mod">
          <ac:chgData name="Lorenzo Rota" userId="d90fd47d-35b1-4fa2-a72d-679d2dc20589" providerId="ADAL" clId="{96CC33D2-37CE-4C5D-9CB6-72392D36E439}" dt="2022-09-23T06:36:24.069" v="1099"/>
          <ac:cxnSpMkLst>
            <pc:docMk/>
            <pc:sldMk cId="3973237552" sldId="2515"/>
            <ac:cxnSpMk id="10" creationId="{8E214DAE-B17E-418C-6CD4-EA0355880481}"/>
          </ac:cxnSpMkLst>
        </pc:cxnChg>
        <pc:cxnChg chg="add del mod">
          <ac:chgData name="Lorenzo Rota" userId="d90fd47d-35b1-4fa2-a72d-679d2dc20589" providerId="ADAL" clId="{96CC33D2-37CE-4C5D-9CB6-72392D36E439}" dt="2022-09-23T06:36:24.069" v="1099"/>
          <ac:cxnSpMkLst>
            <pc:docMk/>
            <pc:sldMk cId="3973237552" sldId="2515"/>
            <ac:cxnSpMk id="11" creationId="{4CFFC6A0-A721-B9AB-06BC-D8A15A50E063}"/>
          </ac:cxnSpMkLst>
        </pc:cxnChg>
        <pc:cxnChg chg="add del mod">
          <ac:chgData name="Lorenzo Rota" userId="d90fd47d-35b1-4fa2-a72d-679d2dc20589" providerId="ADAL" clId="{96CC33D2-37CE-4C5D-9CB6-72392D36E439}" dt="2022-09-23T06:36:24.069" v="1099"/>
          <ac:cxnSpMkLst>
            <pc:docMk/>
            <pc:sldMk cId="3973237552" sldId="2515"/>
            <ac:cxnSpMk id="16" creationId="{93AD6B36-0D04-2995-313A-D981C1E9ECA5}"/>
          </ac:cxnSpMkLst>
        </pc:cxnChg>
        <pc:cxnChg chg="add del mod">
          <ac:chgData name="Lorenzo Rota" userId="d90fd47d-35b1-4fa2-a72d-679d2dc20589" providerId="ADAL" clId="{96CC33D2-37CE-4C5D-9CB6-72392D36E439}" dt="2022-09-23T06:36:24.069" v="1099"/>
          <ac:cxnSpMkLst>
            <pc:docMk/>
            <pc:sldMk cId="3973237552" sldId="2515"/>
            <ac:cxnSpMk id="17" creationId="{CD582CDA-A40D-B773-F24F-56C1C07CADDA}"/>
          </ac:cxnSpMkLst>
        </pc:cxnChg>
        <pc:cxnChg chg="add del mod">
          <ac:chgData name="Lorenzo Rota" userId="d90fd47d-35b1-4fa2-a72d-679d2dc20589" providerId="ADAL" clId="{96CC33D2-37CE-4C5D-9CB6-72392D36E439}" dt="2022-09-23T06:36:24.069" v="1099"/>
          <ac:cxnSpMkLst>
            <pc:docMk/>
            <pc:sldMk cId="3973237552" sldId="2515"/>
            <ac:cxnSpMk id="18" creationId="{9098A243-4ED0-EB5E-DC88-B4D8BDC0682D}"/>
          </ac:cxnSpMkLst>
        </pc:cxnChg>
        <pc:cxnChg chg="mod topLvl">
          <ac:chgData name="Lorenzo Rota" userId="d90fd47d-35b1-4fa2-a72d-679d2dc20589" providerId="ADAL" clId="{96CC33D2-37CE-4C5D-9CB6-72392D36E439}" dt="2022-09-23T06:38:57.319" v="1169" actId="165"/>
          <ac:cxnSpMkLst>
            <pc:docMk/>
            <pc:sldMk cId="3973237552" sldId="2515"/>
            <ac:cxnSpMk id="35" creationId="{AFF12426-9C48-2A0A-CABE-899D9FE26D54}"/>
          </ac:cxnSpMkLst>
        </pc:cxnChg>
        <pc:cxnChg chg="mod topLvl">
          <ac:chgData name="Lorenzo Rota" userId="d90fd47d-35b1-4fa2-a72d-679d2dc20589" providerId="ADAL" clId="{96CC33D2-37CE-4C5D-9CB6-72392D36E439}" dt="2022-09-23T06:38:57.319" v="1169" actId="165"/>
          <ac:cxnSpMkLst>
            <pc:docMk/>
            <pc:sldMk cId="3973237552" sldId="2515"/>
            <ac:cxnSpMk id="37" creationId="{2662FFDA-169E-93E2-B4FA-4A2618EBC28D}"/>
          </ac:cxnSpMkLst>
        </pc:cxnChg>
        <pc:cxnChg chg="mod topLvl">
          <ac:chgData name="Lorenzo Rota" userId="d90fd47d-35b1-4fa2-a72d-679d2dc20589" providerId="ADAL" clId="{96CC33D2-37CE-4C5D-9CB6-72392D36E439}" dt="2022-09-23T06:38:57.319" v="1169" actId="165"/>
          <ac:cxnSpMkLst>
            <pc:docMk/>
            <pc:sldMk cId="3973237552" sldId="2515"/>
            <ac:cxnSpMk id="38" creationId="{E2103E2D-3B34-717B-7A33-4DAAD6594789}"/>
          </ac:cxnSpMkLst>
        </pc:cxnChg>
        <pc:cxnChg chg="mod topLvl">
          <ac:chgData name="Lorenzo Rota" userId="d90fd47d-35b1-4fa2-a72d-679d2dc20589" providerId="ADAL" clId="{96CC33D2-37CE-4C5D-9CB6-72392D36E439}" dt="2022-09-23T06:38:57.319" v="1169" actId="165"/>
          <ac:cxnSpMkLst>
            <pc:docMk/>
            <pc:sldMk cId="3973237552" sldId="2515"/>
            <ac:cxnSpMk id="39" creationId="{DF2CB128-B329-D33E-19C8-36290C4A9C60}"/>
          </ac:cxnSpMkLst>
        </pc:cxnChg>
        <pc:cxnChg chg="mod topLvl">
          <ac:chgData name="Lorenzo Rota" userId="d90fd47d-35b1-4fa2-a72d-679d2dc20589" providerId="ADAL" clId="{96CC33D2-37CE-4C5D-9CB6-72392D36E439}" dt="2022-09-23T06:38:57.319" v="1169" actId="165"/>
          <ac:cxnSpMkLst>
            <pc:docMk/>
            <pc:sldMk cId="3973237552" sldId="2515"/>
            <ac:cxnSpMk id="40" creationId="{5107D4BE-7D35-D3FD-8928-5BF491456116}"/>
          </ac:cxnSpMkLst>
        </pc:cxnChg>
        <pc:cxnChg chg="mod topLvl">
          <ac:chgData name="Lorenzo Rota" userId="d90fd47d-35b1-4fa2-a72d-679d2dc20589" providerId="ADAL" clId="{96CC33D2-37CE-4C5D-9CB6-72392D36E439}" dt="2022-09-23T06:38:57.319" v="1169" actId="165"/>
          <ac:cxnSpMkLst>
            <pc:docMk/>
            <pc:sldMk cId="3973237552" sldId="2515"/>
            <ac:cxnSpMk id="41" creationId="{E28C2FDE-3A03-DA25-9D36-98701EC1EE76}"/>
          </ac:cxnSpMkLst>
        </pc:cxnChg>
        <pc:cxnChg chg="mod topLvl">
          <ac:chgData name="Lorenzo Rota" userId="d90fd47d-35b1-4fa2-a72d-679d2dc20589" providerId="ADAL" clId="{96CC33D2-37CE-4C5D-9CB6-72392D36E439}" dt="2022-09-23T06:38:57.319" v="1169" actId="165"/>
          <ac:cxnSpMkLst>
            <pc:docMk/>
            <pc:sldMk cId="3973237552" sldId="2515"/>
            <ac:cxnSpMk id="47" creationId="{A729BAD5-31D8-7D9D-F050-73F3880F3375}"/>
          </ac:cxnSpMkLst>
        </pc:cxnChg>
        <pc:cxnChg chg="mod ord topLvl">
          <ac:chgData name="Lorenzo Rota" userId="d90fd47d-35b1-4fa2-a72d-679d2dc20589" providerId="ADAL" clId="{96CC33D2-37CE-4C5D-9CB6-72392D36E439}" dt="2022-09-23T06:39:33.621" v="1174" actId="166"/>
          <ac:cxnSpMkLst>
            <pc:docMk/>
            <pc:sldMk cId="3973237552" sldId="2515"/>
            <ac:cxnSpMk id="48" creationId="{FC353066-3D9D-1179-1D08-4A14E0D369F2}"/>
          </ac:cxnSpMkLst>
        </pc:cxnChg>
        <pc:cxnChg chg="mod topLvl">
          <ac:chgData name="Lorenzo Rota" userId="d90fd47d-35b1-4fa2-a72d-679d2dc20589" providerId="ADAL" clId="{96CC33D2-37CE-4C5D-9CB6-72392D36E439}" dt="2022-09-23T06:38:57.319" v="1169" actId="165"/>
          <ac:cxnSpMkLst>
            <pc:docMk/>
            <pc:sldMk cId="3973237552" sldId="2515"/>
            <ac:cxnSpMk id="49" creationId="{88A64677-83A5-46FC-384B-0B14281FB5E8}"/>
          </ac:cxnSpMkLst>
        </pc:cxnChg>
        <pc:cxnChg chg="add mod topLvl">
          <ac:chgData name="Lorenzo Rota" userId="d90fd47d-35b1-4fa2-a72d-679d2dc20589" providerId="ADAL" clId="{96CC33D2-37CE-4C5D-9CB6-72392D36E439}" dt="2022-09-23T06:37:51.459" v="1136" actId="1076"/>
          <ac:cxnSpMkLst>
            <pc:docMk/>
            <pc:sldMk cId="3973237552" sldId="2515"/>
            <ac:cxnSpMk id="56" creationId="{1AD1FDCA-1807-01F1-B678-D706E1F6B413}"/>
          </ac:cxnSpMkLst>
        </pc:cxnChg>
        <pc:cxnChg chg="add mod topLvl">
          <ac:chgData name="Lorenzo Rota" userId="d90fd47d-35b1-4fa2-a72d-679d2dc20589" providerId="ADAL" clId="{96CC33D2-37CE-4C5D-9CB6-72392D36E439}" dt="2022-09-23T06:37:51.459" v="1136" actId="1076"/>
          <ac:cxnSpMkLst>
            <pc:docMk/>
            <pc:sldMk cId="3973237552" sldId="2515"/>
            <ac:cxnSpMk id="57" creationId="{5A5C956A-CAB9-CA50-D743-36BFB2C28E06}"/>
          </ac:cxnSpMkLst>
        </pc:cxnChg>
        <pc:cxnChg chg="add mod topLvl">
          <ac:chgData name="Lorenzo Rota" userId="d90fd47d-35b1-4fa2-a72d-679d2dc20589" providerId="ADAL" clId="{96CC33D2-37CE-4C5D-9CB6-72392D36E439}" dt="2022-09-23T06:37:51.459" v="1136" actId="1076"/>
          <ac:cxnSpMkLst>
            <pc:docMk/>
            <pc:sldMk cId="3973237552" sldId="2515"/>
            <ac:cxnSpMk id="62" creationId="{242DC2C0-9629-3C11-2017-117099DA0F3F}"/>
          </ac:cxnSpMkLst>
        </pc:cxnChg>
        <pc:cxnChg chg="add mod topLvl">
          <ac:chgData name="Lorenzo Rota" userId="d90fd47d-35b1-4fa2-a72d-679d2dc20589" providerId="ADAL" clId="{96CC33D2-37CE-4C5D-9CB6-72392D36E439}" dt="2022-09-23T06:37:51.459" v="1136" actId="1076"/>
          <ac:cxnSpMkLst>
            <pc:docMk/>
            <pc:sldMk cId="3973237552" sldId="2515"/>
            <ac:cxnSpMk id="63" creationId="{5652539A-029E-7FB1-CA95-4A8DB9AAA90E}"/>
          </ac:cxnSpMkLst>
        </pc:cxnChg>
        <pc:cxnChg chg="add mod topLvl">
          <ac:chgData name="Lorenzo Rota" userId="d90fd47d-35b1-4fa2-a72d-679d2dc20589" providerId="ADAL" clId="{96CC33D2-37CE-4C5D-9CB6-72392D36E439}" dt="2022-09-23T06:37:51.459" v="1136" actId="1076"/>
          <ac:cxnSpMkLst>
            <pc:docMk/>
            <pc:sldMk cId="3973237552" sldId="2515"/>
            <ac:cxnSpMk id="64" creationId="{C937FE4C-5328-31D2-B685-D9FB4FE18602}"/>
          </ac:cxnSpMkLst>
        </pc:cxnChg>
      </pc:sldChg>
      <pc:sldChg chg="addSp delSp modSp mod">
        <pc:chgData name="Lorenzo Rota" userId="d90fd47d-35b1-4fa2-a72d-679d2dc20589" providerId="ADAL" clId="{96CC33D2-37CE-4C5D-9CB6-72392D36E439}" dt="2022-09-26T03:37:14.243" v="1522" actId="20577"/>
        <pc:sldMkLst>
          <pc:docMk/>
          <pc:sldMk cId="2852886912" sldId="2517"/>
        </pc:sldMkLst>
        <pc:spChg chg="del">
          <ac:chgData name="Lorenzo Rota" userId="d90fd47d-35b1-4fa2-a72d-679d2dc20589" providerId="ADAL" clId="{96CC33D2-37CE-4C5D-9CB6-72392D36E439}" dt="2022-09-26T03:29:38.178" v="1248" actId="478"/>
          <ac:spMkLst>
            <pc:docMk/>
            <pc:sldMk cId="2852886912" sldId="2517"/>
            <ac:spMk id="2" creationId="{465EE5E7-1A8B-DA14-0D9E-81FF908486E1}"/>
          </ac:spMkLst>
        </pc:spChg>
        <pc:spChg chg="mod">
          <ac:chgData name="Lorenzo Rota" userId="d90fd47d-35b1-4fa2-a72d-679d2dc20589" providerId="ADAL" clId="{96CC33D2-37CE-4C5D-9CB6-72392D36E439}" dt="2022-09-26T03:35:09.499" v="1371" actId="20577"/>
          <ac:spMkLst>
            <pc:docMk/>
            <pc:sldMk cId="2852886912" sldId="2517"/>
            <ac:spMk id="3" creationId="{816AB503-427D-0D34-F46B-660C0E37636E}"/>
          </ac:spMkLst>
        </pc:spChg>
        <pc:spChg chg="mod">
          <ac:chgData name="Lorenzo Rota" userId="d90fd47d-35b1-4fa2-a72d-679d2dc20589" providerId="ADAL" clId="{96CC33D2-37CE-4C5D-9CB6-72392D36E439}" dt="2022-09-26T03:37:14.243" v="1522" actId="20577"/>
          <ac:spMkLst>
            <pc:docMk/>
            <pc:sldMk cId="2852886912" sldId="2517"/>
            <ac:spMk id="4" creationId="{A5D52D5D-1F32-DE0F-A1FC-E30304D0429D}"/>
          </ac:spMkLst>
        </pc:spChg>
        <pc:spChg chg="mod">
          <ac:chgData name="Lorenzo Rota" userId="d90fd47d-35b1-4fa2-a72d-679d2dc20589" providerId="ADAL" clId="{96CC33D2-37CE-4C5D-9CB6-72392D36E439}" dt="2022-09-26T03:33:02.102" v="1326" actId="20577"/>
          <ac:spMkLst>
            <pc:docMk/>
            <pc:sldMk cId="2852886912" sldId="2517"/>
            <ac:spMk id="6" creationId="{7571ACF9-DC89-E5EA-6854-998133DE7314}"/>
          </ac:spMkLst>
        </pc:spChg>
        <pc:spChg chg="add mod topLvl">
          <ac:chgData name="Lorenzo Rota" userId="d90fd47d-35b1-4fa2-a72d-679d2dc20589" providerId="ADAL" clId="{96CC33D2-37CE-4C5D-9CB6-72392D36E439}" dt="2022-09-26T03:36:18.874" v="1471" actId="1035"/>
          <ac:spMkLst>
            <pc:docMk/>
            <pc:sldMk cId="2852886912" sldId="2517"/>
            <ac:spMk id="7" creationId="{7819AA59-74E0-5D8E-1F8E-ECA3F93209DB}"/>
          </ac:spMkLst>
        </pc:spChg>
        <pc:spChg chg="add mod topLvl">
          <ac:chgData name="Lorenzo Rota" userId="d90fd47d-35b1-4fa2-a72d-679d2dc20589" providerId="ADAL" clId="{96CC33D2-37CE-4C5D-9CB6-72392D36E439}" dt="2022-09-26T03:36:18.874" v="1471" actId="1035"/>
          <ac:spMkLst>
            <pc:docMk/>
            <pc:sldMk cId="2852886912" sldId="2517"/>
            <ac:spMk id="8" creationId="{2A9EC72D-20B4-63F1-104D-F7E96B02D72E}"/>
          </ac:spMkLst>
        </pc:spChg>
        <pc:spChg chg="add mod topLvl">
          <ac:chgData name="Lorenzo Rota" userId="d90fd47d-35b1-4fa2-a72d-679d2dc20589" providerId="ADAL" clId="{96CC33D2-37CE-4C5D-9CB6-72392D36E439}" dt="2022-09-26T03:36:18.874" v="1471" actId="1035"/>
          <ac:spMkLst>
            <pc:docMk/>
            <pc:sldMk cId="2852886912" sldId="2517"/>
            <ac:spMk id="9" creationId="{D8433112-BD11-EF85-E366-C87DC62E78D8}"/>
          </ac:spMkLst>
        </pc:spChg>
        <pc:spChg chg="add mod topLvl">
          <ac:chgData name="Lorenzo Rota" userId="d90fd47d-35b1-4fa2-a72d-679d2dc20589" providerId="ADAL" clId="{96CC33D2-37CE-4C5D-9CB6-72392D36E439}" dt="2022-09-26T03:36:18.874" v="1471" actId="1035"/>
          <ac:spMkLst>
            <pc:docMk/>
            <pc:sldMk cId="2852886912" sldId="2517"/>
            <ac:spMk id="10" creationId="{7ED2090C-7C2D-8FDC-8D29-03ABC54F3233}"/>
          </ac:spMkLst>
        </pc:spChg>
        <pc:spChg chg="add mod topLvl">
          <ac:chgData name="Lorenzo Rota" userId="d90fd47d-35b1-4fa2-a72d-679d2dc20589" providerId="ADAL" clId="{96CC33D2-37CE-4C5D-9CB6-72392D36E439}" dt="2022-09-26T03:36:18.874" v="1471" actId="1035"/>
          <ac:spMkLst>
            <pc:docMk/>
            <pc:sldMk cId="2852886912" sldId="2517"/>
            <ac:spMk id="11" creationId="{F81499D1-C9A9-A182-AC93-59784CF9D4B1}"/>
          </ac:spMkLst>
        </pc:spChg>
        <pc:spChg chg="add mod topLvl">
          <ac:chgData name="Lorenzo Rota" userId="d90fd47d-35b1-4fa2-a72d-679d2dc20589" providerId="ADAL" clId="{96CC33D2-37CE-4C5D-9CB6-72392D36E439}" dt="2022-09-26T03:36:18.874" v="1471" actId="1035"/>
          <ac:spMkLst>
            <pc:docMk/>
            <pc:sldMk cId="2852886912" sldId="2517"/>
            <ac:spMk id="12" creationId="{DC92EF28-6936-AEE1-7B1A-9801AC00B491}"/>
          </ac:spMkLst>
        </pc:spChg>
        <pc:spChg chg="add mod topLvl">
          <ac:chgData name="Lorenzo Rota" userId="d90fd47d-35b1-4fa2-a72d-679d2dc20589" providerId="ADAL" clId="{96CC33D2-37CE-4C5D-9CB6-72392D36E439}" dt="2022-09-26T03:36:18.874" v="1471" actId="1035"/>
          <ac:spMkLst>
            <pc:docMk/>
            <pc:sldMk cId="2852886912" sldId="2517"/>
            <ac:spMk id="13" creationId="{F7009CF6-97A4-6860-B38F-83B6B9DEF527}"/>
          </ac:spMkLst>
        </pc:spChg>
        <pc:spChg chg="add mod topLvl">
          <ac:chgData name="Lorenzo Rota" userId="d90fd47d-35b1-4fa2-a72d-679d2dc20589" providerId="ADAL" clId="{96CC33D2-37CE-4C5D-9CB6-72392D36E439}" dt="2022-09-26T03:36:18.874" v="1471" actId="1035"/>
          <ac:spMkLst>
            <pc:docMk/>
            <pc:sldMk cId="2852886912" sldId="2517"/>
            <ac:spMk id="14" creationId="{D6079168-A564-895F-FAEF-0227DB701723}"/>
          </ac:spMkLst>
        </pc:spChg>
        <pc:spChg chg="add mod topLvl">
          <ac:chgData name="Lorenzo Rota" userId="d90fd47d-35b1-4fa2-a72d-679d2dc20589" providerId="ADAL" clId="{96CC33D2-37CE-4C5D-9CB6-72392D36E439}" dt="2022-09-26T03:36:18.874" v="1471" actId="1035"/>
          <ac:spMkLst>
            <pc:docMk/>
            <pc:sldMk cId="2852886912" sldId="2517"/>
            <ac:spMk id="15" creationId="{42EC165B-C062-AB09-1C85-92A161B1B935}"/>
          </ac:spMkLst>
        </pc:spChg>
        <pc:spChg chg="add mod topLvl">
          <ac:chgData name="Lorenzo Rota" userId="d90fd47d-35b1-4fa2-a72d-679d2dc20589" providerId="ADAL" clId="{96CC33D2-37CE-4C5D-9CB6-72392D36E439}" dt="2022-09-26T03:36:18.874" v="1471" actId="1035"/>
          <ac:spMkLst>
            <pc:docMk/>
            <pc:sldMk cId="2852886912" sldId="2517"/>
            <ac:spMk id="16" creationId="{50EEBCC2-43F9-81E2-89C3-F890A0E4A757}"/>
          </ac:spMkLst>
        </pc:spChg>
        <pc:spChg chg="add mod topLvl">
          <ac:chgData name="Lorenzo Rota" userId="d90fd47d-35b1-4fa2-a72d-679d2dc20589" providerId="ADAL" clId="{96CC33D2-37CE-4C5D-9CB6-72392D36E439}" dt="2022-09-26T03:36:18.874" v="1471" actId="1035"/>
          <ac:spMkLst>
            <pc:docMk/>
            <pc:sldMk cId="2852886912" sldId="2517"/>
            <ac:spMk id="17" creationId="{76783349-A64B-C98F-43C6-F0E3A7224B6A}"/>
          </ac:spMkLst>
        </pc:spChg>
        <pc:spChg chg="add mod topLvl">
          <ac:chgData name="Lorenzo Rota" userId="d90fd47d-35b1-4fa2-a72d-679d2dc20589" providerId="ADAL" clId="{96CC33D2-37CE-4C5D-9CB6-72392D36E439}" dt="2022-09-26T03:36:18.874" v="1471" actId="1035"/>
          <ac:spMkLst>
            <pc:docMk/>
            <pc:sldMk cId="2852886912" sldId="2517"/>
            <ac:spMk id="18" creationId="{EE579404-E148-791F-A9AA-559BDE0F6DEF}"/>
          </ac:spMkLst>
        </pc:spChg>
        <pc:spChg chg="add mod topLvl">
          <ac:chgData name="Lorenzo Rota" userId="d90fd47d-35b1-4fa2-a72d-679d2dc20589" providerId="ADAL" clId="{96CC33D2-37CE-4C5D-9CB6-72392D36E439}" dt="2022-09-26T03:36:18.874" v="1471" actId="1035"/>
          <ac:spMkLst>
            <pc:docMk/>
            <pc:sldMk cId="2852886912" sldId="2517"/>
            <ac:spMk id="21" creationId="{EE742E2A-94B4-CBD4-68DC-0D8D07D56FDD}"/>
          </ac:spMkLst>
        </pc:spChg>
        <pc:spChg chg="add mod topLvl">
          <ac:chgData name="Lorenzo Rota" userId="d90fd47d-35b1-4fa2-a72d-679d2dc20589" providerId="ADAL" clId="{96CC33D2-37CE-4C5D-9CB6-72392D36E439}" dt="2022-09-26T03:36:18.874" v="1471" actId="1035"/>
          <ac:spMkLst>
            <pc:docMk/>
            <pc:sldMk cId="2852886912" sldId="2517"/>
            <ac:spMk id="22" creationId="{1B52EE45-065A-FD3B-4D09-E2313FC3535A}"/>
          </ac:spMkLst>
        </pc:spChg>
        <pc:spChg chg="add mod topLvl">
          <ac:chgData name="Lorenzo Rota" userId="d90fd47d-35b1-4fa2-a72d-679d2dc20589" providerId="ADAL" clId="{96CC33D2-37CE-4C5D-9CB6-72392D36E439}" dt="2022-09-26T03:36:18.874" v="1471" actId="1035"/>
          <ac:spMkLst>
            <pc:docMk/>
            <pc:sldMk cId="2852886912" sldId="2517"/>
            <ac:spMk id="23" creationId="{3AA2FA52-EB96-255A-C104-FD02A2399219}"/>
          </ac:spMkLst>
        </pc:spChg>
        <pc:spChg chg="add mod topLvl">
          <ac:chgData name="Lorenzo Rota" userId="d90fd47d-35b1-4fa2-a72d-679d2dc20589" providerId="ADAL" clId="{96CC33D2-37CE-4C5D-9CB6-72392D36E439}" dt="2022-09-26T03:36:18.874" v="1471" actId="1035"/>
          <ac:spMkLst>
            <pc:docMk/>
            <pc:sldMk cId="2852886912" sldId="2517"/>
            <ac:spMk id="24" creationId="{40AD26FC-AA50-D4A6-420F-88FEE9D157E1}"/>
          </ac:spMkLst>
        </pc:spChg>
        <pc:spChg chg="add mod topLvl">
          <ac:chgData name="Lorenzo Rota" userId="d90fd47d-35b1-4fa2-a72d-679d2dc20589" providerId="ADAL" clId="{96CC33D2-37CE-4C5D-9CB6-72392D36E439}" dt="2022-09-26T03:36:18.874" v="1471" actId="1035"/>
          <ac:spMkLst>
            <pc:docMk/>
            <pc:sldMk cId="2852886912" sldId="2517"/>
            <ac:spMk id="25" creationId="{07BEC5C0-28E2-C3D7-66CE-84CA3AF36F96}"/>
          </ac:spMkLst>
        </pc:spChg>
        <pc:spChg chg="add mod topLvl">
          <ac:chgData name="Lorenzo Rota" userId="d90fd47d-35b1-4fa2-a72d-679d2dc20589" providerId="ADAL" clId="{96CC33D2-37CE-4C5D-9CB6-72392D36E439}" dt="2022-09-26T03:36:18.874" v="1471" actId="1035"/>
          <ac:spMkLst>
            <pc:docMk/>
            <pc:sldMk cId="2852886912" sldId="2517"/>
            <ac:spMk id="26" creationId="{B3860E4B-972F-F3EB-5B33-8D366E248457}"/>
          </ac:spMkLst>
        </pc:spChg>
        <pc:spChg chg="add mod topLvl">
          <ac:chgData name="Lorenzo Rota" userId="d90fd47d-35b1-4fa2-a72d-679d2dc20589" providerId="ADAL" clId="{96CC33D2-37CE-4C5D-9CB6-72392D36E439}" dt="2022-09-26T03:36:18.874" v="1471" actId="1035"/>
          <ac:spMkLst>
            <pc:docMk/>
            <pc:sldMk cId="2852886912" sldId="2517"/>
            <ac:spMk id="27" creationId="{C5EEF963-5F46-EB16-534E-F13888F4CEC7}"/>
          </ac:spMkLst>
        </pc:spChg>
        <pc:spChg chg="add mod topLvl">
          <ac:chgData name="Lorenzo Rota" userId="d90fd47d-35b1-4fa2-a72d-679d2dc20589" providerId="ADAL" clId="{96CC33D2-37CE-4C5D-9CB6-72392D36E439}" dt="2022-09-26T03:36:18.874" v="1471" actId="1035"/>
          <ac:spMkLst>
            <pc:docMk/>
            <pc:sldMk cId="2852886912" sldId="2517"/>
            <ac:spMk id="28" creationId="{8968F434-EF8C-CAEF-7AA1-7763F9569036}"/>
          </ac:spMkLst>
        </pc:spChg>
        <pc:spChg chg="add mod topLvl">
          <ac:chgData name="Lorenzo Rota" userId="d90fd47d-35b1-4fa2-a72d-679d2dc20589" providerId="ADAL" clId="{96CC33D2-37CE-4C5D-9CB6-72392D36E439}" dt="2022-09-26T03:36:18.874" v="1471" actId="1035"/>
          <ac:spMkLst>
            <pc:docMk/>
            <pc:sldMk cId="2852886912" sldId="2517"/>
            <ac:spMk id="30" creationId="{9E74583E-1CCF-CA89-8F8B-4EA89C39C396}"/>
          </ac:spMkLst>
        </pc:spChg>
        <pc:spChg chg="add del mod topLvl">
          <ac:chgData name="Lorenzo Rota" userId="d90fd47d-35b1-4fa2-a72d-679d2dc20589" providerId="ADAL" clId="{96CC33D2-37CE-4C5D-9CB6-72392D36E439}" dt="2022-09-26T03:34:33.144" v="1346" actId="478"/>
          <ac:spMkLst>
            <pc:docMk/>
            <pc:sldMk cId="2852886912" sldId="2517"/>
            <ac:spMk id="31" creationId="{6465E9B5-1D8B-E05B-A7C3-1B9C56CCF0DA}"/>
          </ac:spMkLst>
        </pc:spChg>
        <pc:spChg chg="add mod">
          <ac:chgData name="Lorenzo Rota" userId="d90fd47d-35b1-4fa2-a72d-679d2dc20589" providerId="ADAL" clId="{96CC33D2-37CE-4C5D-9CB6-72392D36E439}" dt="2022-09-26T03:36:18.874" v="1471" actId="1035"/>
          <ac:spMkLst>
            <pc:docMk/>
            <pc:sldMk cId="2852886912" sldId="2517"/>
            <ac:spMk id="34" creationId="{80F4D933-DFE8-A84F-E1B0-9EC9181E8DD7}"/>
          </ac:spMkLst>
        </pc:spChg>
        <pc:grpChg chg="add del mod">
          <ac:chgData name="Lorenzo Rota" userId="d90fd47d-35b1-4fa2-a72d-679d2dc20589" providerId="ADAL" clId="{96CC33D2-37CE-4C5D-9CB6-72392D36E439}" dt="2022-09-26T03:32:41.174" v="1279" actId="165"/>
          <ac:grpSpMkLst>
            <pc:docMk/>
            <pc:sldMk cId="2852886912" sldId="2517"/>
            <ac:grpSpMk id="33" creationId="{854F03C1-7ADA-7B26-087B-EBDCF2C5FFF4}"/>
          </ac:grpSpMkLst>
        </pc:grpChg>
        <pc:picChg chg="add mod topLvl">
          <ac:chgData name="Lorenzo Rota" userId="d90fd47d-35b1-4fa2-a72d-679d2dc20589" providerId="ADAL" clId="{96CC33D2-37CE-4C5D-9CB6-72392D36E439}" dt="2022-09-26T03:36:18.874" v="1471" actId="1035"/>
          <ac:picMkLst>
            <pc:docMk/>
            <pc:sldMk cId="2852886912" sldId="2517"/>
            <ac:picMk id="19" creationId="{16690F4C-687E-E762-308F-F9D0865E7F3E}"/>
          </ac:picMkLst>
        </pc:picChg>
        <pc:picChg chg="add mod topLvl">
          <ac:chgData name="Lorenzo Rota" userId="d90fd47d-35b1-4fa2-a72d-679d2dc20589" providerId="ADAL" clId="{96CC33D2-37CE-4C5D-9CB6-72392D36E439}" dt="2022-09-26T03:36:18.874" v="1471" actId="1035"/>
          <ac:picMkLst>
            <pc:docMk/>
            <pc:sldMk cId="2852886912" sldId="2517"/>
            <ac:picMk id="20" creationId="{4BC9038B-4DCD-66C4-AFB1-AF7E26C26C4D}"/>
          </ac:picMkLst>
        </pc:picChg>
        <pc:picChg chg="add mod topLvl">
          <ac:chgData name="Lorenzo Rota" userId="d90fd47d-35b1-4fa2-a72d-679d2dc20589" providerId="ADAL" clId="{96CC33D2-37CE-4C5D-9CB6-72392D36E439}" dt="2022-09-26T03:36:18.874" v="1471" actId="1035"/>
          <ac:picMkLst>
            <pc:docMk/>
            <pc:sldMk cId="2852886912" sldId="2517"/>
            <ac:picMk id="29" creationId="{0A249D64-DD16-E285-2D38-B6BD969D9FC3}"/>
          </ac:picMkLst>
        </pc:picChg>
        <pc:picChg chg="add mod topLvl">
          <ac:chgData name="Lorenzo Rota" userId="d90fd47d-35b1-4fa2-a72d-679d2dc20589" providerId="ADAL" clId="{96CC33D2-37CE-4C5D-9CB6-72392D36E439}" dt="2022-09-26T03:36:18.874" v="1471" actId="1035"/>
          <ac:picMkLst>
            <pc:docMk/>
            <pc:sldMk cId="2852886912" sldId="2517"/>
            <ac:picMk id="32" creationId="{DE530996-BC87-1738-B580-958C8ED51F49}"/>
          </ac:picMkLst>
        </pc:picChg>
      </pc:sldChg>
      <pc:sldChg chg="addSp delSp modSp new mod">
        <pc:chgData name="Lorenzo Rota" userId="d90fd47d-35b1-4fa2-a72d-679d2dc20589" providerId="ADAL" clId="{96CC33D2-37CE-4C5D-9CB6-72392D36E439}" dt="2022-09-26T03:56:54.952" v="1549" actId="1036"/>
        <pc:sldMkLst>
          <pc:docMk/>
          <pc:sldMk cId="4001526417" sldId="2518"/>
        </pc:sldMkLst>
        <pc:spChg chg="del">
          <ac:chgData name="Lorenzo Rota" userId="d90fd47d-35b1-4fa2-a72d-679d2dc20589" providerId="ADAL" clId="{96CC33D2-37CE-4C5D-9CB6-72392D36E439}" dt="2022-09-26T03:56:14.410" v="1525" actId="478"/>
          <ac:spMkLst>
            <pc:docMk/>
            <pc:sldMk cId="4001526417" sldId="2518"/>
            <ac:spMk id="2" creationId="{3BC296DE-B992-CB71-3F45-75F9B26D17B4}"/>
          </ac:spMkLst>
        </pc:spChg>
        <pc:spChg chg="mod">
          <ac:chgData name="Lorenzo Rota" userId="d90fd47d-35b1-4fa2-a72d-679d2dc20589" providerId="ADAL" clId="{96CC33D2-37CE-4C5D-9CB6-72392D36E439}" dt="2022-09-26T03:56:06.930" v="1524"/>
          <ac:spMkLst>
            <pc:docMk/>
            <pc:sldMk cId="4001526417" sldId="2518"/>
            <ac:spMk id="3" creationId="{4FC13391-11E3-0354-AD2C-D4F5E4428202}"/>
          </ac:spMkLst>
        </pc:spChg>
        <pc:spChg chg="del">
          <ac:chgData name="Lorenzo Rota" userId="d90fd47d-35b1-4fa2-a72d-679d2dc20589" providerId="ADAL" clId="{96CC33D2-37CE-4C5D-9CB6-72392D36E439}" dt="2022-09-26T03:56:14.410" v="1525" actId="478"/>
          <ac:spMkLst>
            <pc:docMk/>
            <pc:sldMk cId="4001526417" sldId="2518"/>
            <ac:spMk id="4" creationId="{508BFBAC-AC32-04E4-439A-C7EAE0E3C602}"/>
          </ac:spMkLst>
        </pc:spChg>
        <pc:spChg chg="add del">
          <ac:chgData name="Lorenzo Rota" userId="d90fd47d-35b1-4fa2-a72d-679d2dc20589" providerId="ADAL" clId="{96CC33D2-37CE-4C5D-9CB6-72392D36E439}" dt="2022-09-26T03:56:15.717" v="1527" actId="22"/>
          <ac:spMkLst>
            <pc:docMk/>
            <pc:sldMk cId="4001526417" sldId="2518"/>
            <ac:spMk id="8" creationId="{652FAA14-F6AD-B2F2-8FB1-0B408F9DF73D}"/>
          </ac:spMkLst>
        </pc:spChg>
        <pc:spChg chg="add del">
          <ac:chgData name="Lorenzo Rota" userId="d90fd47d-35b1-4fa2-a72d-679d2dc20589" providerId="ADAL" clId="{96CC33D2-37CE-4C5D-9CB6-72392D36E439}" dt="2022-09-26T03:56:21.434" v="1529" actId="22"/>
          <ac:spMkLst>
            <pc:docMk/>
            <pc:sldMk cId="4001526417" sldId="2518"/>
            <ac:spMk id="10" creationId="{7DD5BE77-EFD6-946B-8E03-C639DF31F43A}"/>
          </ac:spMkLst>
        </pc:spChg>
        <pc:picChg chg="add mod">
          <ac:chgData name="Lorenzo Rota" userId="d90fd47d-35b1-4fa2-a72d-679d2dc20589" providerId="ADAL" clId="{96CC33D2-37CE-4C5D-9CB6-72392D36E439}" dt="2022-09-26T03:56:54.952" v="1549" actId="1036"/>
          <ac:picMkLst>
            <pc:docMk/>
            <pc:sldMk cId="4001526417" sldId="2518"/>
            <ac:picMk id="11" creationId="{6A06F8F1-340D-F35B-E370-E7D8CF0C1FF2}"/>
          </ac:picMkLst>
        </pc:picChg>
      </pc:sldChg>
      <pc:sldChg chg="addSp delSp modSp new mod">
        <pc:chgData name="Lorenzo Rota" userId="d90fd47d-35b1-4fa2-a72d-679d2dc20589" providerId="ADAL" clId="{96CC33D2-37CE-4C5D-9CB6-72392D36E439}" dt="2022-09-26T04:21:32.200" v="1652" actId="1076"/>
        <pc:sldMkLst>
          <pc:docMk/>
          <pc:sldMk cId="3844251451" sldId="2519"/>
        </pc:sldMkLst>
        <pc:spChg chg="del">
          <ac:chgData name="Lorenzo Rota" userId="d90fd47d-35b1-4fa2-a72d-679d2dc20589" providerId="ADAL" clId="{96CC33D2-37CE-4C5D-9CB6-72392D36E439}" dt="2022-09-26T04:21:09.512" v="1648" actId="478"/>
          <ac:spMkLst>
            <pc:docMk/>
            <pc:sldMk cId="3844251451" sldId="2519"/>
            <ac:spMk id="2" creationId="{3E97C927-AF42-2DA6-F79C-946B8EB6FA86}"/>
          </ac:spMkLst>
        </pc:spChg>
        <pc:spChg chg="del">
          <ac:chgData name="Lorenzo Rota" userId="d90fd47d-35b1-4fa2-a72d-679d2dc20589" providerId="ADAL" clId="{96CC33D2-37CE-4C5D-9CB6-72392D36E439}" dt="2022-09-26T04:21:09.512" v="1648" actId="478"/>
          <ac:spMkLst>
            <pc:docMk/>
            <pc:sldMk cId="3844251451" sldId="2519"/>
            <ac:spMk id="4" creationId="{DC7E7F17-2F62-7472-6AC8-DBD3719BB195}"/>
          </ac:spMkLst>
        </pc:spChg>
        <pc:spChg chg="mod">
          <ac:chgData name="Lorenzo Rota" userId="d90fd47d-35b1-4fa2-a72d-679d2dc20589" providerId="ADAL" clId="{96CC33D2-37CE-4C5D-9CB6-72392D36E439}" dt="2022-09-26T04:21:11.181" v="1649"/>
          <ac:spMkLst>
            <pc:docMk/>
            <pc:sldMk cId="3844251451" sldId="2519"/>
            <ac:spMk id="8" creationId="{10AC9031-0AA4-2EB5-1897-9781E33DCD4D}"/>
          </ac:spMkLst>
        </pc:spChg>
        <pc:spChg chg="mod">
          <ac:chgData name="Lorenzo Rota" userId="d90fd47d-35b1-4fa2-a72d-679d2dc20589" providerId="ADAL" clId="{96CC33D2-37CE-4C5D-9CB6-72392D36E439}" dt="2022-09-26T04:21:11.181" v="1649"/>
          <ac:spMkLst>
            <pc:docMk/>
            <pc:sldMk cId="3844251451" sldId="2519"/>
            <ac:spMk id="17" creationId="{290F6AAE-781A-7F43-D167-D02EF94EC945}"/>
          </ac:spMkLst>
        </pc:spChg>
        <pc:spChg chg="mod">
          <ac:chgData name="Lorenzo Rota" userId="d90fd47d-35b1-4fa2-a72d-679d2dc20589" providerId="ADAL" clId="{96CC33D2-37CE-4C5D-9CB6-72392D36E439}" dt="2022-09-26T04:21:11.181" v="1649"/>
          <ac:spMkLst>
            <pc:docMk/>
            <pc:sldMk cId="3844251451" sldId="2519"/>
            <ac:spMk id="19" creationId="{E30CCB99-E035-8459-611C-755B606FA4F8}"/>
          </ac:spMkLst>
        </pc:spChg>
        <pc:spChg chg="mod">
          <ac:chgData name="Lorenzo Rota" userId="d90fd47d-35b1-4fa2-a72d-679d2dc20589" providerId="ADAL" clId="{96CC33D2-37CE-4C5D-9CB6-72392D36E439}" dt="2022-09-26T04:21:11.181" v="1649"/>
          <ac:spMkLst>
            <pc:docMk/>
            <pc:sldMk cId="3844251451" sldId="2519"/>
            <ac:spMk id="21" creationId="{B5D6A29A-AACD-EB8C-BA76-333FDE5D6CF0}"/>
          </ac:spMkLst>
        </pc:spChg>
        <pc:spChg chg="mod">
          <ac:chgData name="Lorenzo Rota" userId="d90fd47d-35b1-4fa2-a72d-679d2dc20589" providerId="ADAL" clId="{96CC33D2-37CE-4C5D-9CB6-72392D36E439}" dt="2022-09-26T04:21:11.181" v="1649"/>
          <ac:spMkLst>
            <pc:docMk/>
            <pc:sldMk cId="3844251451" sldId="2519"/>
            <ac:spMk id="23" creationId="{D13AF496-D82B-4B8F-E72E-134661F1293A}"/>
          </ac:spMkLst>
        </pc:spChg>
        <pc:spChg chg="mod">
          <ac:chgData name="Lorenzo Rota" userId="d90fd47d-35b1-4fa2-a72d-679d2dc20589" providerId="ADAL" clId="{96CC33D2-37CE-4C5D-9CB6-72392D36E439}" dt="2022-09-26T04:21:11.181" v="1649"/>
          <ac:spMkLst>
            <pc:docMk/>
            <pc:sldMk cId="3844251451" sldId="2519"/>
            <ac:spMk id="24" creationId="{91B1E521-1821-89C7-B05F-5CF07D263636}"/>
          </ac:spMkLst>
        </pc:spChg>
        <pc:spChg chg="mod">
          <ac:chgData name="Lorenzo Rota" userId="d90fd47d-35b1-4fa2-a72d-679d2dc20589" providerId="ADAL" clId="{96CC33D2-37CE-4C5D-9CB6-72392D36E439}" dt="2022-09-26T04:21:11.181" v="1649"/>
          <ac:spMkLst>
            <pc:docMk/>
            <pc:sldMk cId="3844251451" sldId="2519"/>
            <ac:spMk id="27" creationId="{8ED1A4AB-2BA0-F42F-D7E7-F1D644A66296}"/>
          </ac:spMkLst>
        </pc:spChg>
        <pc:spChg chg="mod">
          <ac:chgData name="Lorenzo Rota" userId="d90fd47d-35b1-4fa2-a72d-679d2dc20589" providerId="ADAL" clId="{96CC33D2-37CE-4C5D-9CB6-72392D36E439}" dt="2022-09-26T04:21:11.181" v="1649"/>
          <ac:spMkLst>
            <pc:docMk/>
            <pc:sldMk cId="3844251451" sldId="2519"/>
            <ac:spMk id="28" creationId="{5DE00D90-5269-340F-7B5D-432014F6DF91}"/>
          </ac:spMkLst>
        </pc:spChg>
        <pc:spChg chg="mod">
          <ac:chgData name="Lorenzo Rota" userId="d90fd47d-35b1-4fa2-a72d-679d2dc20589" providerId="ADAL" clId="{96CC33D2-37CE-4C5D-9CB6-72392D36E439}" dt="2022-09-26T04:21:11.181" v="1649"/>
          <ac:spMkLst>
            <pc:docMk/>
            <pc:sldMk cId="3844251451" sldId="2519"/>
            <ac:spMk id="31" creationId="{1CCF09A8-6F42-1080-4E1C-68ED0D60C0D7}"/>
          </ac:spMkLst>
        </pc:spChg>
        <pc:spChg chg="mod">
          <ac:chgData name="Lorenzo Rota" userId="d90fd47d-35b1-4fa2-a72d-679d2dc20589" providerId="ADAL" clId="{96CC33D2-37CE-4C5D-9CB6-72392D36E439}" dt="2022-09-26T04:21:11.181" v="1649"/>
          <ac:spMkLst>
            <pc:docMk/>
            <pc:sldMk cId="3844251451" sldId="2519"/>
            <ac:spMk id="32" creationId="{7565D47C-DD0A-C16E-57A5-1AEC985B4EB7}"/>
          </ac:spMkLst>
        </pc:spChg>
        <pc:spChg chg="mod">
          <ac:chgData name="Lorenzo Rota" userId="d90fd47d-35b1-4fa2-a72d-679d2dc20589" providerId="ADAL" clId="{96CC33D2-37CE-4C5D-9CB6-72392D36E439}" dt="2022-09-26T04:21:11.181" v="1649"/>
          <ac:spMkLst>
            <pc:docMk/>
            <pc:sldMk cId="3844251451" sldId="2519"/>
            <ac:spMk id="51" creationId="{E3B3416A-085A-E2C2-6563-83CFB85447E3}"/>
          </ac:spMkLst>
        </pc:spChg>
        <pc:spChg chg="mod">
          <ac:chgData name="Lorenzo Rota" userId="d90fd47d-35b1-4fa2-a72d-679d2dc20589" providerId="ADAL" clId="{96CC33D2-37CE-4C5D-9CB6-72392D36E439}" dt="2022-09-26T04:21:11.181" v="1649"/>
          <ac:spMkLst>
            <pc:docMk/>
            <pc:sldMk cId="3844251451" sldId="2519"/>
            <ac:spMk id="53" creationId="{FDFEC7EA-F063-12E5-456F-B6847528A2A1}"/>
          </ac:spMkLst>
        </pc:spChg>
        <pc:spChg chg="mod">
          <ac:chgData name="Lorenzo Rota" userId="d90fd47d-35b1-4fa2-a72d-679d2dc20589" providerId="ADAL" clId="{96CC33D2-37CE-4C5D-9CB6-72392D36E439}" dt="2022-09-26T04:21:11.181" v="1649"/>
          <ac:spMkLst>
            <pc:docMk/>
            <pc:sldMk cId="3844251451" sldId="2519"/>
            <ac:spMk id="55" creationId="{3B97AEC2-42A6-03BE-0E68-6FE729EF1654}"/>
          </ac:spMkLst>
        </pc:spChg>
        <pc:spChg chg="mod">
          <ac:chgData name="Lorenzo Rota" userId="d90fd47d-35b1-4fa2-a72d-679d2dc20589" providerId="ADAL" clId="{96CC33D2-37CE-4C5D-9CB6-72392D36E439}" dt="2022-09-26T04:21:11.181" v="1649"/>
          <ac:spMkLst>
            <pc:docMk/>
            <pc:sldMk cId="3844251451" sldId="2519"/>
            <ac:spMk id="57" creationId="{BC79DE79-7C0B-2F15-2DD3-D1FF17232270}"/>
          </ac:spMkLst>
        </pc:spChg>
        <pc:spChg chg="mod">
          <ac:chgData name="Lorenzo Rota" userId="d90fd47d-35b1-4fa2-a72d-679d2dc20589" providerId="ADAL" clId="{96CC33D2-37CE-4C5D-9CB6-72392D36E439}" dt="2022-09-26T04:21:11.181" v="1649"/>
          <ac:spMkLst>
            <pc:docMk/>
            <pc:sldMk cId="3844251451" sldId="2519"/>
            <ac:spMk id="58" creationId="{3B35623E-C2AE-0931-1456-A107219C2161}"/>
          </ac:spMkLst>
        </pc:spChg>
        <pc:spChg chg="mod">
          <ac:chgData name="Lorenzo Rota" userId="d90fd47d-35b1-4fa2-a72d-679d2dc20589" providerId="ADAL" clId="{96CC33D2-37CE-4C5D-9CB6-72392D36E439}" dt="2022-09-26T04:21:11.181" v="1649"/>
          <ac:spMkLst>
            <pc:docMk/>
            <pc:sldMk cId="3844251451" sldId="2519"/>
            <ac:spMk id="61" creationId="{BF6D905F-5F13-0FBD-2B68-90B17D75E61C}"/>
          </ac:spMkLst>
        </pc:spChg>
        <pc:spChg chg="mod">
          <ac:chgData name="Lorenzo Rota" userId="d90fd47d-35b1-4fa2-a72d-679d2dc20589" providerId="ADAL" clId="{96CC33D2-37CE-4C5D-9CB6-72392D36E439}" dt="2022-09-26T04:21:11.181" v="1649"/>
          <ac:spMkLst>
            <pc:docMk/>
            <pc:sldMk cId="3844251451" sldId="2519"/>
            <ac:spMk id="62" creationId="{BADC47C1-D6C4-836C-5BC2-836644EB7557}"/>
          </ac:spMkLst>
        </pc:spChg>
        <pc:spChg chg="mod">
          <ac:chgData name="Lorenzo Rota" userId="d90fd47d-35b1-4fa2-a72d-679d2dc20589" providerId="ADAL" clId="{96CC33D2-37CE-4C5D-9CB6-72392D36E439}" dt="2022-09-26T04:21:11.181" v="1649"/>
          <ac:spMkLst>
            <pc:docMk/>
            <pc:sldMk cId="3844251451" sldId="2519"/>
            <ac:spMk id="65" creationId="{4A0ABA01-4A67-5C31-09EF-6D399487EEB9}"/>
          </ac:spMkLst>
        </pc:spChg>
        <pc:spChg chg="mod">
          <ac:chgData name="Lorenzo Rota" userId="d90fd47d-35b1-4fa2-a72d-679d2dc20589" providerId="ADAL" clId="{96CC33D2-37CE-4C5D-9CB6-72392D36E439}" dt="2022-09-26T04:21:11.181" v="1649"/>
          <ac:spMkLst>
            <pc:docMk/>
            <pc:sldMk cId="3844251451" sldId="2519"/>
            <ac:spMk id="66" creationId="{07CA19CC-B658-86C2-6D9F-312928391392}"/>
          </ac:spMkLst>
        </pc:spChg>
        <pc:spChg chg="add del mod">
          <ac:chgData name="Lorenzo Rota" userId="d90fd47d-35b1-4fa2-a72d-679d2dc20589" providerId="ADAL" clId="{96CC33D2-37CE-4C5D-9CB6-72392D36E439}" dt="2022-09-26T04:21:18.145" v="1650" actId="478"/>
          <ac:spMkLst>
            <pc:docMk/>
            <pc:sldMk cId="3844251451" sldId="2519"/>
            <ac:spMk id="84" creationId="{317CAA49-7B98-2E6E-6FE3-2FE7CD4DA5EC}"/>
          </ac:spMkLst>
        </pc:spChg>
        <pc:spChg chg="add del mod">
          <ac:chgData name="Lorenzo Rota" userId="d90fd47d-35b1-4fa2-a72d-679d2dc20589" providerId="ADAL" clId="{96CC33D2-37CE-4C5D-9CB6-72392D36E439}" dt="2022-09-26T04:21:24.967" v="1651" actId="478"/>
          <ac:spMkLst>
            <pc:docMk/>
            <pc:sldMk cId="3844251451" sldId="2519"/>
            <ac:spMk id="85" creationId="{2D8E4F3B-FE29-7044-485C-5EBF6C3B6AFC}"/>
          </ac:spMkLst>
        </pc:spChg>
        <pc:spChg chg="add mod">
          <ac:chgData name="Lorenzo Rota" userId="d90fd47d-35b1-4fa2-a72d-679d2dc20589" providerId="ADAL" clId="{96CC33D2-37CE-4C5D-9CB6-72392D36E439}" dt="2022-09-26T04:21:32.200" v="1652" actId="1076"/>
          <ac:spMkLst>
            <pc:docMk/>
            <pc:sldMk cId="3844251451" sldId="2519"/>
            <ac:spMk id="86" creationId="{BAA48787-AFD6-1353-1E67-82ADEBE43329}"/>
          </ac:spMkLst>
        </pc:spChg>
        <pc:spChg chg="add mod">
          <ac:chgData name="Lorenzo Rota" userId="d90fd47d-35b1-4fa2-a72d-679d2dc20589" providerId="ADAL" clId="{96CC33D2-37CE-4C5D-9CB6-72392D36E439}" dt="2022-09-26T04:21:32.200" v="1652" actId="1076"/>
          <ac:spMkLst>
            <pc:docMk/>
            <pc:sldMk cId="3844251451" sldId="2519"/>
            <ac:spMk id="87" creationId="{6B2B5D3E-C9FC-C72A-5BD7-CBD8C12BA1C9}"/>
          </ac:spMkLst>
        </pc:spChg>
        <pc:spChg chg="add mod">
          <ac:chgData name="Lorenzo Rota" userId="d90fd47d-35b1-4fa2-a72d-679d2dc20589" providerId="ADAL" clId="{96CC33D2-37CE-4C5D-9CB6-72392D36E439}" dt="2022-09-26T04:21:32.200" v="1652" actId="1076"/>
          <ac:spMkLst>
            <pc:docMk/>
            <pc:sldMk cId="3844251451" sldId="2519"/>
            <ac:spMk id="88" creationId="{B7C833D9-C5E2-505B-AE3B-E876C977BF0C}"/>
          </ac:spMkLst>
        </pc:spChg>
        <pc:spChg chg="add mod">
          <ac:chgData name="Lorenzo Rota" userId="d90fd47d-35b1-4fa2-a72d-679d2dc20589" providerId="ADAL" clId="{96CC33D2-37CE-4C5D-9CB6-72392D36E439}" dt="2022-09-26T04:21:32.200" v="1652" actId="1076"/>
          <ac:spMkLst>
            <pc:docMk/>
            <pc:sldMk cId="3844251451" sldId="2519"/>
            <ac:spMk id="89" creationId="{AA4DB949-81EB-364F-ADE1-AC7C05D200C6}"/>
          </ac:spMkLst>
        </pc:spChg>
        <pc:spChg chg="add mod">
          <ac:chgData name="Lorenzo Rota" userId="d90fd47d-35b1-4fa2-a72d-679d2dc20589" providerId="ADAL" clId="{96CC33D2-37CE-4C5D-9CB6-72392D36E439}" dt="2022-09-26T04:21:32.200" v="1652" actId="1076"/>
          <ac:spMkLst>
            <pc:docMk/>
            <pc:sldMk cId="3844251451" sldId="2519"/>
            <ac:spMk id="90" creationId="{F892EAC4-0213-56EB-8B7E-B4E460A89824}"/>
          </ac:spMkLst>
        </pc:spChg>
        <pc:grpChg chg="add mod">
          <ac:chgData name="Lorenzo Rota" userId="d90fd47d-35b1-4fa2-a72d-679d2dc20589" providerId="ADAL" clId="{96CC33D2-37CE-4C5D-9CB6-72392D36E439}" dt="2022-09-26T04:21:32.200" v="1652" actId="1076"/>
          <ac:grpSpMkLst>
            <pc:docMk/>
            <pc:sldMk cId="3844251451" sldId="2519"/>
            <ac:grpSpMk id="7" creationId="{6121E96A-B64A-1152-895D-DD9000C61BC2}"/>
          </ac:grpSpMkLst>
        </pc:grpChg>
        <pc:grpChg chg="mod">
          <ac:chgData name="Lorenzo Rota" userId="d90fd47d-35b1-4fa2-a72d-679d2dc20589" providerId="ADAL" clId="{96CC33D2-37CE-4C5D-9CB6-72392D36E439}" dt="2022-09-26T04:21:11.181" v="1649"/>
          <ac:grpSpMkLst>
            <pc:docMk/>
            <pc:sldMk cId="3844251451" sldId="2519"/>
            <ac:grpSpMk id="9" creationId="{81473A29-B2C9-B0D8-641C-FC1675865711}"/>
          </ac:grpSpMkLst>
        </pc:grpChg>
        <pc:grpChg chg="mod">
          <ac:chgData name="Lorenzo Rota" userId="d90fd47d-35b1-4fa2-a72d-679d2dc20589" providerId="ADAL" clId="{96CC33D2-37CE-4C5D-9CB6-72392D36E439}" dt="2022-09-26T04:21:11.181" v="1649"/>
          <ac:grpSpMkLst>
            <pc:docMk/>
            <pc:sldMk cId="3844251451" sldId="2519"/>
            <ac:grpSpMk id="10" creationId="{D9DA6A7B-1551-A286-1E88-6EB1D3EBDCC7}"/>
          </ac:grpSpMkLst>
        </pc:grpChg>
        <pc:grpChg chg="mod">
          <ac:chgData name="Lorenzo Rota" userId="d90fd47d-35b1-4fa2-a72d-679d2dc20589" providerId="ADAL" clId="{96CC33D2-37CE-4C5D-9CB6-72392D36E439}" dt="2022-09-26T04:21:11.181" v="1649"/>
          <ac:grpSpMkLst>
            <pc:docMk/>
            <pc:sldMk cId="3844251451" sldId="2519"/>
            <ac:grpSpMk id="11" creationId="{85A744A0-256A-0C4D-2570-93C43141462B}"/>
          </ac:grpSpMkLst>
        </pc:grpChg>
        <pc:grpChg chg="mod">
          <ac:chgData name="Lorenzo Rota" userId="d90fd47d-35b1-4fa2-a72d-679d2dc20589" providerId="ADAL" clId="{96CC33D2-37CE-4C5D-9CB6-72392D36E439}" dt="2022-09-26T04:21:11.181" v="1649"/>
          <ac:grpSpMkLst>
            <pc:docMk/>
            <pc:sldMk cId="3844251451" sldId="2519"/>
            <ac:grpSpMk id="16" creationId="{4854B297-FBA6-B3F9-6C3E-420AB73C7421}"/>
          </ac:grpSpMkLst>
        </pc:grpChg>
        <pc:grpChg chg="mod">
          <ac:chgData name="Lorenzo Rota" userId="d90fd47d-35b1-4fa2-a72d-679d2dc20589" providerId="ADAL" clId="{96CC33D2-37CE-4C5D-9CB6-72392D36E439}" dt="2022-09-26T04:21:11.181" v="1649"/>
          <ac:grpSpMkLst>
            <pc:docMk/>
            <pc:sldMk cId="3844251451" sldId="2519"/>
            <ac:grpSpMk id="18" creationId="{C6821416-9D41-0F26-5AE0-DDCF773666F2}"/>
          </ac:grpSpMkLst>
        </pc:grpChg>
        <pc:grpChg chg="mod">
          <ac:chgData name="Lorenzo Rota" userId="d90fd47d-35b1-4fa2-a72d-679d2dc20589" providerId="ADAL" clId="{96CC33D2-37CE-4C5D-9CB6-72392D36E439}" dt="2022-09-26T04:21:11.181" v="1649"/>
          <ac:grpSpMkLst>
            <pc:docMk/>
            <pc:sldMk cId="3844251451" sldId="2519"/>
            <ac:grpSpMk id="20" creationId="{0D80266C-67E0-B5E8-1460-FC55456A6C00}"/>
          </ac:grpSpMkLst>
        </pc:grpChg>
        <pc:grpChg chg="mod">
          <ac:chgData name="Lorenzo Rota" userId="d90fd47d-35b1-4fa2-a72d-679d2dc20589" providerId="ADAL" clId="{96CC33D2-37CE-4C5D-9CB6-72392D36E439}" dt="2022-09-26T04:21:11.181" v="1649"/>
          <ac:grpSpMkLst>
            <pc:docMk/>
            <pc:sldMk cId="3844251451" sldId="2519"/>
            <ac:grpSpMk id="22" creationId="{37DE37AA-35A9-FB3D-E1AC-B28BAD5FCA1F}"/>
          </ac:grpSpMkLst>
        </pc:grpChg>
        <pc:grpChg chg="mod">
          <ac:chgData name="Lorenzo Rota" userId="d90fd47d-35b1-4fa2-a72d-679d2dc20589" providerId="ADAL" clId="{96CC33D2-37CE-4C5D-9CB6-72392D36E439}" dt="2022-09-26T04:21:11.181" v="1649"/>
          <ac:grpSpMkLst>
            <pc:docMk/>
            <pc:sldMk cId="3844251451" sldId="2519"/>
            <ac:grpSpMk id="33" creationId="{DAFBE203-02FD-4D4D-1237-67EE6094AD89}"/>
          </ac:grpSpMkLst>
        </pc:grpChg>
        <pc:grpChg chg="mod">
          <ac:chgData name="Lorenzo Rota" userId="d90fd47d-35b1-4fa2-a72d-679d2dc20589" providerId="ADAL" clId="{96CC33D2-37CE-4C5D-9CB6-72392D36E439}" dt="2022-09-26T04:21:11.181" v="1649"/>
          <ac:grpSpMkLst>
            <pc:docMk/>
            <pc:sldMk cId="3844251451" sldId="2519"/>
            <ac:grpSpMk id="34" creationId="{416AB310-A20F-B285-7BD1-272FC45DC1C8}"/>
          </ac:grpSpMkLst>
        </pc:grpChg>
        <pc:grpChg chg="mod">
          <ac:chgData name="Lorenzo Rota" userId="d90fd47d-35b1-4fa2-a72d-679d2dc20589" providerId="ADAL" clId="{96CC33D2-37CE-4C5D-9CB6-72392D36E439}" dt="2022-09-26T04:21:11.181" v="1649"/>
          <ac:grpSpMkLst>
            <pc:docMk/>
            <pc:sldMk cId="3844251451" sldId="2519"/>
            <ac:grpSpMk id="35" creationId="{41F22209-E31C-86AA-4B87-4FFA1720043C}"/>
          </ac:grpSpMkLst>
        </pc:grpChg>
        <pc:grpChg chg="mod">
          <ac:chgData name="Lorenzo Rota" userId="d90fd47d-35b1-4fa2-a72d-679d2dc20589" providerId="ADAL" clId="{96CC33D2-37CE-4C5D-9CB6-72392D36E439}" dt="2022-09-26T04:21:11.181" v="1649"/>
          <ac:grpSpMkLst>
            <pc:docMk/>
            <pc:sldMk cId="3844251451" sldId="2519"/>
            <ac:grpSpMk id="50" creationId="{F5BDEE4E-C25C-74D4-4558-893D208CB859}"/>
          </ac:grpSpMkLst>
        </pc:grpChg>
        <pc:grpChg chg="mod">
          <ac:chgData name="Lorenzo Rota" userId="d90fd47d-35b1-4fa2-a72d-679d2dc20589" providerId="ADAL" clId="{96CC33D2-37CE-4C5D-9CB6-72392D36E439}" dt="2022-09-26T04:21:11.181" v="1649"/>
          <ac:grpSpMkLst>
            <pc:docMk/>
            <pc:sldMk cId="3844251451" sldId="2519"/>
            <ac:grpSpMk id="52" creationId="{B88F4CA2-6CB8-3C03-164E-54AB47C20013}"/>
          </ac:grpSpMkLst>
        </pc:grpChg>
        <pc:grpChg chg="mod">
          <ac:chgData name="Lorenzo Rota" userId="d90fd47d-35b1-4fa2-a72d-679d2dc20589" providerId="ADAL" clId="{96CC33D2-37CE-4C5D-9CB6-72392D36E439}" dt="2022-09-26T04:21:11.181" v="1649"/>
          <ac:grpSpMkLst>
            <pc:docMk/>
            <pc:sldMk cId="3844251451" sldId="2519"/>
            <ac:grpSpMk id="54" creationId="{1316DF35-32A9-B803-C77C-93CBB8E406D9}"/>
          </ac:grpSpMkLst>
        </pc:grpChg>
        <pc:grpChg chg="mod">
          <ac:chgData name="Lorenzo Rota" userId="d90fd47d-35b1-4fa2-a72d-679d2dc20589" providerId="ADAL" clId="{96CC33D2-37CE-4C5D-9CB6-72392D36E439}" dt="2022-09-26T04:21:11.181" v="1649"/>
          <ac:grpSpMkLst>
            <pc:docMk/>
            <pc:sldMk cId="3844251451" sldId="2519"/>
            <ac:grpSpMk id="56" creationId="{08BB271E-9327-AF75-5361-AA6EDA5CAD53}"/>
          </ac:grpSpMkLst>
        </pc:grpChg>
        <pc:grpChg chg="mod">
          <ac:chgData name="Lorenzo Rota" userId="d90fd47d-35b1-4fa2-a72d-679d2dc20589" providerId="ADAL" clId="{96CC33D2-37CE-4C5D-9CB6-72392D36E439}" dt="2022-09-26T04:21:11.181" v="1649"/>
          <ac:grpSpMkLst>
            <pc:docMk/>
            <pc:sldMk cId="3844251451" sldId="2519"/>
            <ac:grpSpMk id="67" creationId="{DE5D078F-03DD-8CE9-CB8F-F4746B386699}"/>
          </ac:grpSpMkLst>
        </pc:grpChg>
        <pc:grpChg chg="mod">
          <ac:chgData name="Lorenzo Rota" userId="d90fd47d-35b1-4fa2-a72d-679d2dc20589" providerId="ADAL" clId="{96CC33D2-37CE-4C5D-9CB6-72392D36E439}" dt="2022-09-26T04:21:11.181" v="1649"/>
          <ac:grpSpMkLst>
            <pc:docMk/>
            <pc:sldMk cId="3844251451" sldId="2519"/>
            <ac:grpSpMk id="68" creationId="{190ED976-7C3C-3A2C-4A40-442FEB357C0A}"/>
          </ac:grpSpMkLst>
        </pc:grpChg>
        <pc:grpChg chg="mod">
          <ac:chgData name="Lorenzo Rota" userId="d90fd47d-35b1-4fa2-a72d-679d2dc20589" providerId="ADAL" clId="{96CC33D2-37CE-4C5D-9CB6-72392D36E439}" dt="2022-09-26T04:21:11.181" v="1649"/>
          <ac:grpSpMkLst>
            <pc:docMk/>
            <pc:sldMk cId="3844251451" sldId="2519"/>
            <ac:grpSpMk id="69" creationId="{FCBAFD65-6FD4-CE83-F9A4-84F5571BA2FE}"/>
          </ac:grpSpMkLst>
        </pc:grpChg>
        <pc:cxnChg chg="mod">
          <ac:chgData name="Lorenzo Rota" userId="d90fd47d-35b1-4fa2-a72d-679d2dc20589" providerId="ADAL" clId="{96CC33D2-37CE-4C5D-9CB6-72392D36E439}" dt="2022-09-26T04:21:11.181" v="1649"/>
          <ac:cxnSpMkLst>
            <pc:docMk/>
            <pc:sldMk cId="3844251451" sldId="2519"/>
            <ac:cxnSpMk id="12" creationId="{8E370FD2-C193-A948-9121-F383F9AF68E7}"/>
          </ac:cxnSpMkLst>
        </pc:cxnChg>
        <pc:cxnChg chg="mod">
          <ac:chgData name="Lorenzo Rota" userId="d90fd47d-35b1-4fa2-a72d-679d2dc20589" providerId="ADAL" clId="{96CC33D2-37CE-4C5D-9CB6-72392D36E439}" dt="2022-09-26T04:21:11.181" v="1649"/>
          <ac:cxnSpMkLst>
            <pc:docMk/>
            <pc:sldMk cId="3844251451" sldId="2519"/>
            <ac:cxnSpMk id="13" creationId="{EBCDCD2B-D656-DCB3-1B72-56C312584316}"/>
          </ac:cxnSpMkLst>
        </pc:cxnChg>
        <pc:cxnChg chg="mod">
          <ac:chgData name="Lorenzo Rota" userId="d90fd47d-35b1-4fa2-a72d-679d2dc20589" providerId="ADAL" clId="{96CC33D2-37CE-4C5D-9CB6-72392D36E439}" dt="2022-09-26T04:21:11.181" v="1649"/>
          <ac:cxnSpMkLst>
            <pc:docMk/>
            <pc:sldMk cId="3844251451" sldId="2519"/>
            <ac:cxnSpMk id="14" creationId="{2FCC7E6A-2234-B248-8177-4858D66E7DD1}"/>
          </ac:cxnSpMkLst>
        </pc:cxnChg>
        <pc:cxnChg chg="mod">
          <ac:chgData name="Lorenzo Rota" userId="d90fd47d-35b1-4fa2-a72d-679d2dc20589" providerId="ADAL" clId="{96CC33D2-37CE-4C5D-9CB6-72392D36E439}" dt="2022-09-26T04:21:11.181" v="1649"/>
          <ac:cxnSpMkLst>
            <pc:docMk/>
            <pc:sldMk cId="3844251451" sldId="2519"/>
            <ac:cxnSpMk id="15" creationId="{3B7151FF-76DF-DE7A-5A02-67B431973E2D}"/>
          </ac:cxnSpMkLst>
        </pc:cxnChg>
        <pc:cxnChg chg="mod">
          <ac:chgData name="Lorenzo Rota" userId="d90fd47d-35b1-4fa2-a72d-679d2dc20589" providerId="ADAL" clId="{96CC33D2-37CE-4C5D-9CB6-72392D36E439}" dt="2022-09-26T04:21:11.181" v="1649"/>
          <ac:cxnSpMkLst>
            <pc:docMk/>
            <pc:sldMk cId="3844251451" sldId="2519"/>
            <ac:cxnSpMk id="25" creationId="{806ED5F8-5C1E-B322-1A6D-9EBAC19780DB}"/>
          </ac:cxnSpMkLst>
        </pc:cxnChg>
        <pc:cxnChg chg="mod">
          <ac:chgData name="Lorenzo Rota" userId="d90fd47d-35b1-4fa2-a72d-679d2dc20589" providerId="ADAL" clId="{96CC33D2-37CE-4C5D-9CB6-72392D36E439}" dt="2022-09-26T04:21:11.181" v="1649"/>
          <ac:cxnSpMkLst>
            <pc:docMk/>
            <pc:sldMk cId="3844251451" sldId="2519"/>
            <ac:cxnSpMk id="26" creationId="{2918AA19-ACE2-EA42-7973-7E256376C863}"/>
          </ac:cxnSpMkLst>
        </pc:cxnChg>
        <pc:cxnChg chg="mod">
          <ac:chgData name="Lorenzo Rota" userId="d90fd47d-35b1-4fa2-a72d-679d2dc20589" providerId="ADAL" clId="{96CC33D2-37CE-4C5D-9CB6-72392D36E439}" dt="2022-09-26T04:21:11.181" v="1649"/>
          <ac:cxnSpMkLst>
            <pc:docMk/>
            <pc:sldMk cId="3844251451" sldId="2519"/>
            <ac:cxnSpMk id="29" creationId="{19486CCC-55E0-DF41-067E-3782CCD7EA7D}"/>
          </ac:cxnSpMkLst>
        </pc:cxnChg>
        <pc:cxnChg chg="mod">
          <ac:chgData name="Lorenzo Rota" userId="d90fd47d-35b1-4fa2-a72d-679d2dc20589" providerId="ADAL" clId="{96CC33D2-37CE-4C5D-9CB6-72392D36E439}" dt="2022-09-26T04:21:11.181" v="1649"/>
          <ac:cxnSpMkLst>
            <pc:docMk/>
            <pc:sldMk cId="3844251451" sldId="2519"/>
            <ac:cxnSpMk id="30" creationId="{D6E5202F-448F-17BB-59C9-3E8E35E11EC5}"/>
          </ac:cxnSpMkLst>
        </pc:cxnChg>
        <pc:cxnChg chg="mod">
          <ac:chgData name="Lorenzo Rota" userId="d90fd47d-35b1-4fa2-a72d-679d2dc20589" providerId="ADAL" clId="{96CC33D2-37CE-4C5D-9CB6-72392D36E439}" dt="2022-09-26T04:21:11.181" v="1649"/>
          <ac:cxnSpMkLst>
            <pc:docMk/>
            <pc:sldMk cId="3844251451" sldId="2519"/>
            <ac:cxnSpMk id="36" creationId="{587D4504-E20A-72C4-7D4A-FD8C8FF8B495}"/>
          </ac:cxnSpMkLst>
        </pc:cxnChg>
        <pc:cxnChg chg="mod">
          <ac:chgData name="Lorenzo Rota" userId="d90fd47d-35b1-4fa2-a72d-679d2dc20589" providerId="ADAL" clId="{96CC33D2-37CE-4C5D-9CB6-72392D36E439}" dt="2022-09-26T04:21:11.181" v="1649"/>
          <ac:cxnSpMkLst>
            <pc:docMk/>
            <pc:sldMk cId="3844251451" sldId="2519"/>
            <ac:cxnSpMk id="37" creationId="{3624F07B-A5D1-DF9D-1170-48DD0D073EE1}"/>
          </ac:cxnSpMkLst>
        </pc:cxnChg>
        <pc:cxnChg chg="mod">
          <ac:chgData name="Lorenzo Rota" userId="d90fd47d-35b1-4fa2-a72d-679d2dc20589" providerId="ADAL" clId="{96CC33D2-37CE-4C5D-9CB6-72392D36E439}" dt="2022-09-26T04:21:11.181" v="1649"/>
          <ac:cxnSpMkLst>
            <pc:docMk/>
            <pc:sldMk cId="3844251451" sldId="2519"/>
            <ac:cxnSpMk id="38" creationId="{E8B67017-FBF8-E70D-29C1-C23B6E9821FB}"/>
          </ac:cxnSpMkLst>
        </pc:cxnChg>
        <pc:cxnChg chg="mod">
          <ac:chgData name="Lorenzo Rota" userId="d90fd47d-35b1-4fa2-a72d-679d2dc20589" providerId="ADAL" clId="{96CC33D2-37CE-4C5D-9CB6-72392D36E439}" dt="2022-09-26T04:21:11.181" v="1649"/>
          <ac:cxnSpMkLst>
            <pc:docMk/>
            <pc:sldMk cId="3844251451" sldId="2519"/>
            <ac:cxnSpMk id="39" creationId="{9EF31AF2-EDD3-F814-61CD-B3A6A5624878}"/>
          </ac:cxnSpMkLst>
        </pc:cxnChg>
        <pc:cxnChg chg="mod">
          <ac:chgData name="Lorenzo Rota" userId="d90fd47d-35b1-4fa2-a72d-679d2dc20589" providerId="ADAL" clId="{96CC33D2-37CE-4C5D-9CB6-72392D36E439}" dt="2022-09-26T04:21:11.181" v="1649"/>
          <ac:cxnSpMkLst>
            <pc:docMk/>
            <pc:sldMk cId="3844251451" sldId="2519"/>
            <ac:cxnSpMk id="40" creationId="{0BC3952A-AB5C-926B-6ABF-6FEBA156CBBE}"/>
          </ac:cxnSpMkLst>
        </pc:cxnChg>
        <pc:cxnChg chg="mod">
          <ac:chgData name="Lorenzo Rota" userId="d90fd47d-35b1-4fa2-a72d-679d2dc20589" providerId="ADAL" clId="{96CC33D2-37CE-4C5D-9CB6-72392D36E439}" dt="2022-09-26T04:21:11.181" v="1649"/>
          <ac:cxnSpMkLst>
            <pc:docMk/>
            <pc:sldMk cId="3844251451" sldId="2519"/>
            <ac:cxnSpMk id="41" creationId="{9A6570AF-6CE1-4051-24FB-FF8341B13966}"/>
          </ac:cxnSpMkLst>
        </pc:cxnChg>
        <pc:cxnChg chg="mod">
          <ac:chgData name="Lorenzo Rota" userId="d90fd47d-35b1-4fa2-a72d-679d2dc20589" providerId="ADAL" clId="{96CC33D2-37CE-4C5D-9CB6-72392D36E439}" dt="2022-09-26T04:21:11.181" v="1649"/>
          <ac:cxnSpMkLst>
            <pc:docMk/>
            <pc:sldMk cId="3844251451" sldId="2519"/>
            <ac:cxnSpMk id="42" creationId="{25F1CCDC-ABC2-25AA-11A8-19140343633E}"/>
          </ac:cxnSpMkLst>
        </pc:cxnChg>
        <pc:cxnChg chg="mod">
          <ac:chgData name="Lorenzo Rota" userId="d90fd47d-35b1-4fa2-a72d-679d2dc20589" providerId="ADAL" clId="{96CC33D2-37CE-4C5D-9CB6-72392D36E439}" dt="2022-09-26T04:21:11.181" v="1649"/>
          <ac:cxnSpMkLst>
            <pc:docMk/>
            <pc:sldMk cId="3844251451" sldId="2519"/>
            <ac:cxnSpMk id="43" creationId="{6ABAC7DE-3195-E28D-4D8F-49B48324A177}"/>
          </ac:cxnSpMkLst>
        </pc:cxnChg>
        <pc:cxnChg chg="mod">
          <ac:chgData name="Lorenzo Rota" userId="d90fd47d-35b1-4fa2-a72d-679d2dc20589" providerId="ADAL" clId="{96CC33D2-37CE-4C5D-9CB6-72392D36E439}" dt="2022-09-26T04:21:11.181" v="1649"/>
          <ac:cxnSpMkLst>
            <pc:docMk/>
            <pc:sldMk cId="3844251451" sldId="2519"/>
            <ac:cxnSpMk id="44" creationId="{900B38AC-F507-17CA-B319-CC65BEAF9163}"/>
          </ac:cxnSpMkLst>
        </pc:cxnChg>
        <pc:cxnChg chg="mod">
          <ac:chgData name="Lorenzo Rota" userId="d90fd47d-35b1-4fa2-a72d-679d2dc20589" providerId="ADAL" clId="{96CC33D2-37CE-4C5D-9CB6-72392D36E439}" dt="2022-09-26T04:21:11.181" v="1649"/>
          <ac:cxnSpMkLst>
            <pc:docMk/>
            <pc:sldMk cId="3844251451" sldId="2519"/>
            <ac:cxnSpMk id="45" creationId="{893573E6-3BC0-DD64-1CAF-01373B8CDAB5}"/>
          </ac:cxnSpMkLst>
        </pc:cxnChg>
        <pc:cxnChg chg="mod">
          <ac:chgData name="Lorenzo Rota" userId="d90fd47d-35b1-4fa2-a72d-679d2dc20589" providerId="ADAL" clId="{96CC33D2-37CE-4C5D-9CB6-72392D36E439}" dt="2022-09-26T04:21:11.181" v="1649"/>
          <ac:cxnSpMkLst>
            <pc:docMk/>
            <pc:sldMk cId="3844251451" sldId="2519"/>
            <ac:cxnSpMk id="46" creationId="{B8783943-2B60-9725-EDEB-F1E4B789677D}"/>
          </ac:cxnSpMkLst>
        </pc:cxnChg>
        <pc:cxnChg chg="mod">
          <ac:chgData name="Lorenzo Rota" userId="d90fd47d-35b1-4fa2-a72d-679d2dc20589" providerId="ADAL" clId="{96CC33D2-37CE-4C5D-9CB6-72392D36E439}" dt="2022-09-26T04:21:11.181" v="1649"/>
          <ac:cxnSpMkLst>
            <pc:docMk/>
            <pc:sldMk cId="3844251451" sldId="2519"/>
            <ac:cxnSpMk id="47" creationId="{922F70FF-3390-86EC-EB20-54E10A45D120}"/>
          </ac:cxnSpMkLst>
        </pc:cxnChg>
        <pc:cxnChg chg="mod">
          <ac:chgData name="Lorenzo Rota" userId="d90fd47d-35b1-4fa2-a72d-679d2dc20589" providerId="ADAL" clId="{96CC33D2-37CE-4C5D-9CB6-72392D36E439}" dt="2022-09-26T04:21:11.181" v="1649"/>
          <ac:cxnSpMkLst>
            <pc:docMk/>
            <pc:sldMk cId="3844251451" sldId="2519"/>
            <ac:cxnSpMk id="48" creationId="{757557EF-FA23-B6DB-1DAD-2DA45AEEB4E8}"/>
          </ac:cxnSpMkLst>
        </pc:cxnChg>
        <pc:cxnChg chg="mod">
          <ac:chgData name="Lorenzo Rota" userId="d90fd47d-35b1-4fa2-a72d-679d2dc20589" providerId="ADAL" clId="{96CC33D2-37CE-4C5D-9CB6-72392D36E439}" dt="2022-09-26T04:21:11.181" v="1649"/>
          <ac:cxnSpMkLst>
            <pc:docMk/>
            <pc:sldMk cId="3844251451" sldId="2519"/>
            <ac:cxnSpMk id="49" creationId="{EB9B8CCB-CEAB-4575-6F09-30BE4F90AD9C}"/>
          </ac:cxnSpMkLst>
        </pc:cxnChg>
        <pc:cxnChg chg="mod">
          <ac:chgData name="Lorenzo Rota" userId="d90fd47d-35b1-4fa2-a72d-679d2dc20589" providerId="ADAL" clId="{96CC33D2-37CE-4C5D-9CB6-72392D36E439}" dt="2022-09-26T04:21:11.181" v="1649"/>
          <ac:cxnSpMkLst>
            <pc:docMk/>
            <pc:sldMk cId="3844251451" sldId="2519"/>
            <ac:cxnSpMk id="59" creationId="{A3523BF4-9A74-AAFB-89B2-04BECBFD9717}"/>
          </ac:cxnSpMkLst>
        </pc:cxnChg>
        <pc:cxnChg chg="mod">
          <ac:chgData name="Lorenzo Rota" userId="d90fd47d-35b1-4fa2-a72d-679d2dc20589" providerId="ADAL" clId="{96CC33D2-37CE-4C5D-9CB6-72392D36E439}" dt="2022-09-26T04:21:11.181" v="1649"/>
          <ac:cxnSpMkLst>
            <pc:docMk/>
            <pc:sldMk cId="3844251451" sldId="2519"/>
            <ac:cxnSpMk id="60" creationId="{7ABCCB9A-FE99-FB1D-380D-87C1EEA5066C}"/>
          </ac:cxnSpMkLst>
        </pc:cxnChg>
        <pc:cxnChg chg="mod">
          <ac:chgData name="Lorenzo Rota" userId="d90fd47d-35b1-4fa2-a72d-679d2dc20589" providerId="ADAL" clId="{96CC33D2-37CE-4C5D-9CB6-72392D36E439}" dt="2022-09-26T04:21:11.181" v="1649"/>
          <ac:cxnSpMkLst>
            <pc:docMk/>
            <pc:sldMk cId="3844251451" sldId="2519"/>
            <ac:cxnSpMk id="63" creationId="{825F3FB0-1635-AAC6-B1EB-30C4D6C75029}"/>
          </ac:cxnSpMkLst>
        </pc:cxnChg>
        <pc:cxnChg chg="mod">
          <ac:chgData name="Lorenzo Rota" userId="d90fd47d-35b1-4fa2-a72d-679d2dc20589" providerId="ADAL" clId="{96CC33D2-37CE-4C5D-9CB6-72392D36E439}" dt="2022-09-26T04:21:11.181" v="1649"/>
          <ac:cxnSpMkLst>
            <pc:docMk/>
            <pc:sldMk cId="3844251451" sldId="2519"/>
            <ac:cxnSpMk id="64" creationId="{EC355BFF-0EF1-D30A-A18C-92DBE333F919}"/>
          </ac:cxnSpMkLst>
        </pc:cxnChg>
        <pc:cxnChg chg="mod">
          <ac:chgData name="Lorenzo Rota" userId="d90fd47d-35b1-4fa2-a72d-679d2dc20589" providerId="ADAL" clId="{96CC33D2-37CE-4C5D-9CB6-72392D36E439}" dt="2022-09-26T04:21:11.181" v="1649"/>
          <ac:cxnSpMkLst>
            <pc:docMk/>
            <pc:sldMk cId="3844251451" sldId="2519"/>
            <ac:cxnSpMk id="70" creationId="{C56CBC16-2AE7-61B5-F67C-DDBE313777ED}"/>
          </ac:cxnSpMkLst>
        </pc:cxnChg>
        <pc:cxnChg chg="mod">
          <ac:chgData name="Lorenzo Rota" userId="d90fd47d-35b1-4fa2-a72d-679d2dc20589" providerId="ADAL" clId="{96CC33D2-37CE-4C5D-9CB6-72392D36E439}" dt="2022-09-26T04:21:11.181" v="1649"/>
          <ac:cxnSpMkLst>
            <pc:docMk/>
            <pc:sldMk cId="3844251451" sldId="2519"/>
            <ac:cxnSpMk id="71" creationId="{FCCB8A97-5605-D66A-E490-94838D2C227E}"/>
          </ac:cxnSpMkLst>
        </pc:cxnChg>
        <pc:cxnChg chg="mod">
          <ac:chgData name="Lorenzo Rota" userId="d90fd47d-35b1-4fa2-a72d-679d2dc20589" providerId="ADAL" clId="{96CC33D2-37CE-4C5D-9CB6-72392D36E439}" dt="2022-09-26T04:21:11.181" v="1649"/>
          <ac:cxnSpMkLst>
            <pc:docMk/>
            <pc:sldMk cId="3844251451" sldId="2519"/>
            <ac:cxnSpMk id="72" creationId="{AA508FDD-8048-1DFA-979A-7390D62EE485}"/>
          </ac:cxnSpMkLst>
        </pc:cxnChg>
        <pc:cxnChg chg="mod">
          <ac:chgData name="Lorenzo Rota" userId="d90fd47d-35b1-4fa2-a72d-679d2dc20589" providerId="ADAL" clId="{96CC33D2-37CE-4C5D-9CB6-72392D36E439}" dt="2022-09-26T04:21:11.181" v="1649"/>
          <ac:cxnSpMkLst>
            <pc:docMk/>
            <pc:sldMk cId="3844251451" sldId="2519"/>
            <ac:cxnSpMk id="73" creationId="{0ACF93E2-6726-A638-F9CE-F15148FDE4AB}"/>
          </ac:cxnSpMkLst>
        </pc:cxnChg>
        <pc:cxnChg chg="mod">
          <ac:chgData name="Lorenzo Rota" userId="d90fd47d-35b1-4fa2-a72d-679d2dc20589" providerId="ADAL" clId="{96CC33D2-37CE-4C5D-9CB6-72392D36E439}" dt="2022-09-26T04:21:11.181" v="1649"/>
          <ac:cxnSpMkLst>
            <pc:docMk/>
            <pc:sldMk cId="3844251451" sldId="2519"/>
            <ac:cxnSpMk id="74" creationId="{13165331-7AC0-BCC5-1786-BBA395FA8B62}"/>
          </ac:cxnSpMkLst>
        </pc:cxnChg>
        <pc:cxnChg chg="mod">
          <ac:chgData name="Lorenzo Rota" userId="d90fd47d-35b1-4fa2-a72d-679d2dc20589" providerId="ADAL" clId="{96CC33D2-37CE-4C5D-9CB6-72392D36E439}" dt="2022-09-26T04:21:11.181" v="1649"/>
          <ac:cxnSpMkLst>
            <pc:docMk/>
            <pc:sldMk cId="3844251451" sldId="2519"/>
            <ac:cxnSpMk id="75" creationId="{1FA73692-CD7A-027F-2B6F-D1C6E34C7D56}"/>
          </ac:cxnSpMkLst>
        </pc:cxnChg>
        <pc:cxnChg chg="mod">
          <ac:chgData name="Lorenzo Rota" userId="d90fd47d-35b1-4fa2-a72d-679d2dc20589" providerId="ADAL" clId="{96CC33D2-37CE-4C5D-9CB6-72392D36E439}" dt="2022-09-26T04:21:11.181" v="1649"/>
          <ac:cxnSpMkLst>
            <pc:docMk/>
            <pc:sldMk cId="3844251451" sldId="2519"/>
            <ac:cxnSpMk id="76" creationId="{A54C97CD-0A37-50D1-2E26-A7676DCAA58D}"/>
          </ac:cxnSpMkLst>
        </pc:cxnChg>
        <pc:cxnChg chg="mod">
          <ac:chgData name="Lorenzo Rota" userId="d90fd47d-35b1-4fa2-a72d-679d2dc20589" providerId="ADAL" clId="{96CC33D2-37CE-4C5D-9CB6-72392D36E439}" dt="2022-09-26T04:21:11.181" v="1649"/>
          <ac:cxnSpMkLst>
            <pc:docMk/>
            <pc:sldMk cId="3844251451" sldId="2519"/>
            <ac:cxnSpMk id="77" creationId="{CAA78F10-6020-2755-69FA-E74AE51DCFDE}"/>
          </ac:cxnSpMkLst>
        </pc:cxnChg>
        <pc:cxnChg chg="mod">
          <ac:chgData name="Lorenzo Rota" userId="d90fd47d-35b1-4fa2-a72d-679d2dc20589" providerId="ADAL" clId="{96CC33D2-37CE-4C5D-9CB6-72392D36E439}" dt="2022-09-26T04:21:11.181" v="1649"/>
          <ac:cxnSpMkLst>
            <pc:docMk/>
            <pc:sldMk cId="3844251451" sldId="2519"/>
            <ac:cxnSpMk id="78" creationId="{225CF273-5A6E-B735-0FAF-B5A23E8C0910}"/>
          </ac:cxnSpMkLst>
        </pc:cxnChg>
        <pc:cxnChg chg="mod">
          <ac:chgData name="Lorenzo Rota" userId="d90fd47d-35b1-4fa2-a72d-679d2dc20589" providerId="ADAL" clId="{96CC33D2-37CE-4C5D-9CB6-72392D36E439}" dt="2022-09-26T04:21:11.181" v="1649"/>
          <ac:cxnSpMkLst>
            <pc:docMk/>
            <pc:sldMk cId="3844251451" sldId="2519"/>
            <ac:cxnSpMk id="79" creationId="{9A20E522-5A87-9BB9-C0AB-B9965DFC77B1}"/>
          </ac:cxnSpMkLst>
        </pc:cxnChg>
        <pc:cxnChg chg="mod">
          <ac:chgData name="Lorenzo Rota" userId="d90fd47d-35b1-4fa2-a72d-679d2dc20589" providerId="ADAL" clId="{96CC33D2-37CE-4C5D-9CB6-72392D36E439}" dt="2022-09-26T04:21:11.181" v="1649"/>
          <ac:cxnSpMkLst>
            <pc:docMk/>
            <pc:sldMk cId="3844251451" sldId="2519"/>
            <ac:cxnSpMk id="80" creationId="{E6EC04F6-9BC3-B34F-A6CA-6B70C7124B7D}"/>
          </ac:cxnSpMkLst>
        </pc:cxnChg>
        <pc:cxnChg chg="mod">
          <ac:chgData name="Lorenzo Rota" userId="d90fd47d-35b1-4fa2-a72d-679d2dc20589" providerId="ADAL" clId="{96CC33D2-37CE-4C5D-9CB6-72392D36E439}" dt="2022-09-26T04:21:11.181" v="1649"/>
          <ac:cxnSpMkLst>
            <pc:docMk/>
            <pc:sldMk cId="3844251451" sldId="2519"/>
            <ac:cxnSpMk id="81" creationId="{47D845F7-21E0-2434-09ED-3360F20DA51F}"/>
          </ac:cxnSpMkLst>
        </pc:cxnChg>
        <pc:cxnChg chg="mod">
          <ac:chgData name="Lorenzo Rota" userId="d90fd47d-35b1-4fa2-a72d-679d2dc20589" providerId="ADAL" clId="{96CC33D2-37CE-4C5D-9CB6-72392D36E439}" dt="2022-09-26T04:21:11.181" v="1649"/>
          <ac:cxnSpMkLst>
            <pc:docMk/>
            <pc:sldMk cId="3844251451" sldId="2519"/>
            <ac:cxnSpMk id="82" creationId="{86830392-1D57-278A-9212-92763EB1D205}"/>
          </ac:cxnSpMkLst>
        </pc:cxnChg>
        <pc:cxnChg chg="mod">
          <ac:chgData name="Lorenzo Rota" userId="d90fd47d-35b1-4fa2-a72d-679d2dc20589" providerId="ADAL" clId="{96CC33D2-37CE-4C5D-9CB6-72392D36E439}" dt="2022-09-26T04:21:11.181" v="1649"/>
          <ac:cxnSpMkLst>
            <pc:docMk/>
            <pc:sldMk cId="3844251451" sldId="2519"/>
            <ac:cxnSpMk id="83" creationId="{04F08A55-2C04-9A18-10D7-D94C915EAFE6}"/>
          </ac:cxnSpMkLst>
        </pc:cxnChg>
      </pc:sldChg>
      <pc:sldChg chg="addSp delSp modSp new mod">
        <pc:chgData name="Lorenzo Rota" userId="d90fd47d-35b1-4fa2-a72d-679d2dc20589" providerId="ADAL" clId="{96CC33D2-37CE-4C5D-9CB6-72392D36E439}" dt="2022-09-26T04:39:22.574" v="1785" actId="14100"/>
        <pc:sldMkLst>
          <pc:docMk/>
          <pc:sldMk cId="2011865264" sldId="2520"/>
        </pc:sldMkLst>
        <pc:spChg chg="del">
          <ac:chgData name="Lorenzo Rota" userId="d90fd47d-35b1-4fa2-a72d-679d2dc20589" providerId="ADAL" clId="{96CC33D2-37CE-4C5D-9CB6-72392D36E439}" dt="2022-09-26T04:34:01.734" v="1741" actId="478"/>
          <ac:spMkLst>
            <pc:docMk/>
            <pc:sldMk cId="2011865264" sldId="2520"/>
            <ac:spMk id="2" creationId="{53BC8DA1-107E-9A2C-87E6-41E28D50F699}"/>
          </ac:spMkLst>
        </pc:spChg>
        <pc:spChg chg="mod">
          <ac:chgData name="Lorenzo Rota" userId="d90fd47d-35b1-4fa2-a72d-679d2dc20589" providerId="ADAL" clId="{96CC33D2-37CE-4C5D-9CB6-72392D36E439}" dt="2022-09-26T04:33:58.754" v="1740" actId="20577"/>
          <ac:spMkLst>
            <pc:docMk/>
            <pc:sldMk cId="2011865264" sldId="2520"/>
            <ac:spMk id="3" creationId="{E93110B8-E165-4DA7-C1A3-BE7CD0162A81}"/>
          </ac:spMkLst>
        </pc:spChg>
        <pc:spChg chg="del">
          <ac:chgData name="Lorenzo Rota" userId="d90fd47d-35b1-4fa2-a72d-679d2dc20589" providerId="ADAL" clId="{96CC33D2-37CE-4C5D-9CB6-72392D36E439}" dt="2022-09-26T04:34:04.479" v="1742" actId="478"/>
          <ac:spMkLst>
            <pc:docMk/>
            <pc:sldMk cId="2011865264" sldId="2520"/>
            <ac:spMk id="4" creationId="{F31DA2F1-0EFD-718C-B3B3-9EF40196DBBC}"/>
          </ac:spMkLst>
        </pc:spChg>
        <pc:spChg chg="add del">
          <ac:chgData name="Lorenzo Rota" userId="d90fd47d-35b1-4fa2-a72d-679d2dc20589" providerId="ADAL" clId="{96CC33D2-37CE-4C5D-9CB6-72392D36E439}" dt="2022-09-26T04:34:08.854" v="1746"/>
          <ac:spMkLst>
            <pc:docMk/>
            <pc:sldMk cId="2011865264" sldId="2520"/>
            <ac:spMk id="7" creationId="{F671CA58-1FFB-D240-A1F8-8978AF7E4267}"/>
          </ac:spMkLst>
        </pc:spChg>
        <pc:spChg chg="add del">
          <ac:chgData name="Lorenzo Rota" userId="d90fd47d-35b1-4fa2-a72d-679d2dc20589" providerId="ADAL" clId="{96CC33D2-37CE-4C5D-9CB6-72392D36E439}" dt="2022-09-26T04:34:12.880" v="1748" actId="478"/>
          <ac:spMkLst>
            <pc:docMk/>
            <pc:sldMk cId="2011865264" sldId="2520"/>
            <ac:spMk id="8" creationId="{D5D3F389-BADE-5412-7554-785E9471CBDC}"/>
          </ac:spMkLst>
        </pc:spChg>
        <pc:spChg chg="add del">
          <ac:chgData name="Lorenzo Rota" userId="d90fd47d-35b1-4fa2-a72d-679d2dc20589" providerId="ADAL" clId="{96CC33D2-37CE-4C5D-9CB6-72392D36E439}" dt="2022-09-26T04:34:39.678" v="1752"/>
          <ac:spMkLst>
            <pc:docMk/>
            <pc:sldMk cId="2011865264" sldId="2520"/>
            <ac:spMk id="9" creationId="{90A4E5ED-7C6A-F5DF-33BD-2DE714407AE7}"/>
          </ac:spMkLst>
        </pc:spChg>
        <pc:spChg chg="add del">
          <ac:chgData name="Lorenzo Rota" userId="d90fd47d-35b1-4fa2-a72d-679d2dc20589" providerId="ADAL" clId="{96CC33D2-37CE-4C5D-9CB6-72392D36E439}" dt="2022-09-26T04:38:52.093" v="1770"/>
          <ac:spMkLst>
            <pc:docMk/>
            <pc:sldMk cId="2011865264" sldId="2520"/>
            <ac:spMk id="11" creationId="{20400F06-E6C0-3C9B-6339-52BB305A2C84}"/>
          </ac:spMkLst>
        </pc:spChg>
        <pc:picChg chg="add del mod modCrop">
          <ac:chgData name="Lorenzo Rota" userId="d90fd47d-35b1-4fa2-a72d-679d2dc20589" providerId="ADAL" clId="{96CC33D2-37CE-4C5D-9CB6-72392D36E439}" dt="2022-09-26T04:38:48.327" v="1766" actId="478"/>
          <ac:picMkLst>
            <pc:docMk/>
            <pc:sldMk cId="2011865264" sldId="2520"/>
            <ac:picMk id="10" creationId="{AEE3FE06-8184-BF1A-6894-D3F023639770}"/>
          </ac:picMkLst>
        </pc:picChg>
        <pc:picChg chg="add mod">
          <ac:chgData name="Lorenzo Rota" userId="d90fd47d-35b1-4fa2-a72d-679d2dc20589" providerId="ADAL" clId="{96CC33D2-37CE-4C5D-9CB6-72392D36E439}" dt="2022-09-26T04:39:22.574" v="1785" actId="14100"/>
          <ac:picMkLst>
            <pc:docMk/>
            <pc:sldMk cId="2011865264" sldId="2520"/>
            <ac:picMk id="12" creationId="{90869F2C-DFED-AACD-BC18-751D16FE95D5}"/>
          </ac:picMkLst>
        </pc:picChg>
      </pc:sldChg>
      <pc:sldChg chg="add">
        <pc:chgData name="Lorenzo Rota" userId="d90fd47d-35b1-4fa2-a72d-679d2dc20589" providerId="ADAL" clId="{96CC33D2-37CE-4C5D-9CB6-72392D36E439}" dt="2022-09-26T04:38:45.603" v="1765" actId="2890"/>
        <pc:sldMkLst>
          <pc:docMk/>
          <pc:sldMk cId="2795113393" sldId="2521"/>
        </pc:sldMkLst>
      </pc:sldChg>
      <pc:sldChg chg="delSp modSp new mod">
        <pc:chgData name="Lorenzo Rota" userId="d90fd47d-35b1-4fa2-a72d-679d2dc20589" providerId="ADAL" clId="{96CC33D2-37CE-4C5D-9CB6-72392D36E439}" dt="2022-09-26T04:42:12.087" v="1859" actId="20577"/>
        <pc:sldMkLst>
          <pc:docMk/>
          <pc:sldMk cId="1182938525" sldId="2522"/>
        </pc:sldMkLst>
        <pc:spChg chg="del">
          <ac:chgData name="Lorenzo Rota" userId="d90fd47d-35b1-4fa2-a72d-679d2dc20589" providerId="ADAL" clId="{96CC33D2-37CE-4C5D-9CB6-72392D36E439}" dt="2022-09-26T04:41:38.166" v="1788" actId="478"/>
          <ac:spMkLst>
            <pc:docMk/>
            <pc:sldMk cId="1182938525" sldId="2522"/>
            <ac:spMk id="2" creationId="{8226B90C-EAB1-1D3C-271E-C267AC49203F}"/>
          </ac:spMkLst>
        </pc:spChg>
        <pc:spChg chg="mod">
          <ac:chgData name="Lorenzo Rota" userId="d90fd47d-35b1-4fa2-a72d-679d2dc20589" providerId="ADAL" clId="{96CC33D2-37CE-4C5D-9CB6-72392D36E439}" dt="2022-09-26T04:41:34.972" v="1787"/>
          <ac:spMkLst>
            <pc:docMk/>
            <pc:sldMk cId="1182938525" sldId="2522"/>
            <ac:spMk id="3" creationId="{7BA2A029-05A4-89D0-9427-05EE5302E750}"/>
          </ac:spMkLst>
        </pc:spChg>
        <pc:spChg chg="mod">
          <ac:chgData name="Lorenzo Rota" userId="d90fd47d-35b1-4fa2-a72d-679d2dc20589" providerId="ADAL" clId="{96CC33D2-37CE-4C5D-9CB6-72392D36E439}" dt="2022-09-26T04:42:12.087" v="1859" actId="20577"/>
          <ac:spMkLst>
            <pc:docMk/>
            <pc:sldMk cId="1182938525" sldId="2522"/>
            <ac:spMk id="4" creationId="{F0EDD72E-584D-41B4-D2CD-C4B5B23C921E}"/>
          </ac:spMkLst>
        </pc:spChg>
      </pc:sldChg>
      <pc:sldMasterChg chg="addSp modSp addSldLayout delSldLayout modSldLayout">
        <pc:chgData name="Lorenzo Rota" userId="d90fd47d-35b1-4fa2-a72d-679d2dc20589" providerId="ADAL" clId="{96CC33D2-37CE-4C5D-9CB6-72392D36E439}" dt="2022-09-23T06:03:26.397" v="230" actId="47"/>
        <pc:sldMasterMkLst>
          <pc:docMk/>
          <pc:sldMasterMk cId="2684540695" sldId="2147483648"/>
        </pc:sldMasterMkLst>
        <pc:picChg chg="add mod">
          <ac:chgData name="Lorenzo Rota" userId="d90fd47d-35b1-4fa2-a72d-679d2dc20589" providerId="ADAL" clId="{96CC33D2-37CE-4C5D-9CB6-72392D36E439}" dt="2022-09-23T06:03:00.549" v="226"/>
          <ac:picMkLst>
            <pc:docMk/>
            <pc:sldMasterMk cId="2684540695" sldId="2147483648"/>
            <ac:picMk id="4" creationId="{CB0F8FC1-17C9-FBB9-87A3-9FA4870F6045}"/>
          </ac:picMkLst>
        </pc:picChg>
        <pc:sldLayoutChg chg="addSp delSp modSp add del">
          <pc:chgData name="Lorenzo Rota" userId="d90fd47d-35b1-4fa2-a72d-679d2dc20589" providerId="ADAL" clId="{96CC33D2-37CE-4C5D-9CB6-72392D36E439}" dt="2022-09-23T06:03:26.397" v="230" actId="47"/>
          <pc:sldLayoutMkLst>
            <pc:docMk/>
            <pc:sldMasterMk cId="2684540695" sldId="2147483648"/>
            <pc:sldLayoutMk cId="531622426" sldId="2147483718"/>
          </pc:sldLayoutMkLst>
          <pc:picChg chg="add del mod">
            <ac:chgData name="Lorenzo Rota" userId="d90fd47d-35b1-4fa2-a72d-679d2dc20589" providerId="ADAL" clId="{96CC33D2-37CE-4C5D-9CB6-72392D36E439}" dt="2022-09-23T06:02:55.579" v="225"/>
            <ac:picMkLst>
              <pc:docMk/>
              <pc:sldMasterMk cId="2684540695" sldId="2147483648"/>
              <pc:sldLayoutMk cId="531622426" sldId="2147483718"/>
              <ac:picMk id="2" creationId="{1579DC20-BB50-0CD0-A617-B66033746C61}"/>
            </ac:picMkLst>
          </pc:picChg>
        </pc:sldLayoutChg>
      </pc:sldMasterChg>
    </pc:docChg>
  </pc:docChgLst>
  <pc:docChgLst>
    <pc:chgData name="Rota, Lorenzo" userId="d90fd47d-35b1-4fa2-a72d-679d2dc20589" providerId="ADAL" clId="{4E0243C3-D7CE-453A-8A0E-70B7AA20DDB2}"/>
    <pc:docChg chg="undo custSel addSld delSld modSld sldOrd">
      <pc:chgData name="Rota, Lorenzo" userId="d90fd47d-35b1-4fa2-a72d-679d2dc20589" providerId="ADAL" clId="{4E0243C3-D7CE-453A-8A0E-70B7AA20DDB2}" dt="2023-06-09T02:12:05.600" v="2451" actId="1076"/>
      <pc:docMkLst>
        <pc:docMk/>
      </pc:docMkLst>
      <pc:sldChg chg="del">
        <pc:chgData name="Rota, Lorenzo" userId="d90fd47d-35b1-4fa2-a72d-679d2dc20589" providerId="ADAL" clId="{4E0243C3-D7CE-453A-8A0E-70B7AA20DDB2}" dt="2023-06-08T18:11:30.349" v="1277" actId="47"/>
        <pc:sldMkLst>
          <pc:docMk/>
          <pc:sldMk cId="3136454571" sldId="383"/>
        </pc:sldMkLst>
      </pc:sldChg>
      <pc:sldChg chg="addSp delSp modSp mod">
        <pc:chgData name="Rota, Lorenzo" userId="d90fd47d-35b1-4fa2-a72d-679d2dc20589" providerId="ADAL" clId="{4E0243C3-D7CE-453A-8A0E-70B7AA20DDB2}" dt="2023-06-08T16:48:38.738" v="2" actId="1076"/>
        <pc:sldMkLst>
          <pc:docMk/>
          <pc:sldMk cId="215291570" sldId="401"/>
        </pc:sldMkLst>
        <pc:spChg chg="del">
          <ac:chgData name="Rota, Lorenzo" userId="d90fd47d-35b1-4fa2-a72d-679d2dc20589" providerId="ADAL" clId="{4E0243C3-D7CE-453A-8A0E-70B7AA20DDB2}" dt="2023-06-08T16:48:33.659" v="0" actId="478"/>
          <ac:spMkLst>
            <pc:docMk/>
            <pc:sldMk cId="215291570" sldId="401"/>
            <ac:spMk id="4" creationId="{FBE1F069-B575-7DA7-1BAA-68B7990EB0EC}"/>
          </ac:spMkLst>
        </pc:spChg>
        <pc:spChg chg="add del mod">
          <ac:chgData name="Rota, Lorenzo" userId="d90fd47d-35b1-4fa2-a72d-679d2dc20589" providerId="ADAL" clId="{4E0243C3-D7CE-453A-8A0E-70B7AA20DDB2}" dt="2023-06-08T16:48:35.279" v="1" actId="478"/>
          <ac:spMkLst>
            <pc:docMk/>
            <pc:sldMk cId="215291570" sldId="401"/>
            <ac:spMk id="7" creationId="{CB4B3BD1-C06C-6300-4B2A-1D34F5D597EB}"/>
          </ac:spMkLst>
        </pc:spChg>
        <pc:picChg chg="mod">
          <ac:chgData name="Rota, Lorenzo" userId="d90fd47d-35b1-4fa2-a72d-679d2dc20589" providerId="ADAL" clId="{4E0243C3-D7CE-453A-8A0E-70B7AA20DDB2}" dt="2023-06-08T16:48:38.738" v="2" actId="1076"/>
          <ac:picMkLst>
            <pc:docMk/>
            <pc:sldMk cId="215291570" sldId="401"/>
            <ac:picMk id="8" creationId="{7AE752BE-F6A6-7458-364A-8A708594F7D9}"/>
          </ac:picMkLst>
        </pc:picChg>
      </pc:sldChg>
      <pc:sldChg chg="modSp add mod">
        <pc:chgData name="Rota, Lorenzo" userId="d90fd47d-35b1-4fa2-a72d-679d2dc20589" providerId="ADAL" clId="{4E0243C3-D7CE-453A-8A0E-70B7AA20DDB2}" dt="2023-06-08T20:08:28.338" v="1549" actId="14100"/>
        <pc:sldMkLst>
          <pc:docMk/>
          <pc:sldMk cId="3116942250" sldId="412"/>
        </pc:sldMkLst>
        <pc:graphicFrameChg chg="mod">
          <ac:chgData name="Rota, Lorenzo" userId="d90fd47d-35b1-4fa2-a72d-679d2dc20589" providerId="ADAL" clId="{4E0243C3-D7CE-453A-8A0E-70B7AA20DDB2}" dt="2023-06-08T20:08:28.338" v="1549" actId="14100"/>
          <ac:graphicFrameMkLst>
            <pc:docMk/>
            <pc:sldMk cId="3116942250" sldId="412"/>
            <ac:graphicFrameMk id="8" creationId="{1EBFA077-8449-4152-A5DF-BB230CC6F5A0}"/>
          </ac:graphicFrameMkLst>
        </pc:graphicFrameChg>
      </pc:sldChg>
      <pc:sldChg chg="del">
        <pc:chgData name="Rota, Lorenzo" userId="d90fd47d-35b1-4fa2-a72d-679d2dc20589" providerId="ADAL" clId="{4E0243C3-D7CE-453A-8A0E-70B7AA20DDB2}" dt="2023-06-08T18:11:21.502" v="1276" actId="47"/>
        <pc:sldMkLst>
          <pc:docMk/>
          <pc:sldMk cId="3625078080" sldId="2511"/>
        </pc:sldMkLst>
      </pc:sldChg>
      <pc:sldChg chg="ord">
        <pc:chgData name="Rota, Lorenzo" userId="d90fd47d-35b1-4fa2-a72d-679d2dc20589" providerId="ADAL" clId="{4E0243C3-D7CE-453A-8A0E-70B7AA20DDB2}" dt="2023-06-08T19:00:15.180" v="1544"/>
        <pc:sldMkLst>
          <pc:docMk/>
          <pc:sldMk cId="2404331461" sldId="2514"/>
        </pc:sldMkLst>
      </pc:sldChg>
      <pc:sldChg chg="del">
        <pc:chgData name="Rota, Lorenzo" userId="d90fd47d-35b1-4fa2-a72d-679d2dc20589" providerId="ADAL" clId="{4E0243C3-D7CE-453A-8A0E-70B7AA20DDB2}" dt="2023-06-08T18:11:31.173" v="1278" actId="47"/>
        <pc:sldMkLst>
          <pc:docMk/>
          <pc:sldMk cId="1967585201" sldId="2515"/>
        </pc:sldMkLst>
      </pc:sldChg>
      <pc:sldChg chg="del">
        <pc:chgData name="Rota, Lorenzo" userId="d90fd47d-35b1-4fa2-a72d-679d2dc20589" providerId="ADAL" clId="{4E0243C3-D7CE-453A-8A0E-70B7AA20DDB2}" dt="2023-06-08T18:11:33.636" v="1279" actId="47"/>
        <pc:sldMkLst>
          <pc:docMk/>
          <pc:sldMk cId="2585916946" sldId="2516"/>
        </pc:sldMkLst>
      </pc:sldChg>
      <pc:sldChg chg="addSp delSp mod">
        <pc:chgData name="Rota, Lorenzo" userId="d90fd47d-35b1-4fa2-a72d-679d2dc20589" providerId="ADAL" clId="{4E0243C3-D7CE-453A-8A0E-70B7AA20DDB2}" dt="2023-06-08T16:50:13.018" v="4" actId="478"/>
        <pc:sldMkLst>
          <pc:docMk/>
          <pc:sldMk cId="2795113393" sldId="2521"/>
        </pc:sldMkLst>
        <pc:picChg chg="add del">
          <ac:chgData name="Rota, Lorenzo" userId="d90fd47d-35b1-4fa2-a72d-679d2dc20589" providerId="ADAL" clId="{4E0243C3-D7CE-453A-8A0E-70B7AA20DDB2}" dt="2023-06-08T16:50:13.018" v="4" actId="478"/>
          <ac:picMkLst>
            <pc:docMk/>
            <pc:sldMk cId="2795113393" sldId="2521"/>
            <ac:picMk id="10" creationId="{AEE3FE06-8184-BF1A-6894-D3F023639770}"/>
          </ac:picMkLst>
        </pc:picChg>
      </pc:sldChg>
      <pc:sldChg chg="addSp delSp modSp new mod">
        <pc:chgData name="Rota, Lorenzo" userId="d90fd47d-35b1-4fa2-a72d-679d2dc20589" providerId="ADAL" clId="{4E0243C3-D7CE-453A-8A0E-70B7AA20DDB2}" dt="2023-06-08T18:08:55.857" v="1098" actId="20577"/>
        <pc:sldMkLst>
          <pc:docMk/>
          <pc:sldMk cId="1581246206" sldId="2523"/>
        </pc:sldMkLst>
        <pc:spChg chg="del">
          <ac:chgData name="Rota, Lorenzo" userId="d90fd47d-35b1-4fa2-a72d-679d2dc20589" providerId="ADAL" clId="{4E0243C3-D7CE-453A-8A0E-70B7AA20DDB2}" dt="2023-06-08T16:53:51.402" v="6" actId="478"/>
          <ac:spMkLst>
            <pc:docMk/>
            <pc:sldMk cId="1581246206" sldId="2523"/>
            <ac:spMk id="2" creationId="{DB3A6E23-5E03-8171-6812-7CCEDB5E6554}"/>
          </ac:spMkLst>
        </pc:spChg>
        <pc:spChg chg="mod">
          <ac:chgData name="Rota, Lorenzo" userId="d90fd47d-35b1-4fa2-a72d-679d2dc20589" providerId="ADAL" clId="{4E0243C3-D7CE-453A-8A0E-70B7AA20DDB2}" dt="2023-06-08T18:05:53.910" v="910" actId="20577"/>
          <ac:spMkLst>
            <pc:docMk/>
            <pc:sldMk cId="1581246206" sldId="2523"/>
            <ac:spMk id="3" creationId="{CB96E1EE-E9E1-14C1-E98C-E5A1102167E8}"/>
          </ac:spMkLst>
        </pc:spChg>
        <pc:spChg chg="del">
          <ac:chgData name="Rota, Lorenzo" userId="d90fd47d-35b1-4fa2-a72d-679d2dc20589" providerId="ADAL" clId="{4E0243C3-D7CE-453A-8A0E-70B7AA20DDB2}" dt="2023-06-08T16:53:52.162" v="7" actId="478"/>
          <ac:spMkLst>
            <pc:docMk/>
            <pc:sldMk cId="1581246206" sldId="2523"/>
            <ac:spMk id="4" creationId="{CBD67BAF-4A43-BF59-0961-8A54E000AF25}"/>
          </ac:spMkLst>
        </pc:spChg>
        <pc:spChg chg="del">
          <ac:chgData name="Rota, Lorenzo" userId="d90fd47d-35b1-4fa2-a72d-679d2dc20589" providerId="ADAL" clId="{4E0243C3-D7CE-453A-8A0E-70B7AA20DDB2}" dt="2023-06-08T18:08:13.496" v="1048" actId="478"/>
          <ac:spMkLst>
            <pc:docMk/>
            <pc:sldMk cId="1581246206" sldId="2523"/>
            <ac:spMk id="6" creationId="{5BDCD5C0-375E-0291-DD84-B747A4266453}"/>
          </ac:spMkLst>
        </pc:spChg>
        <pc:spChg chg="add mod">
          <ac:chgData name="Rota, Lorenzo" userId="d90fd47d-35b1-4fa2-a72d-679d2dc20589" providerId="ADAL" clId="{4E0243C3-D7CE-453A-8A0E-70B7AA20DDB2}" dt="2023-06-08T18:00:48.476" v="471" actId="20577"/>
          <ac:spMkLst>
            <pc:docMk/>
            <pc:sldMk cId="1581246206" sldId="2523"/>
            <ac:spMk id="9" creationId="{5A9847D2-E763-6069-22DD-38598DE61ED3}"/>
          </ac:spMkLst>
        </pc:spChg>
        <pc:spChg chg="add mod">
          <ac:chgData name="Rota, Lorenzo" userId="d90fd47d-35b1-4fa2-a72d-679d2dc20589" providerId="ADAL" clId="{4E0243C3-D7CE-453A-8A0E-70B7AA20DDB2}" dt="2023-06-08T16:57:51.991" v="164" actId="14861"/>
          <ac:spMkLst>
            <pc:docMk/>
            <pc:sldMk cId="1581246206" sldId="2523"/>
            <ac:spMk id="10" creationId="{ABC0DC24-7C22-D797-31AE-1D300EE966C6}"/>
          </ac:spMkLst>
        </pc:spChg>
        <pc:spChg chg="add del">
          <ac:chgData name="Rota, Lorenzo" userId="d90fd47d-35b1-4fa2-a72d-679d2dc20589" providerId="ADAL" clId="{4E0243C3-D7CE-453A-8A0E-70B7AA20DDB2}" dt="2023-06-08T16:59:20.626" v="182"/>
          <ac:spMkLst>
            <pc:docMk/>
            <pc:sldMk cId="1581246206" sldId="2523"/>
            <ac:spMk id="11" creationId="{C85F3F17-0A42-600E-139C-21897B1F7A86}"/>
          </ac:spMkLst>
        </pc:spChg>
        <pc:spChg chg="add mod">
          <ac:chgData name="Rota, Lorenzo" userId="d90fd47d-35b1-4fa2-a72d-679d2dc20589" providerId="ADAL" clId="{4E0243C3-D7CE-453A-8A0E-70B7AA20DDB2}" dt="2023-06-08T18:00:08.387" v="404" actId="1076"/>
          <ac:spMkLst>
            <pc:docMk/>
            <pc:sldMk cId="1581246206" sldId="2523"/>
            <ac:spMk id="13" creationId="{4E4699B4-DD67-824A-6C83-8E2BAB189015}"/>
          </ac:spMkLst>
        </pc:spChg>
        <pc:spChg chg="add del">
          <ac:chgData name="Rota, Lorenzo" userId="d90fd47d-35b1-4fa2-a72d-679d2dc20589" providerId="ADAL" clId="{4E0243C3-D7CE-453A-8A0E-70B7AA20DDB2}" dt="2023-06-08T17:59:43.046" v="390"/>
          <ac:spMkLst>
            <pc:docMk/>
            <pc:sldMk cId="1581246206" sldId="2523"/>
            <ac:spMk id="14" creationId="{EEB35035-8F7F-A998-6D3D-7EC930847584}"/>
          </ac:spMkLst>
        </pc:spChg>
        <pc:spChg chg="add mod">
          <ac:chgData name="Rota, Lorenzo" userId="d90fd47d-35b1-4fa2-a72d-679d2dc20589" providerId="ADAL" clId="{4E0243C3-D7CE-453A-8A0E-70B7AA20DDB2}" dt="2023-06-08T18:00:52.011" v="472" actId="1076"/>
          <ac:spMkLst>
            <pc:docMk/>
            <pc:sldMk cId="1581246206" sldId="2523"/>
            <ac:spMk id="16" creationId="{6036C8D8-379B-77B4-ABCD-E8C6959B873E}"/>
          </ac:spMkLst>
        </pc:spChg>
        <pc:spChg chg="add mod">
          <ac:chgData name="Rota, Lorenzo" userId="d90fd47d-35b1-4fa2-a72d-679d2dc20589" providerId="ADAL" clId="{4E0243C3-D7CE-453A-8A0E-70B7AA20DDB2}" dt="2023-06-08T18:07:38.443" v="1046" actId="14100"/>
          <ac:spMkLst>
            <pc:docMk/>
            <pc:sldMk cId="1581246206" sldId="2523"/>
            <ac:spMk id="17" creationId="{F776926B-A492-EB6E-F080-457D370D0192}"/>
          </ac:spMkLst>
        </pc:spChg>
        <pc:spChg chg="add del mod">
          <ac:chgData name="Rota, Lorenzo" userId="d90fd47d-35b1-4fa2-a72d-679d2dc20589" providerId="ADAL" clId="{4E0243C3-D7CE-453A-8A0E-70B7AA20DDB2}" dt="2023-06-08T18:08:15.928" v="1050" actId="478"/>
          <ac:spMkLst>
            <pc:docMk/>
            <pc:sldMk cId="1581246206" sldId="2523"/>
            <ac:spMk id="18" creationId="{0F97E19E-0EB3-C3C3-6868-7709F32E8C4A}"/>
          </ac:spMkLst>
        </pc:spChg>
        <pc:spChg chg="add mod">
          <ac:chgData name="Rota, Lorenzo" userId="d90fd47d-35b1-4fa2-a72d-679d2dc20589" providerId="ADAL" clId="{4E0243C3-D7CE-453A-8A0E-70B7AA20DDB2}" dt="2023-06-08T18:08:55.857" v="1098" actId="20577"/>
          <ac:spMkLst>
            <pc:docMk/>
            <pc:sldMk cId="1581246206" sldId="2523"/>
            <ac:spMk id="19" creationId="{C9197B88-6C97-2ECB-C155-528A50BE5378}"/>
          </ac:spMkLst>
        </pc:spChg>
        <pc:picChg chg="add mod">
          <ac:chgData name="Rota, Lorenzo" userId="d90fd47d-35b1-4fa2-a72d-679d2dc20589" providerId="ADAL" clId="{4E0243C3-D7CE-453A-8A0E-70B7AA20DDB2}" dt="2023-06-08T16:58:05.452" v="175" actId="1076"/>
          <ac:picMkLst>
            <pc:docMk/>
            <pc:sldMk cId="1581246206" sldId="2523"/>
            <ac:picMk id="8" creationId="{022AC005-8E05-DC89-A86F-2963E1EF23F2}"/>
          </ac:picMkLst>
        </pc:picChg>
        <pc:picChg chg="add mod">
          <ac:chgData name="Rota, Lorenzo" userId="d90fd47d-35b1-4fa2-a72d-679d2dc20589" providerId="ADAL" clId="{4E0243C3-D7CE-453A-8A0E-70B7AA20DDB2}" dt="2023-06-08T17:57:09.324" v="388" actId="1076"/>
          <ac:picMkLst>
            <pc:docMk/>
            <pc:sldMk cId="1581246206" sldId="2523"/>
            <ac:picMk id="12" creationId="{7C4F6668-8CAF-AD47-F05F-B2760678039A}"/>
          </ac:picMkLst>
        </pc:picChg>
        <pc:picChg chg="add mod">
          <ac:chgData name="Rota, Lorenzo" userId="d90fd47d-35b1-4fa2-a72d-679d2dc20589" providerId="ADAL" clId="{4E0243C3-D7CE-453A-8A0E-70B7AA20DDB2}" dt="2023-06-08T18:00:52.011" v="472" actId="1076"/>
          <ac:picMkLst>
            <pc:docMk/>
            <pc:sldMk cId="1581246206" sldId="2523"/>
            <ac:picMk id="15" creationId="{3CA9E56B-E323-3074-097D-E4BF320F7388}"/>
          </ac:picMkLst>
        </pc:picChg>
      </pc:sldChg>
      <pc:sldChg chg="addSp delSp modSp add mod ord">
        <pc:chgData name="Rota, Lorenzo" userId="d90fd47d-35b1-4fa2-a72d-679d2dc20589" providerId="ADAL" clId="{4E0243C3-D7CE-453A-8A0E-70B7AA20DDB2}" dt="2023-06-08T23:26:57.798" v="2128" actId="478"/>
        <pc:sldMkLst>
          <pc:docMk/>
          <pc:sldMk cId="837079257" sldId="2524"/>
        </pc:sldMkLst>
        <pc:spChg chg="mod">
          <ac:chgData name="Rota, Lorenzo" userId="d90fd47d-35b1-4fa2-a72d-679d2dc20589" providerId="ADAL" clId="{4E0243C3-D7CE-453A-8A0E-70B7AA20DDB2}" dt="2023-06-08T17:20:15.127" v="246" actId="20577"/>
          <ac:spMkLst>
            <pc:docMk/>
            <pc:sldMk cId="837079257" sldId="2524"/>
            <ac:spMk id="3" creationId="{CB96E1EE-E9E1-14C1-E98C-E5A1102167E8}"/>
          </ac:spMkLst>
        </pc:spChg>
        <pc:spChg chg="del">
          <ac:chgData name="Rota, Lorenzo" userId="d90fd47d-35b1-4fa2-a72d-679d2dc20589" providerId="ADAL" clId="{4E0243C3-D7CE-453A-8A0E-70B7AA20DDB2}" dt="2023-06-08T18:08:20.831" v="1052" actId="478"/>
          <ac:spMkLst>
            <pc:docMk/>
            <pc:sldMk cId="837079257" sldId="2524"/>
            <ac:spMk id="6" creationId="{5BDCD5C0-375E-0291-DD84-B747A4266453}"/>
          </ac:spMkLst>
        </pc:spChg>
        <pc:spChg chg="add mod">
          <ac:chgData name="Rota, Lorenzo" userId="d90fd47d-35b1-4fa2-a72d-679d2dc20589" providerId="ADAL" clId="{4E0243C3-D7CE-453A-8A0E-70B7AA20DDB2}" dt="2023-06-08T18:09:02.434" v="1104" actId="20577"/>
          <ac:spMkLst>
            <pc:docMk/>
            <pc:sldMk cId="837079257" sldId="2524"/>
            <ac:spMk id="7" creationId="{E57EA3CF-E0FE-E85A-8ECB-6BF89166FA92}"/>
          </ac:spMkLst>
        </pc:spChg>
        <pc:spChg chg="del">
          <ac:chgData name="Rota, Lorenzo" userId="d90fd47d-35b1-4fa2-a72d-679d2dc20589" providerId="ADAL" clId="{4E0243C3-D7CE-453A-8A0E-70B7AA20DDB2}" dt="2023-06-08T17:20:29.648" v="251" actId="478"/>
          <ac:spMkLst>
            <pc:docMk/>
            <pc:sldMk cId="837079257" sldId="2524"/>
            <ac:spMk id="9" creationId="{5A9847D2-E763-6069-22DD-38598DE61ED3}"/>
          </ac:spMkLst>
        </pc:spChg>
        <pc:spChg chg="add del">
          <ac:chgData name="Rota, Lorenzo" userId="d90fd47d-35b1-4fa2-a72d-679d2dc20589" providerId="ADAL" clId="{4E0243C3-D7CE-453A-8A0E-70B7AA20DDB2}" dt="2023-06-08T23:13:04.442" v="2096"/>
          <ac:spMkLst>
            <pc:docMk/>
            <pc:sldMk cId="837079257" sldId="2524"/>
            <ac:spMk id="11" creationId="{EFE72955-FEEC-3620-90C4-21C0A5E81B1E}"/>
          </ac:spMkLst>
        </pc:spChg>
        <pc:spChg chg="del">
          <ac:chgData name="Rota, Lorenzo" userId="d90fd47d-35b1-4fa2-a72d-679d2dc20589" providerId="ADAL" clId="{4E0243C3-D7CE-453A-8A0E-70B7AA20DDB2}" dt="2023-06-08T17:20:28.607" v="249" actId="478"/>
          <ac:spMkLst>
            <pc:docMk/>
            <pc:sldMk cId="837079257" sldId="2524"/>
            <ac:spMk id="13" creationId="{4E4699B4-DD67-824A-6C83-8E2BAB189015}"/>
          </ac:spMkLst>
        </pc:spChg>
        <pc:picChg chg="add del mod">
          <ac:chgData name="Rota, Lorenzo" userId="d90fd47d-35b1-4fa2-a72d-679d2dc20589" providerId="ADAL" clId="{4E0243C3-D7CE-453A-8A0E-70B7AA20DDB2}" dt="2023-06-08T23:09:53.089" v="2030" actId="478"/>
          <ac:picMkLst>
            <pc:docMk/>
            <pc:sldMk cId="837079257" sldId="2524"/>
            <ac:picMk id="4" creationId="{CE4AA380-8545-FF53-54A9-6DF725A44969}"/>
          </ac:picMkLst>
        </pc:picChg>
        <pc:picChg chg="del">
          <ac:chgData name="Rota, Lorenzo" userId="d90fd47d-35b1-4fa2-a72d-679d2dc20589" providerId="ADAL" clId="{4E0243C3-D7CE-453A-8A0E-70B7AA20DDB2}" dt="2023-06-08T17:20:28.992" v="250" actId="478"/>
          <ac:picMkLst>
            <pc:docMk/>
            <pc:sldMk cId="837079257" sldId="2524"/>
            <ac:picMk id="8" creationId="{022AC005-8E05-DC89-A86F-2963E1EF23F2}"/>
          </ac:picMkLst>
        </pc:picChg>
        <pc:picChg chg="del">
          <ac:chgData name="Rota, Lorenzo" userId="d90fd47d-35b1-4fa2-a72d-679d2dc20589" providerId="ADAL" clId="{4E0243C3-D7CE-453A-8A0E-70B7AA20DDB2}" dt="2023-06-08T17:20:28.607" v="249" actId="478"/>
          <ac:picMkLst>
            <pc:docMk/>
            <pc:sldMk cId="837079257" sldId="2524"/>
            <ac:picMk id="12" creationId="{7C4F6668-8CAF-AD47-F05F-B2760678039A}"/>
          </ac:picMkLst>
        </pc:picChg>
        <pc:picChg chg="add del mod">
          <ac:chgData name="Rota, Lorenzo" userId="d90fd47d-35b1-4fa2-a72d-679d2dc20589" providerId="ADAL" clId="{4E0243C3-D7CE-453A-8A0E-70B7AA20DDB2}" dt="2023-06-08T23:26:57.798" v="2128" actId="478"/>
          <ac:picMkLst>
            <pc:docMk/>
            <pc:sldMk cId="837079257" sldId="2524"/>
            <ac:picMk id="14" creationId="{FD2E9377-F84A-62D3-32D0-4AB4EC33ADD3}"/>
          </ac:picMkLst>
        </pc:picChg>
      </pc:sldChg>
      <pc:sldChg chg="addSp delSp modSp add mod">
        <pc:chgData name="Rota, Lorenzo" userId="d90fd47d-35b1-4fa2-a72d-679d2dc20589" providerId="ADAL" clId="{4E0243C3-D7CE-453A-8A0E-70B7AA20DDB2}" dt="2023-06-08T23:33:17.776" v="2198" actId="1076"/>
        <pc:sldMkLst>
          <pc:docMk/>
          <pc:sldMk cId="3669059401" sldId="2525"/>
        </pc:sldMkLst>
        <pc:spChg chg="mod">
          <ac:chgData name="Rota, Lorenzo" userId="d90fd47d-35b1-4fa2-a72d-679d2dc20589" providerId="ADAL" clId="{4E0243C3-D7CE-453A-8A0E-70B7AA20DDB2}" dt="2023-06-08T18:09:16.808" v="1112" actId="20577"/>
          <ac:spMkLst>
            <pc:docMk/>
            <pc:sldMk cId="3669059401" sldId="2525"/>
            <ac:spMk id="3" creationId="{3C285F29-96AB-F0B5-CF4A-AA2723D0E19E}"/>
          </ac:spMkLst>
        </pc:spChg>
        <pc:spChg chg="mod">
          <ac:chgData name="Rota, Lorenzo" userId="d90fd47d-35b1-4fa2-a72d-679d2dc20589" providerId="ADAL" clId="{4E0243C3-D7CE-453A-8A0E-70B7AA20DDB2}" dt="2023-06-08T18:10:21.065" v="1221" actId="1036"/>
          <ac:spMkLst>
            <pc:docMk/>
            <pc:sldMk cId="3669059401" sldId="2525"/>
            <ac:spMk id="4" creationId="{B60FDE1B-5A99-E56D-9963-4A4B5B15999A}"/>
          </ac:spMkLst>
        </pc:spChg>
        <pc:spChg chg="mod">
          <ac:chgData name="Rota, Lorenzo" userId="d90fd47d-35b1-4fa2-a72d-679d2dc20589" providerId="ADAL" clId="{4E0243C3-D7CE-453A-8A0E-70B7AA20DDB2}" dt="2023-06-08T17:46:00.437" v="379"/>
          <ac:spMkLst>
            <pc:docMk/>
            <pc:sldMk cId="3669059401" sldId="2525"/>
            <ac:spMk id="12" creationId="{3A434A28-7844-BB91-4277-AAEAB0D2AC72}"/>
          </ac:spMkLst>
        </pc:spChg>
        <pc:spChg chg="mod">
          <ac:chgData name="Rota, Lorenzo" userId="d90fd47d-35b1-4fa2-a72d-679d2dc20589" providerId="ADAL" clId="{4E0243C3-D7CE-453A-8A0E-70B7AA20DDB2}" dt="2023-06-08T18:10:43.057" v="1269" actId="1035"/>
          <ac:spMkLst>
            <pc:docMk/>
            <pc:sldMk cId="3669059401" sldId="2525"/>
            <ac:spMk id="13" creationId="{39FD1426-C812-2B2C-713C-3FB7597EF9CC}"/>
          </ac:spMkLst>
        </pc:spChg>
        <pc:grpChg chg="add mod">
          <ac:chgData name="Rota, Lorenzo" userId="d90fd47d-35b1-4fa2-a72d-679d2dc20589" providerId="ADAL" clId="{4E0243C3-D7CE-453A-8A0E-70B7AA20DDB2}" dt="2023-06-08T23:33:16.132" v="2197" actId="1076"/>
          <ac:grpSpMkLst>
            <pc:docMk/>
            <pc:sldMk cId="3669059401" sldId="2525"/>
            <ac:grpSpMk id="7" creationId="{C4C19456-CA97-F944-4092-4493D1B24BAB}"/>
          </ac:grpSpMkLst>
        </pc:grpChg>
        <pc:picChg chg="mod">
          <ac:chgData name="Rota, Lorenzo" userId="d90fd47d-35b1-4fa2-a72d-679d2dc20589" providerId="ADAL" clId="{4E0243C3-D7CE-453A-8A0E-70B7AA20DDB2}" dt="2023-06-08T23:33:17.776" v="2198" actId="1076"/>
          <ac:picMkLst>
            <pc:docMk/>
            <pc:sldMk cId="3669059401" sldId="2525"/>
            <ac:picMk id="2" creationId="{D299730F-DC22-73E9-51F4-449861D5817F}"/>
          </ac:picMkLst>
        </pc:picChg>
        <pc:picChg chg="del">
          <ac:chgData name="Rota, Lorenzo" userId="d90fd47d-35b1-4fa2-a72d-679d2dc20589" providerId="ADAL" clId="{4E0243C3-D7CE-453A-8A0E-70B7AA20DDB2}" dt="2023-06-08T17:45:12.620" v="363" actId="478"/>
          <ac:picMkLst>
            <pc:docMk/>
            <pc:sldMk cId="3669059401" sldId="2525"/>
            <ac:picMk id="6" creationId="{1B8EB016-3EDD-EC17-50E5-3927EE49C495}"/>
          </ac:picMkLst>
        </pc:picChg>
        <pc:picChg chg="mod">
          <ac:chgData name="Rota, Lorenzo" userId="d90fd47d-35b1-4fa2-a72d-679d2dc20589" providerId="ADAL" clId="{4E0243C3-D7CE-453A-8A0E-70B7AA20DDB2}" dt="2023-06-08T18:10:27" v="1232" actId="1035"/>
          <ac:picMkLst>
            <pc:docMk/>
            <pc:sldMk cId="3669059401" sldId="2525"/>
            <ac:picMk id="8" creationId="{D06F0E10-1F5D-5C47-CDCE-B96E207427EB}"/>
          </ac:picMkLst>
        </pc:picChg>
        <pc:cxnChg chg="mod">
          <ac:chgData name="Rota, Lorenzo" userId="d90fd47d-35b1-4fa2-a72d-679d2dc20589" providerId="ADAL" clId="{4E0243C3-D7CE-453A-8A0E-70B7AA20DDB2}" dt="2023-06-08T18:10:31.380" v="1233" actId="14100"/>
          <ac:cxnSpMkLst>
            <pc:docMk/>
            <pc:sldMk cId="3669059401" sldId="2525"/>
            <ac:cxnSpMk id="10" creationId="{281DE529-D106-A4EF-F2AD-8A802E712736}"/>
          </ac:cxnSpMkLst>
        </pc:cxnChg>
        <pc:cxnChg chg="mod">
          <ac:chgData name="Rota, Lorenzo" userId="d90fd47d-35b1-4fa2-a72d-679d2dc20589" providerId="ADAL" clId="{4E0243C3-D7CE-453A-8A0E-70B7AA20DDB2}" dt="2023-06-08T17:46:00.437" v="379"/>
          <ac:cxnSpMkLst>
            <pc:docMk/>
            <pc:sldMk cId="3669059401" sldId="2525"/>
            <ac:cxnSpMk id="11" creationId="{CC4B77E0-AEA9-DE06-879E-D262230BE0A9}"/>
          </ac:cxnSpMkLst>
        </pc:cxnChg>
      </pc:sldChg>
      <pc:sldChg chg="modSp add mod ord">
        <pc:chgData name="Rota, Lorenzo" userId="d90fd47d-35b1-4fa2-a72d-679d2dc20589" providerId="ADAL" clId="{4E0243C3-D7CE-453A-8A0E-70B7AA20DDB2}" dt="2023-06-09T02:08:18.124" v="2200"/>
        <pc:sldMkLst>
          <pc:docMk/>
          <pc:sldMk cId="2814666972" sldId="2526"/>
        </pc:sldMkLst>
        <pc:spChg chg="mod">
          <ac:chgData name="Rota, Lorenzo" userId="d90fd47d-35b1-4fa2-a72d-679d2dc20589" providerId="ADAL" clId="{4E0243C3-D7CE-453A-8A0E-70B7AA20DDB2}" dt="2023-06-08T20:08:49.482" v="1572" actId="6549"/>
          <ac:spMkLst>
            <pc:docMk/>
            <pc:sldMk cId="2814666972" sldId="2526"/>
            <ac:spMk id="4" creationId="{A69B6D11-6A44-5740-FF96-9231ED67D247}"/>
          </ac:spMkLst>
        </pc:spChg>
      </pc:sldChg>
      <pc:sldChg chg="modSp add mod ord">
        <pc:chgData name="Rota, Lorenzo" userId="d90fd47d-35b1-4fa2-a72d-679d2dc20589" providerId="ADAL" clId="{4E0243C3-D7CE-453A-8A0E-70B7AA20DDB2}" dt="2023-06-08T23:08:41.877" v="2027"/>
        <pc:sldMkLst>
          <pc:docMk/>
          <pc:sldMk cId="2978942247" sldId="2529"/>
        </pc:sldMkLst>
        <pc:spChg chg="mod">
          <ac:chgData name="Rota, Lorenzo" userId="d90fd47d-35b1-4fa2-a72d-679d2dc20589" providerId="ADAL" clId="{4E0243C3-D7CE-453A-8A0E-70B7AA20DDB2}" dt="2023-06-08T18:09:08.505" v="1108" actId="20577"/>
          <ac:spMkLst>
            <pc:docMk/>
            <pc:sldMk cId="2978942247" sldId="2529"/>
            <ac:spMk id="6" creationId="{B9D2E865-4404-C1E5-0706-B1D68DBC2577}"/>
          </ac:spMkLst>
        </pc:spChg>
      </pc:sldChg>
      <pc:sldChg chg="addSp delSp modSp add mod">
        <pc:chgData name="Rota, Lorenzo" userId="d90fd47d-35b1-4fa2-a72d-679d2dc20589" providerId="ADAL" clId="{4E0243C3-D7CE-453A-8A0E-70B7AA20DDB2}" dt="2023-06-08T23:27:45.792" v="2193" actId="207"/>
        <pc:sldMkLst>
          <pc:docMk/>
          <pc:sldMk cId="893377252" sldId="2530"/>
        </pc:sldMkLst>
        <pc:spChg chg="mod">
          <ac:chgData name="Rota, Lorenzo" userId="d90fd47d-35b1-4fa2-a72d-679d2dc20589" providerId="ADAL" clId="{4E0243C3-D7CE-453A-8A0E-70B7AA20DDB2}" dt="2023-06-08T18:02:20.444" v="714" actId="20577"/>
          <ac:spMkLst>
            <pc:docMk/>
            <pc:sldMk cId="893377252" sldId="2530"/>
            <ac:spMk id="3" creationId="{CB96E1EE-E9E1-14C1-E98C-E5A1102167E8}"/>
          </ac:spMkLst>
        </pc:spChg>
        <pc:spChg chg="mod">
          <ac:chgData name="Rota, Lorenzo" userId="d90fd47d-35b1-4fa2-a72d-679d2dc20589" providerId="ADAL" clId="{4E0243C3-D7CE-453A-8A0E-70B7AA20DDB2}" dt="2023-06-08T18:08:50.977" v="1094" actId="20577"/>
          <ac:spMkLst>
            <pc:docMk/>
            <pc:sldMk cId="893377252" sldId="2530"/>
            <ac:spMk id="6" creationId="{5BDCD5C0-375E-0291-DD84-B747A4266453}"/>
          </ac:spMkLst>
        </pc:spChg>
        <pc:spChg chg="del">
          <ac:chgData name="Rota, Lorenzo" userId="d90fd47d-35b1-4fa2-a72d-679d2dc20589" providerId="ADAL" clId="{4E0243C3-D7CE-453A-8A0E-70B7AA20DDB2}" dt="2023-06-08T18:02:36.556" v="720" actId="478"/>
          <ac:spMkLst>
            <pc:docMk/>
            <pc:sldMk cId="893377252" sldId="2530"/>
            <ac:spMk id="9" creationId="{5A9847D2-E763-6069-22DD-38598DE61ED3}"/>
          </ac:spMkLst>
        </pc:spChg>
        <pc:spChg chg="del">
          <ac:chgData name="Rota, Lorenzo" userId="d90fd47d-35b1-4fa2-a72d-679d2dc20589" providerId="ADAL" clId="{4E0243C3-D7CE-453A-8A0E-70B7AA20DDB2}" dt="2023-06-08T18:02:33.940" v="716" actId="478"/>
          <ac:spMkLst>
            <pc:docMk/>
            <pc:sldMk cId="893377252" sldId="2530"/>
            <ac:spMk id="13" creationId="{4E4699B4-DD67-824A-6C83-8E2BAB189015}"/>
          </ac:spMkLst>
        </pc:spChg>
        <pc:spChg chg="del">
          <ac:chgData name="Rota, Lorenzo" userId="d90fd47d-35b1-4fa2-a72d-679d2dc20589" providerId="ADAL" clId="{4E0243C3-D7CE-453A-8A0E-70B7AA20DDB2}" dt="2023-06-08T18:02:34.988" v="718" actId="478"/>
          <ac:spMkLst>
            <pc:docMk/>
            <pc:sldMk cId="893377252" sldId="2530"/>
            <ac:spMk id="16" creationId="{6036C8D8-379B-77B4-ABCD-E8C6959B873E}"/>
          </ac:spMkLst>
        </pc:spChg>
        <pc:spChg chg="mod">
          <ac:chgData name="Rota, Lorenzo" userId="d90fd47d-35b1-4fa2-a72d-679d2dc20589" providerId="ADAL" clId="{4E0243C3-D7CE-453A-8A0E-70B7AA20DDB2}" dt="2023-06-08T23:27:45.792" v="2193" actId="207"/>
          <ac:spMkLst>
            <pc:docMk/>
            <pc:sldMk cId="893377252" sldId="2530"/>
            <ac:spMk id="17" creationId="{F776926B-A492-EB6E-F080-457D370D0192}"/>
          </ac:spMkLst>
        </pc:spChg>
        <pc:spChg chg="add mod">
          <ac:chgData name="Rota, Lorenzo" userId="d90fd47d-35b1-4fa2-a72d-679d2dc20589" providerId="ADAL" clId="{4E0243C3-D7CE-453A-8A0E-70B7AA20DDB2}" dt="2023-06-08T23:10:12.296" v="2048" actId="20577"/>
          <ac:spMkLst>
            <pc:docMk/>
            <pc:sldMk cId="893377252" sldId="2530"/>
            <ac:spMk id="18" creationId="{0A857288-86DD-5866-A388-000620124FA3}"/>
          </ac:spMkLst>
        </pc:spChg>
        <pc:spChg chg="add mod">
          <ac:chgData name="Rota, Lorenzo" userId="d90fd47d-35b1-4fa2-a72d-679d2dc20589" providerId="ADAL" clId="{4E0243C3-D7CE-453A-8A0E-70B7AA20DDB2}" dt="2023-06-08T18:06:44.482" v="946" actId="1076"/>
          <ac:spMkLst>
            <pc:docMk/>
            <pc:sldMk cId="893377252" sldId="2530"/>
            <ac:spMk id="19" creationId="{D4460723-B76A-99C7-DE13-75E6DB7DE16F}"/>
          </ac:spMkLst>
        </pc:spChg>
        <pc:spChg chg="add mod">
          <ac:chgData name="Rota, Lorenzo" userId="d90fd47d-35b1-4fa2-a72d-679d2dc20589" providerId="ADAL" clId="{4E0243C3-D7CE-453A-8A0E-70B7AA20DDB2}" dt="2023-06-08T18:07:01.320" v="982" actId="20577"/>
          <ac:spMkLst>
            <pc:docMk/>
            <pc:sldMk cId="893377252" sldId="2530"/>
            <ac:spMk id="20" creationId="{68FC9CF3-3E5A-428F-26C0-FA995879F4A6}"/>
          </ac:spMkLst>
        </pc:spChg>
        <pc:spChg chg="add mod">
          <ac:chgData name="Rota, Lorenzo" userId="d90fd47d-35b1-4fa2-a72d-679d2dc20589" providerId="ADAL" clId="{4E0243C3-D7CE-453A-8A0E-70B7AA20DDB2}" dt="2023-06-08T18:07:08.934" v="988" actId="20577"/>
          <ac:spMkLst>
            <pc:docMk/>
            <pc:sldMk cId="893377252" sldId="2530"/>
            <ac:spMk id="21" creationId="{1F14DD0D-BF15-5BDD-EB1F-05E7C1D06499}"/>
          </ac:spMkLst>
        </pc:spChg>
        <pc:picChg chg="add mod ord modCrop">
          <ac:chgData name="Rota, Lorenzo" userId="d90fd47d-35b1-4fa2-a72d-679d2dc20589" providerId="ADAL" clId="{4E0243C3-D7CE-453A-8A0E-70B7AA20DDB2}" dt="2023-06-08T23:14:15.310" v="2125" actId="1076"/>
          <ac:picMkLst>
            <pc:docMk/>
            <pc:sldMk cId="893377252" sldId="2530"/>
            <ac:picMk id="4" creationId="{9534D8C7-385B-569A-FC2F-63EA5403CED4}"/>
          </ac:picMkLst>
        </pc:picChg>
        <pc:picChg chg="add del mod">
          <ac:chgData name="Rota, Lorenzo" userId="d90fd47d-35b1-4fa2-a72d-679d2dc20589" providerId="ADAL" clId="{4E0243C3-D7CE-453A-8A0E-70B7AA20DDB2}" dt="2023-06-08T18:03:33.269" v="738" actId="478"/>
          <ac:picMkLst>
            <pc:docMk/>
            <pc:sldMk cId="893377252" sldId="2530"/>
            <ac:picMk id="7" creationId="{5E626DFA-49F9-B586-C852-2B39CCB2A32D}"/>
          </ac:picMkLst>
        </pc:picChg>
        <pc:picChg chg="del">
          <ac:chgData name="Rota, Lorenzo" userId="d90fd47d-35b1-4fa2-a72d-679d2dc20589" providerId="ADAL" clId="{4E0243C3-D7CE-453A-8A0E-70B7AA20DDB2}" dt="2023-06-08T18:02:35.500" v="719" actId="478"/>
          <ac:picMkLst>
            <pc:docMk/>
            <pc:sldMk cId="893377252" sldId="2530"/>
            <ac:picMk id="8" creationId="{022AC005-8E05-DC89-A86F-2963E1EF23F2}"/>
          </ac:picMkLst>
        </pc:picChg>
        <pc:picChg chg="del">
          <ac:chgData name="Rota, Lorenzo" userId="d90fd47d-35b1-4fa2-a72d-679d2dc20589" providerId="ADAL" clId="{4E0243C3-D7CE-453A-8A0E-70B7AA20DDB2}" dt="2023-06-08T18:02:33.364" v="715" actId="478"/>
          <ac:picMkLst>
            <pc:docMk/>
            <pc:sldMk cId="893377252" sldId="2530"/>
            <ac:picMk id="12" creationId="{7C4F6668-8CAF-AD47-F05F-B2760678039A}"/>
          </ac:picMkLst>
        </pc:picChg>
        <pc:picChg chg="add mod modCrop">
          <ac:chgData name="Rota, Lorenzo" userId="d90fd47d-35b1-4fa2-a72d-679d2dc20589" providerId="ADAL" clId="{4E0243C3-D7CE-453A-8A0E-70B7AA20DDB2}" dt="2023-06-08T18:11:04.554" v="1272" actId="1076"/>
          <ac:picMkLst>
            <pc:docMk/>
            <pc:sldMk cId="893377252" sldId="2530"/>
            <ac:picMk id="14" creationId="{DEDF560B-355E-834A-DEEA-24E7E227C1C5}"/>
          </ac:picMkLst>
        </pc:picChg>
        <pc:picChg chg="del">
          <ac:chgData name="Rota, Lorenzo" userId="d90fd47d-35b1-4fa2-a72d-679d2dc20589" providerId="ADAL" clId="{4E0243C3-D7CE-453A-8A0E-70B7AA20DDB2}" dt="2023-06-08T18:02:34.516" v="717" actId="478"/>
          <ac:picMkLst>
            <pc:docMk/>
            <pc:sldMk cId="893377252" sldId="2530"/>
            <ac:picMk id="15" creationId="{3CA9E56B-E323-3074-097D-E4BF320F7388}"/>
          </ac:picMkLst>
        </pc:picChg>
      </pc:sldChg>
      <pc:sldChg chg="addSp delSp modSp add mod">
        <pc:chgData name="Rota, Lorenzo" userId="d90fd47d-35b1-4fa2-a72d-679d2dc20589" providerId="ADAL" clId="{4E0243C3-D7CE-453A-8A0E-70B7AA20DDB2}" dt="2023-06-08T20:19:10.861" v="2025" actId="20577"/>
        <pc:sldMkLst>
          <pc:docMk/>
          <pc:sldMk cId="3014923959" sldId="2533"/>
        </pc:sldMkLst>
        <pc:spChg chg="add mod">
          <ac:chgData name="Rota, Lorenzo" userId="d90fd47d-35b1-4fa2-a72d-679d2dc20589" providerId="ADAL" clId="{4E0243C3-D7CE-453A-8A0E-70B7AA20DDB2}" dt="2023-06-08T20:19:10.861" v="2025" actId="20577"/>
          <ac:spMkLst>
            <pc:docMk/>
            <pc:sldMk cId="3014923959" sldId="2533"/>
            <ac:spMk id="2" creationId="{13E003BE-6268-4C37-4AF0-F220BDD43515}"/>
          </ac:spMkLst>
        </pc:spChg>
        <pc:spChg chg="mod">
          <ac:chgData name="Rota, Lorenzo" userId="d90fd47d-35b1-4fa2-a72d-679d2dc20589" providerId="ADAL" clId="{4E0243C3-D7CE-453A-8A0E-70B7AA20DDB2}" dt="2023-06-08T20:11:10.801" v="1580" actId="20577"/>
          <ac:spMkLst>
            <pc:docMk/>
            <pc:sldMk cId="3014923959" sldId="2533"/>
            <ac:spMk id="3" creationId="{5047F7D6-694D-4DF1-C44F-ADBCCE836D71}"/>
          </ac:spMkLst>
        </pc:spChg>
        <pc:spChg chg="del mod">
          <ac:chgData name="Rota, Lorenzo" userId="d90fd47d-35b1-4fa2-a72d-679d2dc20589" providerId="ADAL" clId="{4E0243C3-D7CE-453A-8A0E-70B7AA20DDB2}" dt="2023-06-08T20:11:02.714" v="1573" actId="478"/>
          <ac:spMkLst>
            <pc:docMk/>
            <pc:sldMk cId="3014923959" sldId="2533"/>
            <ac:spMk id="27" creationId="{26F378F9-3746-ABEE-E29A-0F9081BCF58E}"/>
          </ac:spMkLst>
        </pc:spChg>
        <pc:spChg chg="del mod">
          <ac:chgData name="Rota, Lorenzo" userId="d90fd47d-35b1-4fa2-a72d-679d2dc20589" providerId="ADAL" clId="{4E0243C3-D7CE-453A-8A0E-70B7AA20DDB2}" dt="2023-06-08T20:11:02.714" v="1573" actId="478"/>
          <ac:spMkLst>
            <pc:docMk/>
            <pc:sldMk cId="3014923959" sldId="2533"/>
            <ac:spMk id="28" creationId="{375B87DD-9C9A-CD51-27FE-B54161980718}"/>
          </ac:spMkLst>
        </pc:spChg>
        <pc:spChg chg="del mod">
          <ac:chgData name="Rota, Lorenzo" userId="d90fd47d-35b1-4fa2-a72d-679d2dc20589" providerId="ADAL" clId="{4E0243C3-D7CE-453A-8A0E-70B7AA20DDB2}" dt="2023-06-08T20:11:02.714" v="1573" actId="478"/>
          <ac:spMkLst>
            <pc:docMk/>
            <pc:sldMk cId="3014923959" sldId="2533"/>
            <ac:spMk id="29" creationId="{0E88E8AF-3162-7E47-8425-159EC5723980}"/>
          </ac:spMkLst>
        </pc:spChg>
        <pc:spChg chg="del mod">
          <ac:chgData name="Rota, Lorenzo" userId="d90fd47d-35b1-4fa2-a72d-679d2dc20589" providerId="ADAL" clId="{4E0243C3-D7CE-453A-8A0E-70B7AA20DDB2}" dt="2023-06-08T20:11:02.714" v="1573" actId="478"/>
          <ac:spMkLst>
            <pc:docMk/>
            <pc:sldMk cId="3014923959" sldId="2533"/>
            <ac:spMk id="30" creationId="{4DDF4C86-BDC2-3A85-77C7-47A79049E4E8}"/>
          </ac:spMkLst>
        </pc:spChg>
        <pc:spChg chg="del mod">
          <ac:chgData name="Rota, Lorenzo" userId="d90fd47d-35b1-4fa2-a72d-679d2dc20589" providerId="ADAL" clId="{4E0243C3-D7CE-453A-8A0E-70B7AA20DDB2}" dt="2023-06-08T20:11:02.714" v="1573" actId="478"/>
          <ac:spMkLst>
            <pc:docMk/>
            <pc:sldMk cId="3014923959" sldId="2533"/>
            <ac:spMk id="31" creationId="{64318A57-29BB-F591-5077-806B75DB48FE}"/>
          </ac:spMkLst>
        </pc:spChg>
        <pc:spChg chg="del mod">
          <ac:chgData name="Rota, Lorenzo" userId="d90fd47d-35b1-4fa2-a72d-679d2dc20589" providerId="ADAL" clId="{4E0243C3-D7CE-453A-8A0E-70B7AA20DDB2}" dt="2023-06-08T20:11:02.714" v="1573" actId="478"/>
          <ac:spMkLst>
            <pc:docMk/>
            <pc:sldMk cId="3014923959" sldId="2533"/>
            <ac:spMk id="32" creationId="{942A3C6A-6E38-0221-E6A8-9FD870E7E5A3}"/>
          </ac:spMkLst>
        </pc:spChg>
        <pc:spChg chg="del mod">
          <ac:chgData name="Rota, Lorenzo" userId="d90fd47d-35b1-4fa2-a72d-679d2dc20589" providerId="ADAL" clId="{4E0243C3-D7CE-453A-8A0E-70B7AA20DDB2}" dt="2023-06-08T20:11:02.714" v="1573" actId="478"/>
          <ac:spMkLst>
            <pc:docMk/>
            <pc:sldMk cId="3014923959" sldId="2533"/>
            <ac:spMk id="33" creationId="{2216B3E7-6017-74AA-6623-2436BD84919A}"/>
          </ac:spMkLst>
        </pc:spChg>
        <pc:spChg chg="del mod">
          <ac:chgData name="Rota, Lorenzo" userId="d90fd47d-35b1-4fa2-a72d-679d2dc20589" providerId="ADAL" clId="{4E0243C3-D7CE-453A-8A0E-70B7AA20DDB2}" dt="2023-06-08T20:11:02.714" v="1573" actId="478"/>
          <ac:spMkLst>
            <pc:docMk/>
            <pc:sldMk cId="3014923959" sldId="2533"/>
            <ac:spMk id="34" creationId="{98563E13-B1EF-064C-0F83-2A0C950B0783}"/>
          </ac:spMkLst>
        </pc:spChg>
        <pc:spChg chg="del mod">
          <ac:chgData name="Rota, Lorenzo" userId="d90fd47d-35b1-4fa2-a72d-679d2dc20589" providerId="ADAL" clId="{4E0243C3-D7CE-453A-8A0E-70B7AA20DDB2}" dt="2023-06-08T20:11:02.714" v="1573" actId="478"/>
          <ac:spMkLst>
            <pc:docMk/>
            <pc:sldMk cId="3014923959" sldId="2533"/>
            <ac:spMk id="35" creationId="{53CBBB1D-2E1A-EF83-1F0D-9E4BC06ED7A3}"/>
          </ac:spMkLst>
        </pc:spChg>
        <pc:spChg chg="del mod">
          <ac:chgData name="Rota, Lorenzo" userId="d90fd47d-35b1-4fa2-a72d-679d2dc20589" providerId="ADAL" clId="{4E0243C3-D7CE-453A-8A0E-70B7AA20DDB2}" dt="2023-06-08T20:11:02.714" v="1573" actId="478"/>
          <ac:spMkLst>
            <pc:docMk/>
            <pc:sldMk cId="3014923959" sldId="2533"/>
            <ac:spMk id="36" creationId="{292A28C9-4C69-A669-968E-D4FBDEEFD7E8}"/>
          </ac:spMkLst>
        </pc:spChg>
        <pc:spChg chg="del mod">
          <ac:chgData name="Rota, Lorenzo" userId="d90fd47d-35b1-4fa2-a72d-679d2dc20589" providerId="ADAL" clId="{4E0243C3-D7CE-453A-8A0E-70B7AA20DDB2}" dt="2023-06-08T20:11:02.714" v="1573" actId="478"/>
          <ac:spMkLst>
            <pc:docMk/>
            <pc:sldMk cId="3014923959" sldId="2533"/>
            <ac:spMk id="39" creationId="{2EC24E4B-B4CE-F61C-CF4D-82ADA4AC5FA6}"/>
          </ac:spMkLst>
        </pc:spChg>
        <pc:spChg chg="del mod">
          <ac:chgData name="Rota, Lorenzo" userId="d90fd47d-35b1-4fa2-a72d-679d2dc20589" providerId="ADAL" clId="{4E0243C3-D7CE-453A-8A0E-70B7AA20DDB2}" dt="2023-06-08T20:11:02.714" v="1573" actId="478"/>
          <ac:spMkLst>
            <pc:docMk/>
            <pc:sldMk cId="3014923959" sldId="2533"/>
            <ac:spMk id="40" creationId="{F0AFAE25-874D-8370-4868-419CDD507726}"/>
          </ac:spMkLst>
        </pc:spChg>
        <pc:spChg chg="del mod">
          <ac:chgData name="Rota, Lorenzo" userId="d90fd47d-35b1-4fa2-a72d-679d2dc20589" providerId="ADAL" clId="{4E0243C3-D7CE-453A-8A0E-70B7AA20DDB2}" dt="2023-06-08T20:11:02.714" v="1573" actId="478"/>
          <ac:spMkLst>
            <pc:docMk/>
            <pc:sldMk cId="3014923959" sldId="2533"/>
            <ac:spMk id="41" creationId="{2BC5BF95-EA2B-8BDC-A9D3-20C02BBAA045}"/>
          </ac:spMkLst>
        </pc:spChg>
        <pc:spChg chg="del mod">
          <ac:chgData name="Rota, Lorenzo" userId="d90fd47d-35b1-4fa2-a72d-679d2dc20589" providerId="ADAL" clId="{4E0243C3-D7CE-453A-8A0E-70B7AA20DDB2}" dt="2023-06-08T20:11:02.714" v="1573" actId="478"/>
          <ac:spMkLst>
            <pc:docMk/>
            <pc:sldMk cId="3014923959" sldId="2533"/>
            <ac:spMk id="43" creationId="{3BBCC976-DA8C-BD61-E7ED-BF4E35EAF953}"/>
          </ac:spMkLst>
        </pc:spChg>
        <pc:spChg chg="del mod">
          <ac:chgData name="Rota, Lorenzo" userId="d90fd47d-35b1-4fa2-a72d-679d2dc20589" providerId="ADAL" clId="{4E0243C3-D7CE-453A-8A0E-70B7AA20DDB2}" dt="2023-06-08T20:11:02.714" v="1573" actId="478"/>
          <ac:spMkLst>
            <pc:docMk/>
            <pc:sldMk cId="3014923959" sldId="2533"/>
            <ac:spMk id="44" creationId="{64B2FB68-5366-226E-B2DC-19E19A091E9D}"/>
          </ac:spMkLst>
        </pc:spChg>
        <pc:spChg chg="del mod">
          <ac:chgData name="Rota, Lorenzo" userId="d90fd47d-35b1-4fa2-a72d-679d2dc20589" providerId="ADAL" clId="{4E0243C3-D7CE-453A-8A0E-70B7AA20DDB2}" dt="2023-06-08T20:11:02.714" v="1573" actId="478"/>
          <ac:spMkLst>
            <pc:docMk/>
            <pc:sldMk cId="3014923959" sldId="2533"/>
            <ac:spMk id="47" creationId="{E309D657-0BA8-7D05-CCCE-27BE68484ED3}"/>
          </ac:spMkLst>
        </pc:spChg>
        <pc:spChg chg="del mod">
          <ac:chgData name="Rota, Lorenzo" userId="d90fd47d-35b1-4fa2-a72d-679d2dc20589" providerId="ADAL" clId="{4E0243C3-D7CE-453A-8A0E-70B7AA20DDB2}" dt="2023-06-08T20:11:02.714" v="1573" actId="478"/>
          <ac:spMkLst>
            <pc:docMk/>
            <pc:sldMk cId="3014923959" sldId="2533"/>
            <ac:spMk id="48" creationId="{02D51753-46EF-CA5E-FF71-620DD80C9956}"/>
          </ac:spMkLst>
        </pc:spChg>
        <pc:spChg chg="del mod">
          <ac:chgData name="Rota, Lorenzo" userId="d90fd47d-35b1-4fa2-a72d-679d2dc20589" providerId="ADAL" clId="{4E0243C3-D7CE-453A-8A0E-70B7AA20DDB2}" dt="2023-06-08T20:11:02.714" v="1573" actId="478"/>
          <ac:spMkLst>
            <pc:docMk/>
            <pc:sldMk cId="3014923959" sldId="2533"/>
            <ac:spMk id="51" creationId="{E0FC42A0-C984-96F1-423A-24BFD4FA7F30}"/>
          </ac:spMkLst>
        </pc:spChg>
        <pc:spChg chg="del mod">
          <ac:chgData name="Rota, Lorenzo" userId="d90fd47d-35b1-4fa2-a72d-679d2dc20589" providerId="ADAL" clId="{4E0243C3-D7CE-453A-8A0E-70B7AA20DDB2}" dt="2023-06-08T20:11:02.714" v="1573" actId="478"/>
          <ac:spMkLst>
            <pc:docMk/>
            <pc:sldMk cId="3014923959" sldId="2533"/>
            <ac:spMk id="54" creationId="{2B2A9CA4-B651-BC8F-F25F-F0F42E14BF43}"/>
          </ac:spMkLst>
        </pc:spChg>
        <pc:cxnChg chg="del mod">
          <ac:chgData name="Rota, Lorenzo" userId="d90fd47d-35b1-4fa2-a72d-679d2dc20589" providerId="ADAL" clId="{4E0243C3-D7CE-453A-8A0E-70B7AA20DDB2}" dt="2023-06-08T20:11:03.496" v="1574" actId="478"/>
          <ac:cxnSpMkLst>
            <pc:docMk/>
            <pc:sldMk cId="3014923959" sldId="2533"/>
            <ac:cxnSpMk id="37" creationId="{E1EC3ABC-44D7-8632-3CDC-4DE859C54E50}"/>
          </ac:cxnSpMkLst>
        </pc:cxnChg>
        <pc:cxnChg chg="del mod">
          <ac:chgData name="Rota, Lorenzo" userId="d90fd47d-35b1-4fa2-a72d-679d2dc20589" providerId="ADAL" clId="{4E0243C3-D7CE-453A-8A0E-70B7AA20DDB2}" dt="2023-06-08T20:11:02.714" v="1573" actId="478"/>
          <ac:cxnSpMkLst>
            <pc:docMk/>
            <pc:sldMk cId="3014923959" sldId="2533"/>
            <ac:cxnSpMk id="38" creationId="{F167D3E5-6C58-5CA9-8E55-B4C0B6F8D464}"/>
          </ac:cxnSpMkLst>
        </pc:cxnChg>
        <pc:cxnChg chg="del mod">
          <ac:chgData name="Rota, Lorenzo" userId="d90fd47d-35b1-4fa2-a72d-679d2dc20589" providerId="ADAL" clId="{4E0243C3-D7CE-453A-8A0E-70B7AA20DDB2}" dt="2023-06-08T20:11:02.714" v="1573" actId="478"/>
          <ac:cxnSpMkLst>
            <pc:docMk/>
            <pc:sldMk cId="3014923959" sldId="2533"/>
            <ac:cxnSpMk id="45" creationId="{CDEBB813-9DBB-0330-760B-447923EBC0D8}"/>
          </ac:cxnSpMkLst>
        </pc:cxnChg>
        <pc:cxnChg chg="del mod">
          <ac:chgData name="Rota, Lorenzo" userId="d90fd47d-35b1-4fa2-a72d-679d2dc20589" providerId="ADAL" clId="{4E0243C3-D7CE-453A-8A0E-70B7AA20DDB2}" dt="2023-06-08T20:11:02.714" v="1573" actId="478"/>
          <ac:cxnSpMkLst>
            <pc:docMk/>
            <pc:sldMk cId="3014923959" sldId="2533"/>
            <ac:cxnSpMk id="46" creationId="{AD932FF2-479C-6D1F-8305-47DA6DF14851}"/>
          </ac:cxnSpMkLst>
        </pc:cxnChg>
        <pc:cxnChg chg="del mod">
          <ac:chgData name="Rota, Lorenzo" userId="d90fd47d-35b1-4fa2-a72d-679d2dc20589" providerId="ADAL" clId="{4E0243C3-D7CE-453A-8A0E-70B7AA20DDB2}" dt="2023-06-08T20:11:02.714" v="1573" actId="478"/>
          <ac:cxnSpMkLst>
            <pc:docMk/>
            <pc:sldMk cId="3014923959" sldId="2533"/>
            <ac:cxnSpMk id="52" creationId="{36D1E816-1A6D-D41E-8B90-3A438EB0FAED}"/>
          </ac:cxnSpMkLst>
        </pc:cxnChg>
      </pc:sldChg>
      <pc:sldChg chg="modSp add mod">
        <pc:chgData name="Rota, Lorenzo" userId="d90fd47d-35b1-4fa2-a72d-679d2dc20589" providerId="ADAL" clId="{4E0243C3-D7CE-453A-8A0E-70B7AA20DDB2}" dt="2023-06-08T18:53:50.134" v="1542" actId="20577"/>
        <pc:sldMkLst>
          <pc:docMk/>
          <pc:sldMk cId="272096635" sldId="2534"/>
        </pc:sldMkLst>
        <pc:spChg chg="mod">
          <ac:chgData name="Rota, Lorenzo" userId="d90fd47d-35b1-4fa2-a72d-679d2dc20589" providerId="ADAL" clId="{4E0243C3-D7CE-453A-8A0E-70B7AA20DDB2}" dt="2023-06-08T18:53:50.134" v="1542" actId="20577"/>
          <ac:spMkLst>
            <pc:docMk/>
            <pc:sldMk cId="272096635" sldId="2534"/>
            <ac:spMk id="3" creationId="{5047F7D6-694D-4DF1-C44F-ADBCCE836D71}"/>
          </ac:spMkLst>
        </pc:spChg>
      </pc:sldChg>
      <pc:sldChg chg="add">
        <pc:chgData name="Rota, Lorenzo" userId="d90fd47d-35b1-4fa2-a72d-679d2dc20589" providerId="ADAL" clId="{4E0243C3-D7CE-453A-8A0E-70B7AA20DDB2}" dt="2023-06-08T18:22:42.945" v="1537"/>
        <pc:sldMkLst>
          <pc:docMk/>
          <pc:sldMk cId="821878037" sldId="2538"/>
        </pc:sldMkLst>
      </pc:sldChg>
      <pc:sldChg chg="add">
        <pc:chgData name="Rota, Lorenzo" userId="d90fd47d-35b1-4fa2-a72d-679d2dc20589" providerId="ADAL" clId="{4E0243C3-D7CE-453A-8A0E-70B7AA20DDB2}" dt="2023-06-08T18:22:42.945" v="1537"/>
        <pc:sldMkLst>
          <pc:docMk/>
          <pc:sldMk cId="748560527" sldId="2539"/>
        </pc:sldMkLst>
      </pc:sldChg>
      <pc:sldChg chg="addSp delSp modSp add mod ord">
        <pc:chgData name="Rota, Lorenzo" userId="d90fd47d-35b1-4fa2-a72d-679d2dc20589" providerId="ADAL" clId="{4E0243C3-D7CE-453A-8A0E-70B7AA20DDB2}" dt="2023-06-09T02:12:05.600" v="2451" actId="1076"/>
        <pc:sldMkLst>
          <pc:docMk/>
          <pc:sldMk cId="2585826946" sldId="2540"/>
        </pc:sldMkLst>
        <pc:spChg chg="del">
          <ac:chgData name="Rota, Lorenzo" userId="d90fd47d-35b1-4fa2-a72d-679d2dc20589" providerId="ADAL" clId="{4E0243C3-D7CE-453A-8A0E-70B7AA20DDB2}" dt="2023-06-09T02:08:43.510" v="2206" actId="478"/>
          <ac:spMkLst>
            <pc:docMk/>
            <pc:sldMk cId="2585826946" sldId="2540"/>
            <ac:spMk id="4" creationId="{A69B6D11-6A44-5740-FF96-9231ED67D247}"/>
          </ac:spMkLst>
        </pc:spChg>
        <pc:spChg chg="add mod">
          <ac:chgData name="Rota, Lorenzo" userId="d90fd47d-35b1-4fa2-a72d-679d2dc20589" providerId="ADAL" clId="{4E0243C3-D7CE-453A-8A0E-70B7AA20DDB2}" dt="2023-06-09T02:11:59.845" v="2449" actId="20577"/>
          <ac:spMkLst>
            <pc:docMk/>
            <pc:sldMk cId="2585826946" sldId="2540"/>
            <ac:spMk id="7" creationId="{1FBE6EA3-E796-878C-31D3-7C43F1E4DBD1}"/>
          </ac:spMkLst>
        </pc:spChg>
        <pc:spChg chg="del">
          <ac:chgData name="Rota, Lorenzo" userId="d90fd47d-35b1-4fa2-a72d-679d2dc20589" providerId="ADAL" clId="{4E0243C3-D7CE-453A-8A0E-70B7AA20DDB2}" dt="2023-06-09T02:08:58.284" v="2210" actId="478"/>
          <ac:spMkLst>
            <pc:docMk/>
            <pc:sldMk cId="2585826946" sldId="2540"/>
            <ac:spMk id="31" creationId="{45DA908B-3C3A-E9F3-D461-089177348011}"/>
          </ac:spMkLst>
        </pc:spChg>
        <pc:spChg chg="del">
          <ac:chgData name="Rota, Lorenzo" userId="d90fd47d-35b1-4fa2-a72d-679d2dc20589" providerId="ADAL" clId="{4E0243C3-D7CE-453A-8A0E-70B7AA20DDB2}" dt="2023-06-09T02:08:58.284" v="2210" actId="478"/>
          <ac:spMkLst>
            <pc:docMk/>
            <pc:sldMk cId="2585826946" sldId="2540"/>
            <ac:spMk id="38" creationId="{5DACE7A8-D638-91DA-F568-68D999789F94}"/>
          </ac:spMkLst>
        </pc:spChg>
        <pc:spChg chg="del">
          <ac:chgData name="Rota, Lorenzo" userId="d90fd47d-35b1-4fa2-a72d-679d2dc20589" providerId="ADAL" clId="{4E0243C3-D7CE-453A-8A0E-70B7AA20DDB2}" dt="2023-06-09T02:08:58.284" v="2210" actId="478"/>
          <ac:spMkLst>
            <pc:docMk/>
            <pc:sldMk cId="2585826946" sldId="2540"/>
            <ac:spMk id="39" creationId="{A7D7AA47-04FE-CAAA-5325-06D2ED784EEF}"/>
          </ac:spMkLst>
        </pc:spChg>
        <pc:grpChg chg="del">
          <ac:chgData name="Rota, Lorenzo" userId="d90fd47d-35b1-4fa2-a72d-679d2dc20589" providerId="ADAL" clId="{4E0243C3-D7CE-453A-8A0E-70B7AA20DDB2}" dt="2023-06-09T02:08:58.284" v="2210" actId="478"/>
          <ac:grpSpMkLst>
            <pc:docMk/>
            <pc:sldMk cId="2585826946" sldId="2540"/>
            <ac:grpSpMk id="32" creationId="{16349007-4CFF-813D-A7FA-7D0D832BFA78}"/>
          </ac:grpSpMkLst>
        </pc:grpChg>
        <pc:picChg chg="add mod">
          <ac:chgData name="Rota, Lorenzo" userId="d90fd47d-35b1-4fa2-a72d-679d2dc20589" providerId="ADAL" clId="{4E0243C3-D7CE-453A-8A0E-70B7AA20DDB2}" dt="2023-06-09T02:12:05.600" v="2451" actId="1076"/>
          <ac:picMkLst>
            <pc:docMk/>
            <pc:sldMk cId="2585826946" sldId="2540"/>
            <ac:picMk id="2" creationId="{746178CF-03B7-CEA6-4A92-69086E82311F}"/>
          </ac:picMkLst>
        </pc:picChg>
      </pc:sldChg>
      <pc:sldChg chg="new del">
        <pc:chgData name="Rota, Lorenzo" userId="d90fd47d-35b1-4fa2-a72d-679d2dc20589" providerId="ADAL" clId="{4E0243C3-D7CE-453A-8A0E-70B7AA20DDB2}" dt="2023-06-09T02:08:35.873" v="2202" actId="680"/>
        <pc:sldMkLst>
          <pc:docMk/>
          <pc:sldMk cId="3916857919" sldId="2540"/>
        </pc:sldMkLst>
      </pc:sldChg>
    </pc:docChg>
  </pc:docChgLst>
  <pc:docChgLst>
    <pc:chgData name="Rota, Lorenzo" userId="d90fd47d-35b1-4fa2-a72d-679d2dc20589" providerId="ADAL" clId="{604A5764-CA4C-4BF7-B312-F1F7C7B259FE}"/>
    <pc:docChg chg="undo custSel addSld delSld modSld">
      <pc:chgData name="Rota, Lorenzo" userId="d90fd47d-35b1-4fa2-a72d-679d2dc20589" providerId="ADAL" clId="{604A5764-CA4C-4BF7-B312-F1F7C7B259FE}" dt="2022-09-23T22:06:39.809" v="2931" actId="20577"/>
      <pc:docMkLst>
        <pc:docMk/>
      </pc:docMkLst>
      <pc:sldChg chg="modSp mod">
        <pc:chgData name="Rota, Lorenzo" userId="d90fd47d-35b1-4fa2-a72d-679d2dc20589" providerId="ADAL" clId="{604A5764-CA4C-4BF7-B312-F1F7C7B259FE}" dt="2022-09-23T17:24:48.105" v="82" actId="114"/>
        <pc:sldMkLst>
          <pc:docMk/>
          <pc:sldMk cId="3110271492" sldId="373"/>
        </pc:sldMkLst>
        <pc:spChg chg="mod">
          <ac:chgData name="Rota, Lorenzo" userId="d90fd47d-35b1-4fa2-a72d-679d2dc20589" providerId="ADAL" clId="{604A5764-CA4C-4BF7-B312-F1F7C7B259FE}" dt="2022-09-23T17:24:13.497" v="31" actId="20577"/>
          <ac:spMkLst>
            <pc:docMk/>
            <pc:sldMk cId="3110271492" sldId="373"/>
            <ac:spMk id="3" creationId="{3052FE91-7906-2944-B862-343710C71B4D}"/>
          </ac:spMkLst>
        </pc:spChg>
        <pc:spChg chg="mod">
          <ac:chgData name="Rota, Lorenzo" userId="d90fd47d-35b1-4fa2-a72d-679d2dc20589" providerId="ADAL" clId="{604A5764-CA4C-4BF7-B312-F1F7C7B259FE}" dt="2022-09-23T17:24:48.105" v="82" actId="114"/>
          <ac:spMkLst>
            <pc:docMk/>
            <pc:sldMk cId="3110271492" sldId="373"/>
            <ac:spMk id="11" creationId="{056DF477-9B2A-D82C-D576-4CF7F59261E2}"/>
          </ac:spMkLst>
        </pc:spChg>
      </pc:sldChg>
      <pc:sldChg chg="del">
        <pc:chgData name="Rota, Lorenzo" userId="d90fd47d-35b1-4fa2-a72d-679d2dc20589" providerId="ADAL" clId="{604A5764-CA4C-4BF7-B312-F1F7C7B259FE}" dt="2022-09-23T17:24:55.361" v="83" actId="47"/>
        <pc:sldMkLst>
          <pc:docMk/>
          <pc:sldMk cId="454192610" sldId="374"/>
        </pc:sldMkLst>
      </pc:sldChg>
      <pc:sldChg chg="del">
        <pc:chgData name="Rota, Lorenzo" userId="d90fd47d-35b1-4fa2-a72d-679d2dc20589" providerId="ADAL" clId="{604A5764-CA4C-4BF7-B312-F1F7C7B259FE}" dt="2022-09-23T17:24:55.361" v="83" actId="47"/>
        <pc:sldMkLst>
          <pc:docMk/>
          <pc:sldMk cId="1941566669" sldId="375"/>
        </pc:sldMkLst>
      </pc:sldChg>
      <pc:sldChg chg="delSp modSp mod">
        <pc:chgData name="Rota, Lorenzo" userId="d90fd47d-35b1-4fa2-a72d-679d2dc20589" providerId="ADAL" clId="{604A5764-CA4C-4BF7-B312-F1F7C7B259FE}" dt="2022-09-23T17:42:10.827" v="541" actId="20577"/>
        <pc:sldMkLst>
          <pc:docMk/>
          <pc:sldMk cId="3625078080" sldId="2511"/>
        </pc:sldMkLst>
        <pc:spChg chg="mod">
          <ac:chgData name="Rota, Lorenzo" userId="d90fd47d-35b1-4fa2-a72d-679d2dc20589" providerId="ADAL" clId="{604A5764-CA4C-4BF7-B312-F1F7C7B259FE}" dt="2022-09-23T17:37:46.129" v="107" actId="20577"/>
          <ac:spMkLst>
            <pc:docMk/>
            <pc:sldMk cId="3625078080" sldId="2511"/>
            <ac:spMk id="3" creationId="{4EAA19EB-C61B-06AD-BBC9-7BF0A7CB4BCD}"/>
          </ac:spMkLst>
        </pc:spChg>
        <pc:spChg chg="mod">
          <ac:chgData name="Rota, Lorenzo" userId="d90fd47d-35b1-4fa2-a72d-679d2dc20589" providerId="ADAL" clId="{604A5764-CA4C-4BF7-B312-F1F7C7B259FE}" dt="2022-09-23T17:42:10.827" v="541" actId="20577"/>
          <ac:spMkLst>
            <pc:docMk/>
            <pc:sldMk cId="3625078080" sldId="2511"/>
            <ac:spMk id="4" creationId="{EEAD3CC5-691F-CC88-04F1-D655C34FF1C0}"/>
          </ac:spMkLst>
        </pc:spChg>
        <pc:picChg chg="del">
          <ac:chgData name="Rota, Lorenzo" userId="d90fd47d-35b1-4fa2-a72d-679d2dc20589" providerId="ADAL" clId="{604A5764-CA4C-4BF7-B312-F1F7C7B259FE}" dt="2022-09-23T17:37:50.963" v="109" actId="478"/>
          <ac:picMkLst>
            <pc:docMk/>
            <pc:sldMk cId="3625078080" sldId="2511"/>
            <ac:picMk id="7" creationId="{54715E39-2089-A4F9-F2FA-DE6238EE83B7}"/>
          </ac:picMkLst>
        </pc:picChg>
      </pc:sldChg>
      <pc:sldChg chg="del">
        <pc:chgData name="Rota, Lorenzo" userId="d90fd47d-35b1-4fa2-a72d-679d2dc20589" providerId="ADAL" clId="{604A5764-CA4C-4BF7-B312-F1F7C7B259FE}" dt="2022-09-23T17:36:45.442" v="84" actId="47"/>
        <pc:sldMkLst>
          <pc:docMk/>
          <pc:sldMk cId="1060393033" sldId="2512"/>
        </pc:sldMkLst>
      </pc:sldChg>
      <pc:sldChg chg="delSp modSp new mod">
        <pc:chgData name="Rota, Lorenzo" userId="d90fd47d-35b1-4fa2-a72d-679d2dc20589" providerId="ADAL" clId="{604A5764-CA4C-4BF7-B312-F1F7C7B259FE}" dt="2022-09-23T17:52:44.834" v="1990" actId="20577"/>
        <pc:sldMkLst>
          <pc:docMk/>
          <pc:sldMk cId="4057163655" sldId="2512"/>
        </pc:sldMkLst>
        <pc:spChg chg="del">
          <ac:chgData name="Rota, Lorenzo" userId="d90fd47d-35b1-4fa2-a72d-679d2dc20589" providerId="ADAL" clId="{604A5764-CA4C-4BF7-B312-F1F7C7B259FE}" dt="2022-09-23T17:42:19.178" v="558" actId="478"/>
          <ac:spMkLst>
            <pc:docMk/>
            <pc:sldMk cId="4057163655" sldId="2512"/>
            <ac:spMk id="2" creationId="{DF66AF23-6387-E21C-9A98-CF9C68236443}"/>
          </ac:spMkLst>
        </pc:spChg>
        <pc:spChg chg="mod">
          <ac:chgData name="Rota, Lorenzo" userId="d90fd47d-35b1-4fa2-a72d-679d2dc20589" providerId="ADAL" clId="{604A5764-CA4C-4BF7-B312-F1F7C7B259FE}" dt="2022-09-23T17:49:20.704" v="1709" actId="20577"/>
          <ac:spMkLst>
            <pc:docMk/>
            <pc:sldMk cId="4057163655" sldId="2512"/>
            <ac:spMk id="3" creationId="{D57A0CEC-B854-F8F6-6E1A-7B7A54FDABAD}"/>
          </ac:spMkLst>
        </pc:spChg>
        <pc:spChg chg="mod">
          <ac:chgData name="Rota, Lorenzo" userId="d90fd47d-35b1-4fa2-a72d-679d2dc20589" providerId="ADAL" clId="{604A5764-CA4C-4BF7-B312-F1F7C7B259FE}" dt="2022-09-23T17:52:44.834" v="1990" actId="20577"/>
          <ac:spMkLst>
            <pc:docMk/>
            <pc:sldMk cId="4057163655" sldId="2512"/>
            <ac:spMk id="4" creationId="{F28C64E4-2FAF-3446-2A60-E934F5F5BD50}"/>
          </ac:spMkLst>
        </pc:spChg>
      </pc:sldChg>
      <pc:sldChg chg="modSp add mod">
        <pc:chgData name="Rota, Lorenzo" userId="d90fd47d-35b1-4fa2-a72d-679d2dc20589" providerId="ADAL" clId="{604A5764-CA4C-4BF7-B312-F1F7C7B259FE}" dt="2022-09-23T17:53:59.147" v="2088" actId="20577"/>
        <pc:sldMkLst>
          <pc:docMk/>
          <pc:sldMk cId="449528749" sldId="2513"/>
        </pc:sldMkLst>
        <pc:spChg chg="mod">
          <ac:chgData name="Rota, Lorenzo" userId="d90fd47d-35b1-4fa2-a72d-679d2dc20589" providerId="ADAL" clId="{604A5764-CA4C-4BF7-B312-F1F7C7B259FE}" dt="2022-09-23T17:53:59.147" v="2088" actId="20577"/>
          <ac:spMkLst>
            <pc:docMk/>
            <pc:sldMk cId="449528749" sldId="2513"/>
            <ac:spMk id="4" creationId="{F28C64E4-2FAF-3446-2A60-E934F5F5BD50}"/>
          </ac:spMkLst>
        </pc:spChg>
      </pc:sldChg>
      <pc:sldChg chg="del">
        <pc:chgData name="Rota, Lorenzo" userId="d90fd47d-35b1-4fa2-a72d-679d2dc20589" providerId="ADAL" clId="{604A5764-CA4C-4BF7-B312-F1F7C7B259FE}" dt="2022-09-23T17:24:55.361" v="83" actId="47"/>
        <pc:sldMkLst>
          <pc:docMk/>
          <pc:sldMk cId="2358406118" sldId="2513"/>
        </pc:sldMkLst>
      </pc:sldChg>
      <pc:sldChg chg="del">
        <pc:chgData name="Rota, Lorenzo" userId="d90fd47d-35b1-4fa2-a72d-679d2dc20589" providerId="ADAL" clId="{604A5764-CA4C-4BF7-B312-F1F7C7B259FE}" dt="2022-09-23T17:24:55.361" v="83" actId="47"/>
        <pc:sldMkLst>
          <pc:docMk/>
          <pc:sldMk cId="196050341" sldId="2514"/>
        </pc:sldMkLst>
      </pc:sldChg>
      <pc:sldChg chg="modSp new mod">
        <pc:chgData name="Rota, Lorenzo" userId="d90fd47d-35b1-4fa2-a72d-679d2dc20589" providerId="ADAL" clId="{604A5764-CA4C-4BF7-B312-F1F7C7B259FE}" dt="2022-09-23T17:55:11.925" v="2100" actId="20577"/>
        <pc:sldMkLst>
          <pc:docMk/>
          <pc:sldMk cId="2404331461" sldId="2514"/>
        </pc:sldMkLst>
        <pc:spChg chg="mod">
          <ac:chgData name="Rota, Lorenzo" userId="d90fd47d-35b1-4fa2-a72d-679d2dc20589" providerId="ADAL" clId="{604A5764-CA4C-4BF7-B312-F1F7C7B259FE}" dt="2022-09-23T17:55:11.925" v="2100" actId="20577"/>
          <ac:spMkLst>
            <pc:docMk/>
            <pc:sldMk cId="2404331461" sldId="2514"/>
            <ac:spMk id="3" creationId="{6E8450F5-9038-8967-999A-1E05125102AD}"/>
          </ac:spMkLst>
        </pc:spChg>
      </pc:sldChg>
      <pc:sldChg chg="addSp delSp modSp new mod modAnim">
        <pc:chgData name="Rota, Lorenzo" userId="d90fd47d-35b1-4fa2-a72d-679d2dc20589" providerId="ADAL" clId="{604A5764-CA4C-4BF7-B312-F1F7C7B259FE}" dt="2022-09-23T21:59:55.406" v="2246" actId="20577"/>
        <pc:sldMkLst>
          <pc:docMk/>
          <pc:sldMk cId="1967585201" sldId="2515"/>
        </pc:sldMkLst>
        <pc:spChg chg="del">
          <ac:chgData name="Rota, Lorenzo" userId="d90fd47d-35b1-4fa2-a72d-679d2dc20589" providerId="ADAL" clId="{604A5764-CA4C-4BF7-B312-F1F7C7B259FE}" dt="2022-09-23T21:55:23.428" v="2104" actId="478"/>
          <ac:spMkLst>
            <pc:docMk/>
            <pc:sldMk cId="1967585201" sldId="2515"/>
            <ac:spMk id="2" creationId="{AFBBB3DC-54D3-6D42-60C2-2C04FF76B1D4}"/>
          </ac:spMkLst>
        </pc:spChg>
        <pc:spChg chg="mod">
          <ac:chgData name="Rota, Lorenzo" userId="d90fd47d-35b1-4fa2-a72d-679d2dc20589" providerId="ADAL" clId="{604A5764-CA4C-4BF7-B312-F1F7C7B259FE}" dt="2022-09-23T21:59:46.998" v="2236" actId="20577"/>
          <ac:spMkLst>
            <pc:docMk/>
            <pc:sldMk cId="1967585201" sldId="2515"/>
            <ac:spMk id="3" creationId="{76B06141-7BC7-04F2-8951-6ACE4D75C3D9}"/>
          </ac:spMkLst>
        </pc:spChg>
        <pc:spChg chg="del mod">
          <ac:chgData name="Rota, Lorenzo" userId="d90fd47d-35b1-4fa2-a72d-679d2dc20589" providerId="ADAL" clId="{604A5764-CA4C-4BF7-B312-F1F7C7B259FE}" dt="2022-09-23T21:55:22.140" v="2103" actId="478"/>
          <ac:spMkLst>
            <pc:docMk/>
            <pc:sldMk cId="1967585201" sldId="2515"/>
            <ac:spMk id="4" creationId="{00D77123-46FA-B404-F314-52F7D470D7A5}"/>
          </ac:spMkLst>
        </pc:spChg>
        <pc:spChg chg="del">
          <ac:chgData name="Rota, Lorenzo" userId="d90fd47d-35b1-4fa2-a72d-679d2dc20589" providerId="ADAL" clId="{604A5764-CA4C-4BF7-B312-F1F7C7B259FE}" dt="2022-09-23T21:55:31.908" v="2109" actId="478"/>
          <ac:spMkLst>
            <pc:docMk/>
            <pc:sldMk cId="1967585201" sldId="2515"/>
            <ac:spMk id="6" creationId="{C02E1215-7F3F-8FD8-D658-FA626DAD7A4F}"/>
          </ac:spMkLst>
        </pc:spChg>
        <pc:spChg chg="add mod topLvl">
          <ac:chgData name="Rota, Lorenzo" userId="d90fd47d-35b1-4fa2-a72d-679d2dc20589" providerId="ADAL" clId="{604A5764-CA4C-4BF7-B312-F1F7C7B259FE}" dt="2022-09-23T21:59:55.406" v="2246" actId="20577"/>
          <ac:spMkLst>
            <pc:docMk/>
            <pc:sldMk cId="1967585201" sldId="2515"/>
            <ac:spMk id="9" creationId="{CD498B86-5B57-1231-831A-B767647D24A3}"/>
          </ac:spMkLst>
        </pc:spChg>
        <pc:spChg chg="add mod topLvl">
          <ac:chgData name="Rota, Lorenzo" userId="d90fd47d-35b1-4fa2-a72d-679d2dc20589" providerId="ADAL" clId="{604A5764-CA4C-4BF7-B312-F1F7C7B259FE}" dt="2022-09-23T21:59:02.697" v="2226" actId="1076"/>
          <ac:spMkLst>
            <pc:docMk/>
            <pc:sldMk cId="1967585201" sldId="2515"/>
            <ac:spMk id="10" creationId="{C6171EA4-805B-1578-C3FD-CA7FAB4661F6}"/>
          </ac:spMkLst>
        </pc:spChg>
        <pc:spChg chg="add mod topLvl">
          <ac:chgData name="Rota, Lorenzo" userId="d90fd47d-35b1-4fa2-a72d-679d2dc20589" providerId="ADAL" clId="{604A5764-CA4C-4BF7-B312-F1F7C7B259FE}" dt="2022-09-23T21:59:08.031" v="2227" actId="1076"/>
          <ac:spMkLst>
            <pc:docMk/>
            <pc:sldMk cId="1967585201" sldId="2515"/>
            <ac:spMk id="13" creationId="{F6AF334B-772F-F9CA-8E10-223F390E185B}"/>
          </ac:spMkLst>
        </pc:spChg>
        <pc:spChg chg="add mod">
          <ac:chgData name="Rota, Lorenzo" userId="d90fd47d-35b1-4fa2-a72d-679d2dc20589" providerId="ADAL" clId="{604A5764-CA4C-4BF7-B312-F1F7C7B259FE}" dt="2022-09-23T21:59:02.697" v="2226" actId="1076"/>
          <ac:spMkLst>
            <pc:docMk/>
            <pc:sldMk cId="1967585201" sldId="2515"/>
            <ac:spMk id="15" creationId="{E31D079F-6094-82E6-1529-A42DBC9DA5BB}"/>
          </ac:spMkLst>
        </pc:spChg>
        <pc:spChg chg="add mod">
          <ac:chgData name="Rota, Lorenzo" userId="d90fd47d-35b1-4fa2-a72d-679d2dc20589" providerId="ADAL" clId="{604A5764-CA4C-4BF7-B312-F1F7C7B259FE}" dt="2022-09-23T21:59:08.031" v="2227" actId="1076"/>
          <ac:spMkLst>
            <pc:docMk/>
            <pc:sldMk cId="1967585201" sldId="2515"/>
            <ac:spMk id="18" creationId="{08856BA9-6A89-107F-2B54-936610F01775}"/>
          </ac:spMkLst>
        </pc:spChg>
        <pc:spChg chg="add mod">
          <ac:chgData name="Rota, Lorenzo" userId="d90fd47d-35b1-4fa2-a72d-679d2dc20589" providerId="ADAL" clId="{604A5764-CA4C-4BF7-B312-F1F7C7B259FE}" dt="2022-09-23T21:58:59.142" v="2225" actId="1076"/>
          <ac:spMkLst>
            <pc:docMk/>
            <pc:sldMk cId="1967585201" sldId="2515"/>
            <ac:spMk id="21" creationId="{DEC33C4B-1B23-251A-98D3-314B97D06159}"/>
          </ac:spMkLst>
        </pc:spChg>
        <pc:spChg chg="add mod">
          <ac:chgData name="Rota, Lorenzo" userId="d90fd47d-35b1-4fa2-a72d-679d2dc20589" providerId="ADAL" clId="{604A5764-CA4C-4BF7-B312-F1F7C7B259FE}" dt="2022-09-23T21:58:59.142" v="2225" actId="1076"/>
          <ac:spMkLst>
            <pc:docMk/>
            <pc:sldMk cId="1967585201" sldId="2515"/>
            <ac:spMk id="22" creationId="{B168BC0F-141C-8FEE-652B-E1FA4FFF257D}"/>
          </ac:spMkLst>
        </pc:spChg>
        <pc:grpChg chg="add del mod">
          <ac:chgData name="Rota, Lorenzo" userId="d90fd47d-35b1-4fa2-a72d-679d2dc20589" providerId="ADAL" clId="{604A5764-CA4C-4BF7-B312-F1F7C7B259FE}" dt="2022-09-23T21:55:40.218" v="2110" actId="165"/>
          <ac:grpSpMkLst>
            <pc:docMk/>
            <pc:sldMk cId="1967585201" sldId="2515"/>
            <ac:grpSpMk id="14" creationId="{676CC20F-1658-8414-DFE0-B12F927A258C}"/>
          </ac:grpSpMkLst>
        </pc:grpChg>
        <pc:picChg chg="add mod topLvl">
          <ac:chgData name="Rota, Lorenzo" userId="d90fd47d-35b1-4fa2-a72d-679d2dc20589" providerId="ADAL" clId="{604A5764-CA4C-4BF7-B312-F1F7C7B259FE}" dt="2022-09-23T21:59:02.697" v="2226" actId="1076"/>
          <ac:picMkLst>
            <pc:docMk/>
            <pc:sldMk cId="1967585201" sldId="2515"/>
            <ac:picMk id="7" creationId="{AF3E326C-5EBD-F5E0-688C-1129DD56DFB0}"/>
          </ac:picMkLst>
        </pc:picChg>
        <pc:picChg chg="add mod topLvl">
          <ac:chgData name="Rota, Lorenzo" userId="d90fd47d-35b1-4fa2-a72d-679d2dc20589" providerId="ADAL" clId="{604A5764-CA4C-4BF7-B312-F1F7C7B259FE}" dt="2022-09-23T21:59:08.031" v="2227" actId="1076"/>
          <ac:picMkLst>
            <pc:docMk/>
            <pc:sldMk cId="1967585201" sldId="2515"/>
            <ac:picMk id="8" creationId="{30DE55DC-84AC-BD51-9E40-B5142BF8FA4B}"/>
          </ac:picMkLst>
        </pc:picChg>
        <pc:picChg chg="add mod topLvl">
          <ac:chgData name="Rota, Lorenzo" userId="d90fd47d-35b1-4fa2-a72d-679d2dc20589" providerId="ADAL" clId="{604A5764-CA4C-4BF7-B312-F1F7C7B259FE}" dt="2022-09-23T21:59:02.697" v="2226" actId="1076"/>
          <ac:picMkLst>
            <pc:docMk/>
            <pc:sldMk cId="1967585201" sldId="2515"/>
            <ac:picMk id="11" creationId="{F2A172BC-A124-866C-E631-D6AB1D8DAE39}"/>
          </ac:picMkLst>
        </pc:picChg>
        <pc:picChg chg="add mod topLvl">
          <ac:chgData name="Rota, Lorenzo" userId="d90fd47d-35b1-4fa2-a72d-679d2dc20589" providerId="ADAL" clId="{604A5764-CA4C-4BF7-B312-F1F7C7B259FE}" dt="2022-09-23T21:59:08.031" v="2227" actId="1076"/>
          <ac:picMkLst>
            <pc:docMk/>
            <pc:sldMk cId="1967585201" sldId="2515"/>
            <ac:picMk id="12" creationId="{A6A5EC62-8C0A-34AA-04FD-E4B2AB42D91A}"/>
          </ac:picMkLst>
        </pc:picChg>
        <pc:picChg chg="add mod">
          <ac:chgData name="Rota, Lorenzo" userId="d90fd47d-35b1-4fa2-a72d-679d2dc20589" providerId="ADAL" clId="{604A5764-CA4C-4BF7-B312-F1F7C7B259FE}" dt="2022-09-23T21:58:59.142" v="2225" actId="1076"/>
          <ac:picMkLst>
            <pc:docMk/>
            <pc:sldMk cId="1967585201" sldId="2515"/>
            <ac:picMk id="19" creationId="{E78924AF-D384-5874-ABFB-8B40ABA63AD4}"/>
          </ac:picMkLst>
        </pc:picChg>
        <pc:picChg chg="add mod">
          <ac:chgData name="Rota, Lorenzo" userId="d90fd47d-35b1-4fa2-a72d-679d2dc20589" providerId="ADAL" clId="{604A5764-CA4C-4BF7-B312-F1F7C7B259FE}" dt="2022-09-23T21:58:59.142" v="2225" actId="1076"/>
          <ac:picMkLst>
            <pc:docMk/>
            <pc:sldMk cId="1967585201" sldId="2515"/>
            <ac:picMk id="20" creationId="{46ABAE43-3674-D95C-43E6-810EBA2031FB}"/>
          </ac:picMkLst>
        </pc:picChg>
        <pc:cxnChg chg="add mod">
          <ac:chgData name="Rota, Lorenzo" userId="d90fd47d-35b1-4fa2-a72d-679d2dc20589" providerId="ADAL" clId="{604A5764-CA4C-4BF7-B312-F1F7C7B259FE}" dt="2022-09-23T21:59:08.031" v="2227" actId="1076"/>
          <ac:cxnSpMkLst>
            <pc:docMk/>
            <pc:sldMk cId="1967585201" sldId="2515"/>
            <ac:cxnSpMk id="17" creationId="{C2D72FBD-7D31-1195-B6EB-624EA5C82014}"/>
          </ac:cxnSpMkLst>
        </pc:cxnChg>
      </pc:sldChg>
      <pc:sldChg chg="modSp del mod">
        <pc:chgData name="Rota, Lorenzo" userId="d90fd47d-35b1-4fa2-a72d-679d2dc20589" providerId="ADAL" clId="{604A5764-CA4C-4BF7-B312-F1F7C7B259FE}" dt="2022-09-23T17:24:55.361" v="83" actId="47"/>
        <pc:sldMkLst>
          <pc:docMk/>
          <pc:sldMk cId="3973237552" sldId="2515"/>
        </pc:sldMkLst>
        <pc:spChg chg="mod">
          <ac:chgData name="Rota, Lorenzo" userId="d90fd47d-35b1-4fa2-a72d-679d2dc20589" providerId="ADAL" clId="{604A5764-CA4C-4BF7-B312-F1F7C7B259FE}" dt="2022-09-23T17:23:23.510" v="0" actId="403"/>
          <ac:spMkLst>
            <pc:docMk/>
            <pc:sldMk cId="3973237552" sldId="2515"/>
            <ac:spMk id="72" creationId="{D5FF97ED-4B7D-B3F2-A6A0-53F89897BFCB}"/>
          </ac:spMkLst>
        </pc:spChg>
      </pc:sldChg>
      <pc:sldChg chg="addSp delSp modSp new mod">
        <pc:chgData name="Rota, Lorenzo" userId="d90fd47d-35b1-4fa2-a72d-679d2dc20589" providerId="ADAL" clId="{604A5764-CA4C-4BF7-B312-F1F7C7B259FE}" dt="2022-09-23T22:06:39.809" v="2931" actId="20577"/>
        <pc:sldMkLst>
          <pc:docMk/>
          <pc:sldMk cId="2585916946" sldId="2516"/>
        </pc:sldMkLst>
        <pc:spChg chg="del">
          <ac:chgData name="Rota, Lorenzo" userId="d90fd47d-35b1-4fa2-a72d-679d2dc20589" providerId="ADAL" clId="{604A5764-CA4C-4BF7-B312-F1F7C7B259FE}" dt="2022-09-23T22:00:22.255" v="2249" actId="478"/>
          <ac:spMkLst>
            <pc:docMk/>
            <pc:sldMk cId="2585916946" sldId="2516"/>
            <ac:spMk id="2" creationId="{01E7E8DB-1666-F338-5F55-039F60D9DC2A}"/>
          </ac:spMkLst>
        </pc:spChg>
        <pc:spChg chg="mod">
          <ac:chgData name="Rota, Lorenzo" userId="d90fd47d-35b1-4fa2-a72d-679d2dc20589" providerId="ADAL" clId="{604A5764-CA4C-4BF7-B312-F1F7C7B259FE}" dt="2022-09-23T22:06:15.027" v="2927" actId="20577"/>
          <ac:spMkLst>
            <pc:docMk/>
            <pc:sldMk cId="2585916946" sldId="2516"/>
            <ac:spMk id="3" creationId="{3C285F29-96AB-F0B5-CF4A-AA2723D0E19E}"/>
          </ac:spMkLst>
        </pc:spChg>
        <pc:spChg chg="mod">
          <ac:chgData name="Rota, Lorenzo" userId="d90fd47d-35b1-4fa2-a72d-679d2dc20589" providerId="ADAL" clId="{604A5764-CA4C-4BF7-B312-F1F7C7B259FE}" dt="2022-09-23T22:06:39.809" v="2931" actId="20577"/>
          <ac:spMkLst>
            <pc:docMk/>
            <pc:sldMk cId="2585916946" sldId="2516"/>
            <ac:spMk id="4" creationId="{B60FDE1B-5A99-E56D-9963-4A4B5B15999A}"/>
          </ac:spMkLst>
        </pc:spChg>
        <pc:spChg chg="del">
          <ac:chgData name="Rota, Lorenzo" userId="d90fd47d-35b1-4fa2-a72d-679d2dc20589" providerId="ADAL" clId="{604A5764-CA4C-4BF7-B312-F1F7C7B259FE}" dt="2022-09-23T22:05:58.921" v="2889" actId="478"/>
          <ac:spMkLst>
            <pc:docMk/>
            <pc:sldMk cId="2585916946" sldId="2516"/>
            <ac:spMk id="6" creationId="{16F4A41D-0CCD-B5A2-9C8C-E422526AD7F5}"/>
          </ac:spMkLst>
        </pc:spChg>
        <pc:spChg chg="add mod">
          <ac:chgData name="Rota, Lorenzo" userId="d90fd47d-35b1-4fa2-a72d-679d2dc20589" providerId="ADAL" clId="{604A5764-CA4C-4BF7-B312-F1F7C7B259FE}" dt="2022-09-23T22:06:38.845" v="2930" actId="1076"/>
          <ac:spMkLst>
            <pc:docMk/>
            <pc:sldMk cId="2585916946" sldId="2516"/>
            <ac:spMk id="8" creationId="{7C5A0291-F5E5-5F16-F9A7-497761E3EA51}"/>
          </ac:spMkLst>
        </pc:spChg>
        <pc:spChg chg="add mod">
          <ac:chgData name="Rota, Lorenzo" userId="d90fd47d-35b1-4fa2-a72d-679d2dc20589" providerId="ADAL" clId="{604A5764-CA4C-4BF7-B312-F1F7C7B259FE}" dt="2022-09-23T22:06:38.845" v="2930" actId="1076"/>
          <ac:spMkLst>
            <pc:docMk/>
            <pc:sldMk cId="2585916946" sldId="2516"/>
            <ac:spMk id="10" creationId="{EA58ED4D-29C9-50A0-C1DD-8B2C726F7838}"/>
          </ac:spMkLst>
        </pc:spChg>
        <pc:spChg chg="add mod">
          <ac:chgData name="Rota, Lorenzo" userId="d90fd47d-35b1-4fa2-a72d-679d2dc20589" providerId="ADAL" clId="{604A5764-CA4C-4BF7-B312-F1F7C7B259FE}" dt="2022-09-23T22:06:38.845" v="2930" actId="1076"/>
          <ac:spMkLst>
            <pc:docMk/>
            <pc:sldMk cId="2585916946" sldId="2516"/>
            <ac:spMk id="11" creationId="{AFBEE872-4F7D-6DAF-FE1A-B0F814FB7808}"/>
          </ac:spMkLst>
        </pc:spChg>
        <pc:picChg chg="add mod">
          <ac:chgData name="Rota, Lorenzo" userId="d90fd47d-35b1-4fa2-a72d-679d2dc20589" providerId="ADAL" clId="{604A5764-CA4C-4BF7-B312-F1F7C7B259FE}" dt="2022-09-23T22:06:38.845" v="2930" actId="1076"/>
          <ac:picMkLst>
            <pc:docMk/>
            <pc:sldMk cId="2585916946" sldId="2516"/>
            <ac:picMk id="7" creationId="{2073F938-3A4C-C0F6-18ED-19F789605B26}"/>
          </ac:picMkLst>
        </pc:picChg>
        <pc:picChg chg="add mod">
          <ac:chgData name="Rota, Lorenzo" userId="d90fd47d-35b1-4fa2-a72d-679d2dc20589" providerId="ADAL" clId="{604A5764-CA4C-4BF7-B312-F1F7C7B259FE}" dt="2022-09-23T22:06:38.845" v="2930" actId="1076"/>
          <ac:picMkLst>
            <pc:docMk/>
            <pc:sldMk cId="2585916946" sldId="2516"/>
            <ac:picMk id="9" creationId="{4238FF71-06D1-D2A6-5DEC-7C23175D75CF}"/>
          </ac:picMkLst>
        </pc:picChg>
        <pc:cxnChg chg="add mod">
          <ac:chgData name="Rota, Lorenzo" userId="d90fd47d-35b1-4fa2-a72d-679d2dc20589" providerId="ADAL" clId="{604A5764-CA4C-4BF7-B312-F1F7C7B259FE}" dt="2022-09-23T22:06:38.845" v="2930" actId="1076"/>
          <ac:cxnSpMkLst>
            <pc:docMk/>
            <pc:sldMk cId="2585916946" sldId="2516"/>
            <ac:cxnSpMk id="13" creationId="{3506493E-5DB6-A580-07F6-27CF63F878EA}"/>
          </ac:cxnSpMkLst>
        </pc:cxnChg>
      </pc:sldChg>
      <pc:sldChg chg="new">
        <pc:chgData name="Rota, Lorenzo" userId="d90fd47d-35b1-4fa2-a72d-679d2dc20589" providerId="ADAL" clId="{604A5764-CA4C-4BF7-B312-F1F7C7B259FE}" dt="2022-09-23T22:06:03.060" v="2890" actId="680"/>
        <pc:sldMkLst>
          <pc:docMk/>
          <pc:sldMk cId="2852886912" sldId="2517"/>
        </pc:sldMkLst>
      </pc:sldChg>
    </pc:docChg>
  </pc:docChgLst>
  <pc:docChgLst>
    <pc:chgData name="Lorenzo Rota" userId="d90fd47d-35b1-4fa2-a72d-679d2dc20589" providerId="ADAL" clId="{8217D19B-784A-4156-9F0D-7C765564B1CD}"/>
    <pc:docChg chg="undo redo custSel addSld delSld modSld sldOrd">
      <pc:chgData name="Lorenzo Rota" userId="d90fd47d-35b1-4fa2-a72d-679d2dc20589" providerId="ADAL" clId="{8217D19B-784A-4156-9F0D-7C765564B1CD}" dt="2023-06-10T16:27:47.184" v="1028" actId="1076"/>
      <pc:docMkLst>
        <pc:docMk/>
      </pc:docMkLst>
      <pc:sldChg chg="modSp mod">
        <pc:chgData name="Lorenzo Rota" userId="d90fd47d-35b1-4fa2-a72d-679d2dc20589" providerId="ADAL" clId="{8217D19B-784A-4156-9F0D-7C765564B1CD}" dt="2023-06-10T16:27:47.184" v="1028" actId="1076"/>
        <pc:sldMkLst>
          <pc:docMk/>
          <pc:sldMk cId="3110271492" sldId="373"/>
        </pc:sldMkLst>
        <pc:spChg chg="mod">
          <ac:chgData name="Lorenzo Rota" userId="d90fd47d-35b1-4fa2-a72d-679d2dc20589" providerId="ADAL" clId="{8217D19B-784A-4156-9F0D-7C765564B1CD}" dt="2023-06-10T16:27:40.646" v="1027" actId="1076"/>
          <ac:spMkLst>
            <pc:docMk/>
            <pc:sldMk cId="3110271492" sldId="373"/>
            <ac:spMk id="8" creationId="{339A3C4F-49E0-E344-8E88-83B8C90BB845}"/>
          </ac:spMkLst>
        </pc:spChg>
        <pc:spChg chg="mod">
          <ac:chgData name="Lorenzo Rota" userId="d90fd47d-35b1-4fa2-a72d-679d2dc20589" providerId="ADAL" clId="{8217D19B-784A-4156-9F0D-7C765564B1CD}" dt="2023-06-10T16:27:47.184" v="1028" actId="1076"/>
          <ac:spMkLst>
            <pc:docMk/>
            <pc:sldMk cId="3110271492" sldId="373"/>
            <ac:spMk id="11" creationId="{056DF477-9B2A-D82C-D576-4CF7F59261E2}"/>
          </ac:spMkLst>
        </pc:spChg>
      </pc:sldChg>
      <pc:sldChg chg="del">
        <pc:chgData name="Lorenzo Rota" userId="d90fd47d-35b1-4fa2-a72d-679d2dc20589" providerId="ADAL" clId="{8217D19B-784A-4156-9F0D-7C765564B1CD}" dt="2023-06-10T16:23:23.357" v="790" actId="47"/>
        <pc:sldMkLst>
          <pc:docMk/>
          <pc:sldMk cId="4001526417" sldId="2518"/>
        </pc:sldMkLst>
      </pc:sldChg>
      <pc:sldChg chg="modSp mod">
        <pc:chgData name="Lorenzo Rota" userId="d90fd47d-35b1-4fa2-a72d-679d2dc20589" providerId="ADAL" clId="{8217D19B-784A-4156-9F0D-7C765564B1CD}" dt="2023-06-10T16:24:10.947" v="793"/>
        <pc:sldMkLst>
          <pc:docMk/>
          <pc:sldMk cId="2795113393" sldId="2521"/>
        </pc:sldMkLst>
        <pc:picChg chg="mod">
          <ac:chgData name="Lorenzo Rota" userId="d90fd47d-35b1-4fa2-a72d-679d2dc20589" providerId="ADAL" clId="{8217D19B-784A-4156-9F0D-7C765564B1CD}" dt="2023-06-10T16:24:10.947" v="793"/>
          <ac:picMkLst>
            <pc:docMk/>
            <pc:sldMk cId="2795113393" sldId="2521"/>
            <ac:picMk id="10" creationId="{AEE3FE06-8184-BF1A-6894-D3F023639770}"/>
          </ac:picMkLst>
        </pc:picChg>
      </pc:sldChg>
      <pc:sldChg chg="del">
        <pc:chgData name="Lorenzo Rota" userId="d90fd47d-35b1-4fa2-a72d-679d2dc20589" providerId="ADAL" clId="{8217D19B-784A-4156-9F0D-7C765564B1CD}" dt="2023-06-10T16:23:19.924" v="789" actId="47"/>
        <pc:sldMkLst>
          <pc:docMk/>
          <pc:sldMk cId="1182938525" sldId="2522"/>
        </pc:sldMkLst>
      </pc:sldChg>
      <pc:sldChg chg="delSp modSp mod">
        <pc:chgData name="Lorenzo Rota" userId="d90fd47d-35b1-4fa2-a72d-679d2dc20589" providerId="ADAL" clId="{8217D19B-784A-4156-9F0D-7C765564B1CD}" dt="2023-06-10T16:17:18.287" v="653" actId="1076"/>
        <pc:sldMkLst>
          <pc:docMk/>
          <pc:sldMk cId="1581246206" sldId="2523"/>
        </pc:sldMkLst>
        <pc:spChg chg="mod">
          <ac:chgData name="Lorenzo Rota" userId="d90fd47d-35b1-4fa2-a72d-679d2dc20589" providerId="ADAL" clId="{8217D19B-784A-4156-9F0D-7C765564B1CD}" dt="2023-06-10T16:17:18.287" v="653" actId="1076"/>
          <ac:spMkLst>
            <pc:docMk/>
            <pc:sldMk cId="1581246206" sldId="2523"/>
            <ac:spMk id="17" creationId="{F776926B-A492-EB6E-F080-457D370D0192}"/>
          </ac:spMkLst>
        </pc:spChg>
        <pc:picChg chg="del">
          <ac:chgData name="Lorenzo Rota" userId="d90fd47d-35b1-4fa2-a72d-679d2dc20589" providerId="ADAL" clId="{8217D19B-784A-4156-9F0D-7C765564B1CD}" dt="2023-06-10T16:12:10.379" v="587" actId="478"/>
          <ac:picMkLst>
            <pc:docMk/>
            <pc:sldMk cId="1581246206" sldId="2523"/>
            <ac:picMk id="8" creationId="{022AC005-8E05-DC89-A86F-2963E1EF23F2}"/>
          </ac:picMkLst>
        </pc:picChg>
      </pc:sldChg>
      <pc:sldChg chg="del">
        <pc:chgData name="Lorenzo Rota" userId="d90fd47d-35b1-4fa2-a72d-679d2dc20589" providerId="ADAL" clId="{8217D19B-784A-4156-9F0D-7C765564B1CD}" dt="2023-06-10T16:16:13.492" v="604" actId="47"/>
        <pc:sldMkLst>
          <pc:docMk/>
          <pc:sldMk cId="2978942247" sldId="2529"/>
        </pc:sldMkLst>
      </pc:sldChg>
      <pc:sldChg chg="addSp delSp modSp mod">
        <pc:chgData name="Lorenzo Rota" userId="d90fd47d-35b1-4fa2-a72d-679d2dc20589" providerId="ADAL" clId="{8217D19B-784A-4156-9F0D-7C765564B1CD}" dt="2023-06-10T16:22:56.455" v="785" actId="166"/>
        <pc:sldMkLst>
          <pc:docMk/>
          <pc:sldMk cId="893377252" sldId="2530"/>
        </pc:sldMkLst>
        <pc:spChg chg="mod ord">
          <ac:chgData name="Lorenzo Rota" userId="d90fd47d-35b1-4fa2-a72d-679d2dc20589" providerId="ADAL" clId="{8217D19B-784A-4156-9F0D-7C765564B1CD}" dt="2023-06-10T16:22:56.455" v="785" actId="166"/>
          <ac:spMkLst>
            <pc:docMk/>
            <pc:sldMk cId="893377252" sldId="2530"/>
            <ac:spMk id="10" creationId="{ABC0DC24-7C22-D797-31AE-1D300EE966C6}"/>
          </ac:spMkLst>
        </pc:spChg>
        <pc:spChg chg="del">
          <ac:chgData name="Lorenzo Rota" userId="d90fd47d-35b1-4fa2-a72d-679d2dc20589" providerId="ADAL" clId="{8217D19B-784A-4156-9F0D-7C765564B1CD}" dt="2023-06-10T16:12:14.833" v="588" actId="478"/>
          <ac:spMkLst>
            <pc:docMk/>
            <pc:sldMk cId="893377252" sldId="2530"/>
            <ac:spMk id="18" creationId="{0A857288-86DD-5866-A388-000620124FA3}"/>
          </ac:spMkLst>
        </pc:spChg>
        <pc:spChg chg="mod">
          <ac:chgData name="Lorenzo Rota" userId="d90fd47d-35b1-4fa2-a72d-679d2dc20589" providerId="ADAL" clId="{8217D19B-784A-4156-9F0D-7C765564B1CD}" dt="2023-06-10T16:20:58.003" v="721" actId="20577"/>
          <ac:spMkLst>
            <pc:docMk/>
            <pc:sldMk cId="893377252" sldId="2530"/>
            <ac:spMk id="19" creationId="{D4460723-B76A-99C7-DE13-75E6DB7DE16F}"/>
          </ac:spMkLst>
        </pc:spChg>
        <pc:spChg chg="mod">
          <ac:chgData name="Lorenzo Rota" userId="d90fd47d-35b1-4fa2-a72d-679d2dc20589" providerId="ADAL" clId="{8217D19B-784A-4156-9F0D-7C765564B1CD}" dt="2023-06-10T16:21:41.575" v="783" actId="14100"/>
          <ac:spMkLst>
            <pc:docMk/>
            <pc:sldMk cId="893377252" sldId="2530"/>
            <ac:spMk id="20" creationId="{68FC9CF3-3E5A-428F-26C0-FA995879F4A6}"/>
          </ac:spMkLst>
        </pc:spChg>
        <pc:spChg chg="del">
          <ac:chgData name="Lorenzo Rota" userId="d90fd47d-35b1-4fa2-a72d-679d2dc20589" providerId="ADAL" clId="{8217D19B-784A-4156-9F0D-7C765564B1CD}" dt="2023-06-10T16:12:19.628" v="589" actId="478"/>
          <ac:spMkLst>
            <pc:docMk/>
            <pc:sldMk cId="893377252" sldId="2530"/>
            <ac:spMk id="21" creationId="{1F14DD0D-BF15-5BDD-EB1F-05E7C1D06499}"/>
          </ac:spMkLst>
        </pc:spChg>
        <pc:picChg chg="add mod modCrop">
          <ac:chgData name="Lorenzo Rota" userId="d90fd47d-35b1-4fa2-a72d-679d2dc20589" providerId="ADAL" clId="{8217D19B-784A-4156-9F0D-7C765564B1CD}" dt="2023-06-10T16:20:36.347" v="711" actId="1076"/>
          <ac:picMkLst>
            <pc:docMk/>
            <pc:sldMk cId="893377252" sldId="2530"/>
            <ac:picMk id="2" creationId="{BFDBD0E5-9815-08A3-1D68-FE91854CA5D7}"/>
          </ac:picMkLst>
        </pc:picChg>
        <pc:picChg chg="del">
          <ac:chgData name="Lorenzo Rota" userId="d90fd47d-35b1-4fa2-a72d-679d2dc20589" providerId="ADAL" clId="{8217D19B-784A-4156-9F0D-7C765564B1CD}" dt="2023-06-10T16:15:35.384" v="600" actId="478"/>
          <ac:picMkLst>
            <pc:docMk/>
            <pc:sldMk cId="893377252" sldId="2530"/>
            <ac:picMk id="4" creationId="{9534D8C7-385B-569A-FC2F-63EA5403CED4}"/>
          </ac:picMkLst>
        </pc:picChg>
        <pc:picChg chg="add mod">
          <ac:chgData name="Lorenzo Rota" userId="d90fd47d-35b1-4fa2-a72d-679d2dc20589" providerId="ADAL" clId="{8217D19B-784A-4156-9F0D-7C765564B1CD}" dt="2023-06-10T16:20:41.681" v="713" actId="1076"/>
          <ac:picMkLst>
            <pc:docMk/>
            <pc:sldMk cId="893377252" sldId="2530"/>
            <ac:picMk id="7" creationId="{F688D177-753F-DF55-165F-45A92EFB15A9}"/>
          </ac:picMkLst>
        </pc:picChg>
        <pc:picChg chg="del">
          <ac:chgData name="Lorenzo Rota" userId="d90fd47d-35b1-4fa2-a72d-679d2dc20589" providerId="ADAL" clId="{8217D19B-784A-4156-9F0D-7C765564B1CD}" dt="2023-06-10T16:14:37.511" v="590" actId="478"/>
          <ac:picMkLst>
            <pc:docMk/>
            <pc:sldMk cId="893377252" sldId="2530"/>
            <ac:picMk id="14" creationId="{DEDF560B-355E-834A-DEEA-24E7E227C1C5}"/>
          </ac:picMkLst>
        </pc:picChg>
      </pc:sldChg>
      <pc:sldChg chg="ord">
        <pc:chgData name="Lorenzo Rota" userId="d90fd47d-35b1-4fa2-a72d-679d2dc20589" providerId="ADAL" clId="{8217D19B-784A-4156-9F0D-7C765564B1CD}" dt="2023-06-10T16:17:34.876" v="655"/>
        <pc:sldMkLst>
          <pc:docMk/>
          <pc:sldMk cId="748560527" sldId="2539"/>
        </pc:sldMkLst>
      </pc:sldChg>
      <pc:sldChg chg="addSp delSp modSp new mod">
        <pc:chgData name="Lorenzo Rota" userId="d90fd47d-35b1-4fa2-a72d-679d2dc20589" providerId="ADAL" clId="{8217D19B-784A-4156-9F0D-7C765564B1CD}" dt="2023-06-10T16:23:06.711" v="788" actId="1035"/>
        <pc:sldMkLst>
          <pc:docMk/>
          <pc:sldMk cId="130530979" sldId="2541"/>
        </pc:sldMkLst>
        <pc:spChg chg="del">
          <ac:chgData name="Lorenzo Rota" userId="d90fd47d-35b1-4fa2-a72d-679d2dc20589" providerId="ADAL" clId="{8217D19B-784A-4156-9F0D-7C765564B1CD}" dt="2023-06-10T16:01:41.909" v="7" actId="478"/>
          <ac:spMkLst>
            <pc:docMk/>
            <pc:sldMk cId="130530979" sldId="2541"/>
            <ac:spMk id="2" creationId="{2966DD89-1A01-E3D4-BDE0-5CFFB97EED36}"/>
          </ac:spMkLst>
        </pc:spChg>
        <pc:spChg chg="mod">
          <ac:chgData name="Lorenzo Rota" userId="d90fd47d-35b1-4fa2-a72d-679d2dc20589" providerId="ADAL" clId="{8217D19B-784A-4156-9F0D-7C765564B1CD}" dt="2023-06-10T16:03:51.499" v="67" actId="113"/>
          <ac:spMkLst>
            <pc:docMk/>
            <pc:sldMk cId="130530979" sldId="2541"/>
            <ac:spMk id="3" creationId="{368BE163-AFEF-CC54-A1CA-D54AF772FA45}"/>
          </ac:spMkLst>
        </pc:spChg>
        <pc:spChg chg="del">
          <ac:chgData name="Lorenzo Rota" userId="d90fd47d-35b1-4fa2-a72d-679d2dc20589" providerId="ADAL" clId="{8217D19B-784A-4156-9F0D-7C765564B1CD}" dt="2023-06-10T16:01:37.786" v="6" actId="478"/>
          <ac:spMkLst>
            <pc:docMk/>
            <pc:sldMk cId="130530979" sldId="2541"/>
            <ac:spMk id="4" creationId="{F88B8B07-351A-75C1-40A9-FA8A037A882A}"/>
          </ac:spMkLst>
        </pc:spChg>
        <pc:spChg chg="mod">
          <ac:chgData name="Lorenzo Rota" userId="d90fd47d-35b1-4fa2-a72d-679d2dc20589" providerId="ADAL" clId="{8217D19B-784A-4156-9F0D-7C765564B1CD}" dt="2023-06-10T16:03:51.499" v="67" actId="113"/>
          <ac:spMkLst>
            <pc:docMk/>
            <pc:sldMk cId="130530979" sldId="2541"/>
            <ac:spMk id="5" creationId="{CCE83B2A-5E17-F1AE-0BF8-30518D514940}"/>
          </ac:spMkLst>
        </pc:spChg>
        <pc:spChg chg="mod">
          <ac:chgData name="Lorenzo Rota" userId="d90fd47d-35b1-4fa2-a72d-679d2dc20589" providerId="ADAL" clId="{8217D19B-784A-4156-9F0D-7C765564B1CD}" dt="2023-06-10T16:10:18.025" v="411" actId="20577"/>
          <ac:spMkLst>
            <pc:docMk/>
            <pc:sldMk cId="130530979" sldId="2541"/>
            <ac:spMk id="6" creationId="{A6CC7A7D-91D1-40A9-B92F-8D4653A166C5}"/>
          </ac:spMkLst>
        </pc:spChg>
        <pc:spChg chg="add del">
          <ac:chgData name="Lorenzo Rota" userId="d90fd47d-35b1-4fa2-a72d-679d2dc20589" providerId="ADAL" clId="{8217D19B-784A-4156-9F0D-7C765564B1CD}" dt="2023-06-10T16:01:31.006" v="2"/>
          <ac:spMkLst>
            <pc:docMk/>
            <pc:sldMk cId="130530979" sldId="2541"/>
            <ac:spMk id="7" creationId="{3723C5D3-FC56-31AA-6889-EFEA40264475}"/>
          </ac:spMkLst>
        </pc:spChg>
        <pc:spChg chg="add del">
          <ac:chgData name="Lorenzo Rota" userId="d90fd47d-35b1-4fa2-a72d-679d2dc20589" providerId="ADAL" clId="{8217D19B-784A-4156-9F0D-7C765564B1CD}" dt="2023-06-10T16:02:03.692" v="14"/>
          <ac:spMkLst>
            <pc:docMk/>
            <pc:sldMk cId="130530979" sldId="2541"/>
            <ac:spMk id="9" creationId="{66210738-6F2F-ADD1-28ED-36107421F197}"/>
          </ac:spMkLst>
        </pc:spChg>
        <pc:spChg chg="add del">
          <ac:chgData name="Lorenzo Rota" userId="d90fd47d-35b1-4fa2-a72d-679d2dc20589" providerId="ADAL" clId="{8217D19B-784A-4156-9F0D-7C765564B1CD}" dt="2023-06-10T16:02:29.495" v="25"/>
          <ac:spMkLst>
            <pc:docMk/>
            <pc:sldMk cId="130530979" sldId="2541"/>
            <ac:spMk id="11" creationId="{A6BD8285-D326-B980-EBA2-F4E12BBA1EF7}"/>
          </ac:spMkLst>
        </pc:spChg>
        <pc:spChg chg="add mod">
          <ac:chgData name="Lorenzo Rota" userId="d90fd47d-35b1-4fa2-a72d-679d2dc20589" providerId="ADAL" clId="{8217D19B-784A-4156-9F0D-7C765564B1CD}" dt="2023-06-10T16:16:37.785" v="614" actId="207"/>
          <ac:spMkLst>
            <pc:docMk/>
            <pc:sldMk cId="130530979" sldId="2541"/>
            <ac:spMk id="13" creationId="{F3FD1DBE-A3D9-5DAC-7422-DFE4E646C6B6}"/>
          </ac:spMkLst>
        </pc:spChg>
        <pc:spChg chg="add mod ord">
          <ac:chgData name="Lorenzo Rota" userId="d90fd47d-35b1-4fa2-a72d-679d2dc20589" providerId="ADAL" clId="{8217D19B-784A-4156-9F0D-7C765564B1CD}" dt="2023-06-10T16:11:18.814" v="512" actId="1076"/>
          <ac:spMkLst>
            <pc:docMk/>
            <pc:sldMk cId="130530979" sldId="2541"/>
            <ac:spMk id="14" creationId="{D1106877-1129-996C-F67A-3181EF2A87D2}"/>
          </ac:spMkLst>
        </pc:spChg>
        <pc:spChg chg="add mod">
          <ac:chgData name="Lorenzo Rota" userId="d90fd47d-35b1-4fa2-a72d-679d2dc20589" providerId="ADAL" clId="{8217D19B-784A-4156-9F0D-7C765564B1CD}" dt="2023-06-10T16:11:18.814" v="512" actId="1076"/>
          <ac:spMkLst>
            <pc:docMk/>
            <pc:sldMk cId="130530979" sldId="2541"/>
            <ac:spMk id="15" creationId="{7BC69B6B-19EE-7C31-DB5A-B1DE9F85AD08}"/>
          </ac:spMkLst>
        </pc:spChg>
        <pc:spChg chg="add mod">
          <ac:chgData name="Lorenzo Rota" userId="d90fd47d-35b1-4fa2-a72d-679d2dc20589" providerId="ADAL" clId="{8217D19B-784A-4156-9F0D-7C765564B1CD}" dt="2023-06-10T16:11:18.814" v="512" actId="1076"/>
          <ac:spMkLst>
            <pc:docMk/>
            <pc:sldMk cId="130530979" sldId="2541"/>
            <ac:spMk id="16" creationId="{424D0ECE-F824-5F03-BFBC-F6425F1B0E2D}"/>
          </ac:spMkLst>
        </pc:spChg>
        <pc:spChg chg="add mod">
          <ac:chgData name="Lorenzo Rota" userId="d90fd47d-35b1-4fa2-a72d-679d2dc20589" providerId="ADAL" clId="{8217D19B-784A-4156-9F0D-7C765564B1CD}" dt="2023-06-10T16:11:18.814" v="512" actId="1076"/>
          <ac:spMkLst>
            <pc:docMk/>
            <pc:sldMk cId="130530979" sldId="2541"/>
            <ac:spMk id="17" creationId="{9EFE1700-AB00-41A7-E055-BDD97C80AF11}"/>
          </ac:spMkLst>
        </pc:spChg>
        <pc:spChg chg="add mod">
          <ac:chgData name="Lorenzo Rota" userId="d90fd47d-35b1-4fa2-a72d-679d2dc20589" providerId="ADAL" clId="{8217D19B-784A-4156-9F0D-7C765564B1CD}" dt="2023-06-10T16:05:15.733" v="89" actId="571"/>
          <ac:spMkLst>
            <pc:docMk/>
            <pc:sldMk cId="130530979" sldId="2541"/>
            <ac:spMk id="18" creationId="{625CD77B-A268-C2C0-7575-C271238EA54C}"/>
          </ac:spMkLst>
        </pc:spChg>
        <pc:spChg chg="add mod">
          <ac:chgData name="Lorenzo Rota" userId="d90fd47d-35b1-4fa2-a72d-679d2dc20589" providerId="ADAL" clId="{8217D19B-784A-4156-9F0D-7C765564B1CD}" dt="2023-06-10T16:05:15.733" v="89" actId="571"/>
          <ac:spMkLst>
            <pc:docMk/>
            <pc:sldMk cId="130530979" sldId="2541"/>
            <ac:spMk id="19" creationId="{42045B1C-E7EE-66D2-A4F8-24ED481B88F2}"/>
          </ac:spMkLst>
        </pc:spChg>
        <pc:spChg chg="add mod">
          <ac:chgData name="Lorenzo Rota" userId="d90fd47d-35b1-4fa2-a72d-679d2dc20589" providerId="ADAL" clId="{8217D19B-784A-4156-9F0D-7C765564B1CD}" dt="2023-06-10T16:11:18.814" v="512" actId="1076"/>
          <ac:spMkLst>
            <pc:docMk/>
            <pc:sldMk cId="130530979" sldId="2541"/>
            <ac:spMk id="20" creationId="{CB259292-DA29-F48B-90D6-25F9BEA40B22}"/>
          </ac:spMkLst>
        </pc:spChg>
        <pc:spChg chg="add mod">
          <ac:chgData name="Lorenzo Rota" userId="d90fd47d-35b1-4fa2-a72d-679d2dc20589" providerId="ADAL" clId="{8217D19B-784A-4156-9F0D-7C765564B1CD}" dt="2023-06-10T16:11:18.814" v="512" actId="1076"/>
          <ac:spMkLst>
            <pc:docMk/>
            <pc:sldMk cId="130530979" sldId="2541"/>
            <ac:spMk id="21" creationId="{045A2CDD-1542-D8F8-2B21-48DDC3438F50}"/>
          </ac:spMkLst>
        </pc:spChg>
        <pc:spChg chg="add mod">
          <ac:chgData name="Lorenzo Rota" userId="d90fd47d-35b1-4fa2-a72d-679d2dc20589" providerId="ADAL" clId="{8217D19B-784A-4156-9F0D-7C765564B1CD}" dt="2023-06-10T16:11:18.814" v="512" actId="1076"/>
          <ac:spMkLst>
            <pc:docMk/>
            <pc:sldMk cId="130530979" sldId="2541"/>
            <ac:spMk id="22" creationId="{57DC49DF-A95F-3FC9-DD5C-48FDCC861EB2}"/>
          </ac:spMkLst>
        </pc:spChg>
        <pc:spChg chg="add mod">
          <ac:chgData name="Lorenzo Rota" userId="d90fd47d-35b1-4fa2-a72d-679d2dc20589" providerId="ADAL" clId="{8217D19B-784A-4156-9F0D-7C765564B1CD}" dt="2023-06-10T16:11:18.814" v="512" actId="1076"/>
          <ac:spMkLst>
            <pc:docMk/>
            <pc:sldMk cId="130530979" sldId="2541"/>
            <ac:spMk id="23" creationId="{AFDE41F4-B520-475F-AF19-A4E801F3F356}"/>
          </ac:spMkLst>
        </pc:spChg>
        <pc:spChg chg="add mod">
          <ac:chgData name="Lorenzo Rota" userId="d90fd47d-35b1-4fa2-a72d-679d2dc20589" providerId="ADAL" clId="{8217D19B-784A-4156-9F0D-7C765564B1CD}" dt="2023-06-10T16:11:35.621" v="570" actId="20577"/>
          <ac:spMkLst>
            <pc:docMk/>
            <pc:sldMk cId="130530979" sldId="2541"/>
            <ac:spMk id="24" creationId="{55C295D5-903F-EE68-89D5-018C3AB31310}"/>
          </ac:spMkLst>
        </pc:spChg>
        <pc:spChg chg="add mod">
          <ac:chgData name="Lorenzo Rota" userId="d90fd47d-35b1-4fa2-a72d-679d2dc20589" providerId="ADAL" clId="{8217D19B-784A-4156-9F0D-7C765564B1CD}" dt="2023-06-10T16:11:41.432" v="572" actId="571"/>
          <ac:spMkLst>
            <pc:docMk/>
            <pc:sldMk cId="130530979" sldId="2541"/>
            <ac:spMk id="25" creationId="{355F0F6A-73BA-A626-4B9C-81FBC1BD767C}"/>
          </ac:spMkLst>
        </pc:spChg>
        <pc:spChg chg="add mod">
          <ac:chgData name="Lorenzo Rota" userId="d90fd47d-35b1-4fa2-a72d-679d2dc20589" providerId="ADAL" clId="{8217D19B-784A-4156-9F0D-7C765564B1CD}" dt="2023-06-10T16:19:36.793" v="707" actId="1076"/>
          <ac:spMkLst>
            <pc:docMk/>
            <pc:sldMk cId="130530979" sldId="2541"/>
            <ac:spMk id="28" creationId="{094E01F0-F798-B432-CCD8-8FB59BA24A79}"/>
          </ac:spMkLst>
        </pc:spChg>
        <pc:spChg chg="add mod">
          <ac:chgData name="Lorenzo Rota" userId="d90fd47d-35b1-4fa2-a72d-679d2dc20589" providerId="ADAL" clId="{8217D19B-784A-4156-9F0D-7C765564B1CD}" dt="2023-06-10T16:23:06.711" v="788" actId="1035"/>
          <ac:spMkLst>
            <pc:docMk/>
            <pc:sldMk cId="130530979" sldId="2541"/>
            <ac:spMk id="29" creationId="{FC522AEA-8548-A771-CB97-DD75A2F2D805}"/>
          </ac:spMkLst>
        </pc:spChg>
        <pc:picChg chg="add mod">
          <ac:chgData name="Lorenzo Rota" userId="d90fd47d-35b1-4fa2-a72d-679d2dc20589" providerId="ADAL" clId="{8217D19B-784A-4156-9F0D-7C765564B1CD}" dt="2023-06-10T16:11:18.814" v="512" actId="1076"/>
          <ac:picMkLst>
            <pc:docMk/>
            <pc:sldMk cId="130530979" sldId="2541"/>
            <ac:picMk id="8" creationId="{B44CDE48-A58F-4B09-AD87-08111F5161AC}"/>
          </ac:picMkLst>
        </pc:picChg>
        <pc:picChg chg="add del mod">
          <ac:chgData name="Lorenzo Rota" userId="d90fd47d-35b1-4fa2-a72d-679d2dc20589" providerId="ADAL" clId="{8217D19B-784A-4156-9F0D-7C765564B1CD}" dt="2023-06-10T16:02:26.015" v="21" actId="478"/>
          <ac:picMkLst>
            <pc:docMk/>
            <pc:sldMk cId="130530979" sldId="2541"/>
            <ac:picMk id="10" creationId="{38C16BCB-973C-D60F-903D-9240C46B92C9}"/>
          </ac:picMkLst>
        </pc:picChg>
        <pc:picChg chg="add mod">
          <ac:chgData name="Lorenzo Rota" userId="d90fd47d-35b1-4fa2-a72d-679d2dc20589" providerId="ADAL" clId="{8217D19B-784A-4156-9F0D-7C765564B1CD}" dt="2023-06-10T16:11:18.814" v="512" actId="1076"/>
          <ac:picMkLst>
            <pc:docMk/>
            <pc:sldMk cId="130530979" sldId="2541"/>
            <ac:picMk id="12" creationId="{16D58708-44A3-8D6D-DEEF-C381C23C1F15}"/>
          </ac:picMkLst>
        </pc:picChg>
        <pc:cxnChg chg="add mod">
          <ac:chgData name="Lorenzo Rota" userId="d90fd47d-35b1-4fa2-a72d-679d2dc20589" providerId="ADAL" clId="{8217D19B-784A-4156-9F0D-7C765564B1CD}" dt="2023-06-10T16:19:32.610" v="706" actId="1076"/>
          <ac:cxnSpMkLst>
            <pc:docMk/>
            <pc:sldMk cId="130530979" sldId="2541"/>
            <ac:cxnSpMk id="27" creationId="{BACD11ED-581B-91E1-BF1B-24B4F6478DEE}"/>
          </ac:cxnSpMkLst>
        </pc:cxnChg>
      </pc:sldChg>
      <pc:sldChg chg="addSp delSp modSp new mod">
        <pc:chgData name="Lorenzo Rota" userId="d90fd47d-35b1-4fa2-a72d-679d2dc20589" providerId="ADAL" clId="{8217D19B-784A-4156-9F0D-7C765564B1CD}" dt="2023-06-10T16:18:18.358" v="681" actId="478"/>
        <pc:sldMkLst>
          <pc:docMk/>
          <pc:sldMk cId="646607993" sldId="2542"/>
        </pc:sldMkLst>
        <pc:spChg chg="del">
          <ac:chgData name="Lorenzo Rota" userId="d90fd47d-35b1-4fa2-a72d-679d2dc20589" providerId="ADAL" clId="{8217D19B-784A-4156-9F0D-7C765564B1CD}" dt="2023-06-10T16:17:45.996" v="658" actId="478"/>
          <ac:spMkLst>
            <pc:docMk/>
            <pc:sldMk cId="646607993" sldId="2542"/>
            <ac:spMk id="2" creationId="{958FE2A4-276C-0206-73D9-D67D4CCF6959}"/>
          </ac:spMkLst>
        </pc:spChg>
        <pc:spChg chg="del">
          <ac:chgData name="Lorenzo Rota" userId="d90fd47d-35b1-4fa2-a72d-679d2dc20589" providerId="ADAL" clId="{8217D19B-784A-4156-9F0D-7C765564B1CD}" dt="2023-06-10T16:18:15.017" v="680" actId="478"/>
          <ac:spMkLst>
            <pc:docMk/>
            <pc:sldMk cId="646607993" sldId="2542"/>
            <ac:spMk id="3" creationId="{9A086E1B-6A3E-4269-F5F2-4153888D4A59}"/>
          </ac:spMkLst>
        </pc:spChg>
        <pc:spChg chg="del">
          <ac:chgData name="Lorenzo Rota" userId="d90fd47d-35b1-4fa2-a72d-679d2dc20589" providerId="ADAL" clId="{8217D19B-784A-4156-9F0D-7C765564B1CD}" dt="2023-06-10T16:17:42.445" v="657" actId="478"/>
          <ac:spMkLst>
            <pc:docMk/>
            <pc:sldMk cId="646607993" sldId="2542"/>
            <ac:spMk id="4" creationId="{FF297487-81C8-F12F-C327-3DFEA5A94204}"/>
          </ac:spMkLst>
        </pc:spChg>
        <pc:spChg chg="del">
          <ac:chgData name="Lorenzo Rota" userId="d90fd47d-35b1-4fa2-a72d-679d2dc20589" providerId="ADAL" clId="{8217D19B-784A-4156-9F0D-7C765564B1CD}" dt="2023-06-10T16:18:18.358" v="681" actId="478"/>
          <ac:spMkLst>
            <pc:docMk/>
            <pc:sldMk cId="646607993" sldId="2542"/>
            <ac:spMk id="6" creationId="{F456F334-4F72-51CD-C6A3-AC7B260C3BD1}"/>
          </ac:spMkLst>
        </pc:spChg>
        <pc:spChg chg="add mod">
          <ac:chgData name="Lorenzo Rota" userId="d90fd47d-35b1-4fa2-a72d-679d2dc20589" providerId="ADAL" clId="{8217D19B-784A-4156-9F0D-7C765564B1CD}" dt="2023-06-10T16:18:11.436" v="679" actId="20577"/>
          <ac:spMkLst>
            <pc:docMk/>
            <pc:sldMk cId="646607993" sldId="2542"/>
            <ac:spMk id="7" creationId="{3F5B2CDD-89A0-1EC0-CB3C-7A9A046F813E}"/>
          </ac:spMkLst>
        </pc:spChg>
      </pc:sldChg>
    </pc:docChg>
  </pc:docChgLst>
  <pc:docChgLst>
    <pc:chgData name="Lorenzo Rota" userId="d90fd47d-35b1-4fa2-a72d-679d2dc20589" providerId="ADAL" clId="{A9174EEB-E6B1-4C9B-BAD1-3F989CA22FEB}"/>
    <pc:docChg chg="undo redo custSel addSld delSld modSld sldOrd">
      <pc:chgData name="Lorenzo Rota" userId="d90fd47d-35b1-4fa2-a72d-679d2dc20589" providerId="ADAL" clId="{A9174EEB-E6B1-4C9B-BAD1-3F989CA22FEB}" dt="2023-06-12T06:35:42.944" v="1808" actId="1076"/>
      <pc:docMkLst>
        <pc:docMk/>
      </pc:docMkLst>
      <pc:sldChg chg="modSp mod">
        <pc:chgData name="Lorenzo Rota" userId="d90fd47d-35b1-4fa2-a72d-679d2dc20589" providerId="ADAL" clId="{A9174EEB-E6B1-4C9B-BAD1-3F989CA22FEB}" dt="2023-06-11T19:32:52.164" v="10" actId="20577"/>
        <pc:sldMkLst>
          <pc:docMk/>
          <pc:sldMk cId="3110271492" sldId="373"/>
        </pc:sldMkLst>
        <pc:spChg chg="mod">
          <ac:chgData name="Lorenzo Rota" userId="d90fd47d-35b1-4fa2-a72d-679d2dc20589" providerId="ADAL" clId="{A9174EEB-E6B1-4C9B-BAD1-3F989CA22FEB}" dt="2023-06-11T19:32:52.164" v="10" actId="20577"/>
          <ac:spMkLst>
            <pc:docMk/>
            <pc:sldMk cId="3110271492" sldId="373"/>
            <ac:spMk id="3" creationId="{3052FE91-7906-2944-B862-343710C71B4D}"/>
          </ac:spMkLst>
        </pc:spChg>
      </pc:sldChg>
      <pc:sldChg chg="modSp mod">
        <pc:chgData name="Lorenzo Rota" userId="d90fd47d-35b1-4fa2-a72d-679d2dc20589" providerId="ADAL" clId="{A9174EEB-E6B1-4C9B-BAD1-3F989CA22FEB}" dt="2023-06-11T20:06:50.915" v="677" actId="20577"/>
        <pc:sldMkLst>
          <pc:docMk/>
          <pc:sldMk cId="1417222828" sldId="952"/>
        </pc:sldMkLst>
        <pc:spChg chg="mod">
          <ac:chgData name="Lorenzo Rota" userId="d90fd47d-35b1-4fa2-a72d-679d2dc20589" providerId="ADAL" clId="{A9174EEB-E6B1-4C9B-BAD1-3F989CA22FEB}" dt="2023-06-11T20:06:50.915" v="677" actId="20577"/>
          <ac:spMkLst>
            <pc:docMk/>
            <pc:sldMk cId="1417222828" sldId="952"/>
            <ac:spMk id="58" creationId="{9D9DAC8E-3BE4-D4C4-34D9-8D40B7A4F07B}"/>
          </ac:spMkLst>
        </pc:spChg>
      </pc:sldChg>
      <pc:sldChg chg="modSp mod">
        <pc:chgData name="Lorenzo Rota" userId="d90fd47d-35b1-4fa2-a72d-679d2dc20589" providerId="ADAL" clId="{A9174EEB-E6B1-4C9B-BAD1-3F989CA22FEB}" dt="2023-06-11T19:57:56.937" v="357" actId="20577"/>
        <pc:sldMkLst>
          <pc:docMk/>
          <pc:sldMk cId="1073548366" sldId="2513"/>
        </pc:sldMkLst>
        <pc:spChg chg="mod">
          <ac:chgData name="Lorenzo Rota" userId="d90fd47d-35b1-4fa2-a72d-679d2dc20589" providerId="ADAL" clId="{A9174EEB-E6B1-4C9B-BAD1-3F989CA22FEB}" dt="2023-06-11T19:57:56.937" v="357" actId="20577"/>
          <ac:spMkLst>
            <pc:docMk/>
            <pc:sldMk cId="1073548366" sldId="2513"/>
            <ac:spMk id="12" creationId="{6000C80B-8248-9031-7EC7-100692352802}"/>
          </ac:spMkLst>
        </pc:spChg>
      </pc:sldChg>
      <pc:sldChg chg="addSp delSp modSp mod">
        <pc:chgData name="Lorenzo Rota" userId="d90fd47d-35b1-4fa2-a72d-679d2dc20589" providerId="ADAL" clId="{A9174EEB-E6B1-4C9B-BAD1-3F989CA22FEB}" dt="2023-06-11T20:35:01.416" v="1486" actId="1076"/>
        <pc:sldMkLst>
          <pc:docMk/>
          <pc:sldMk cId="2404331461" sldId="2514"/>
        </pc:sldMkLst>
        <pc:spChg chg="add del mod">
          <ac:chgData name="Lorenzo Rota" userId="d90fd47d-35b1-4fa2-a72d-679d2dc20589" providerId="ADAL" clId="{A9174EEB-E6B1-4C9B-BAD1-3F989CA22FEB}" dt="2023-06-11T20:32:31.723" v="1466" actId="478"/>
          <ac:spMkLst>
            <pc:docMk/>
            <pc:sldMk cId="2404331461" sldId="2514"/>
            <ac:spMk id="4" creationId="{323676B7-CD38-70B1-E6D4-40A6932DBCFA}"/>
          </ac:spMkLst>
        </pc:spChg>
        <pc:spChg chg="del">
          <ac:chgData name="Lorenzo Rota" userId="d90fd47d-35b1-4fa2-a72d-679d2dc20589" providerId="ADAL" clId="{A9174EEB-E6B1-4C9B-BAD1-3F989CA22FEB}" dt="2023-06-11T20:13:51.189" v="809" actId="478"/>
          <ac:spMkLst>
            <pc:docMk/>
            <pc:sldMk cId="2404331461" sldId="2514"/>
            <ac:spMk id="6" creationId="{CF8381D2-5DE4-9115-6498-B53F0A861315}"/>
          </ac:spMkLst>
        </pc:spChg>
        <pc:spChg chg="mod">
          <ac:chgData name="Lorenzo Rota" userId="d90fd47d-35b1-4fa2-a72d-679d2dc20589" providerId="ADAL" clId="{A9174EEB-E6B1-4C9B-BAD1-3F989CA22FEB}" dt="2023-06-11T20:32:20.210" v="1463" actId="1076"/>
          <ac:spMkLst>
            <pc:docMk/>
            <pc:sldMk cId="2404331461" sldId="2514"/>
            <ac:spMk id="7" creationId="{53CEF905-B748-10E9-5CEB-8F0F5AD85E67}"/>
          </ac:spMkLst>
        </pc:spChg>
        <pc:spChg chg="mod">
          <ac:chgData name="Lorenzo Rota" userId="d90fd47d-35b1-4fa2-a72d-679d2dc20589" providerId="ADAL" clId="{A9174EEB-E6B1-4C9B-BAD1-3F989CA22FEB}" dt="2023-06-11T20:32:41.744" v="1467" actId="1076"/>
          <ac:spMkLst>
            <pc:docMk/>
            <pc:sldMk cId="2404331461" sldId="2514"/>
            <ac:spMk id="8" creationId="{763DE84A-1B0F-18F1-9AB3-77CDB64E49A2}"/>
          </ac:spMkLst>
        </pc:spChg>
        <pc:spChg chg="mod">
          <ac:chgData name="Lorenzo Rota" userId="d90fd47d-35b1-4fa2-a72d-679d2dc20589" providerId="ADAL" clId="{A9174EEB-E6B1-4C9B-BAD1-3F989CA22FEB}" dt="2023-06-11T20:32:41.744" v="1467" actId="1076"/>
          <ac:spMkLst>
            <pc:docMk/>
            <pc:sldMk cId="2404331461" sldId="2514"/>
            <ac:spMk id="9" creationId="{FB8702A9-A8C7-6D93-2B05-7B3EB908E60A}"/>
          </ac:spMkLst>
        </pc:spChg>
        <pc:spChg chg="mod">
          <ac:chgData name="Lorenzo Rota" userId="d90fd47d-35b1-4fa2-a72d-679d2dc20589" providerId="ADAL" clId="{A9174EEB-E6B1-4C9B-BAD1-3F989CA22FEB}" dt="2023-06-11T20:32:41.744" v="1467" actId="1076"/>
          <ac:spMkLst>
            <pc:docMk/>
            <pc:sldMk cId="2404331461" sldId="2514"/>
            <ac:spMk id="10" creationId="{50DBC326-A0BD-3FD0-8B1B-4C5CF7AC8711}"/>
          </ac:spMkLst>
        </pc:spChg>
        <pc:spChg chg="mod">
          <ac:chgData name="Lorenzo Rota" userId="d90fd47d-35b1-4fa2-a72d-679d2dc20589" providerId="ADAL" clId="{A9174EEB-E6B1-4C9B-BAD1-3F989CA22FEB}" dt="2023-06-11T20:31:55.351" v="1458" actId="1076"/>
          <ac:spMkLst>
            <pc:docMk/>
            <pc:sldMk cId="2404331461" sldId="2514"/>
            <ac:spMk id="11" creationId="{51D53C5B-D70C-DED5-B290-6D3AFD43B7CA}"/>
          </ac:spMkLst>
        </pc:spChg>
        <pc:spChg chg="mod">
          <ac:chgData name="Lorenzo Rota" userId="d90fd47d-35b1-4fa2-a72d-679d2dc20589" providerId="ADAL" clId="{A9174EEB-E6B1-4C9B-BAD1-3F989CA22FEB}" dt="2023-06-11T20:32:41.744" v="1467" actId="1076"/>
          <ac:spMkLst>
            <pc:docMk/>
            <pc:sldMk cId="2404331461" sldId="2514"/>
            <ac:spMk id="12" creationId="{BF0BDCEA-E6E0-6AA7-0A2D-CE9DE60D8046}"/>
          </ac:spMkLst>
        </pc:spChg>
        <pc:spChg chg="mod">
          <ac:chgData name="Lorenzo Rota" userId="d90fd47d-35b1-4fa2-a72d-679d2dc20589" providerId="ADAL" clId="{A9174EEB-E6B1-4C9B-BAD1-3F989CA22FEB}" dt="2023-06-11T20:32:41.744" v="1467" actId="1076"/>
          <ac:spMkLst>
            <pc:docMk/>
            <pc:sldMk cId="2404331461" sldId="2514"/>
            <ac:spMk id="17" creationId="{703D12B4-43F2-0024-FCE3-E7796A07D61E}"/>
          </ac:spMkLst>
        </pc:spChg>
        <pc:spChg chg="mod">
          <ac:chgData name="Lorenzo Rota" userId="d90fd47d-35b1-4fa2-a72d-679d2dc20589" providerId="ADAL" clId="{A9174EEB-E6B1-4C9B-BAD1-3F989CA22FEB}" dt="2023-06-11T20:32:41.744" v="1467" actId="1076"/>
          <ac:spMkLst>
            <pc:docMk/>
            <pc:sldMk cId="2404331461" sldId="2514"/>
            <ac:spMk id="18" creationId="{834D6F77-64EA-22F3-FD6A-0397BBF9E479}"/>
          </ac:spMkLst>
        </pc:spChg>
        <pc:spChg chg="mod">
          <ac:chgData name="Lorenzo Rota" userId="d90fd47d-35b1-4fa2-a72d-679d2dc20589" providerId="ADAL" clId="{A9174EEB-E6B1-4C9B-BAD1-3F989CA22FEB}" dt="2023-06-11T20:32:41.744" v="1467" actId="1076"/>
          <ac:spMkLst>
            <pc:docMk/>
            <pc:sldMk cId="2404331461" sldId="2514"/>
            <ac:spMk id="20" creationId="{09F79C97-2C18-CCA0-9988-7EAA6F36FAA1}"/>
          </ac:spMkLst>
        </pc:spChg>
        <pc:grpChg chg="mod">
          <ac:chgData name="Lorenzo Rota" userId="d90fd47d-35b1-4fa2-a72d-679d2dc20589" providerId="ADAL" clId="{A9174EEB-E6B1-4C9B-BAD1-3F989CA22FEB}" dt="2023-06-11T20:32:41.744" v="1467" actId="1076"/>
          <ac:grpSpMkLst>
            <pc:docMk/>
            <pc:sldMk cId="2404331461" sldId="2514"/>
            <ac:grpSpMk id="14" creationId="{14449D0C-11F6-4B21-7344-ADA633F84BE7}"/>
          </ac:grpSpMkLst>
        </pc:grpChg>
        <pc:grpChg chg="mod">
          <ac:chgData name="Lorenzo Rota" userId="d90fd47d-35b1-4fa2-a72d-679d2dc20589" providerId="ADAL" clId="{A9174EEB-E6B1-4C9B-BAD1-3F989CA22FEB}" dt="2023-06-11T20:32:41.744" v="1467" actId="1076"/>
          <ac:grpSpMkLst>
            <pc:docMk/>
            <pc:sldMk cId="2404331461" sldId="2514"/>
            <ac:grpSpMk id="16" creationId="{D92BB586-2E35-7D9A-E2FC-D382DFD1A1AF}"/>
          </ac:grpSpMkLst>
        </pc:grpChg>
        <pc:graphicFrameChg chg="mod">
          <ac:chgData name="Lorenzo Rota" userId="d90fd47d-35b1-4fa2-a72d-679d2dc20589" providerId="ADAL" clId="{A9174EEB-E6B1-4C9B-BAD1-3F989CA22FEB}" dt="2023-06-11T20:33:29.024" v="1480"/>
          <ac:graphicFrameMkLst>
            <pc:docMk/>
            <pc:sldMk cId="2404331461" sldId="2514"/>
            <ac:graphicFrameMk id="2" creationId="{E5C07525-3A0C-A236-C6E4-82F6E7653C91}"/>
          </ac:graphicFrameMkLst>
        </pc:graphicFrameChg>
        <pc:picChg chg="mod">
          <ac:chgData name="Lorenzo Rota" userId="d90fd47d-35b1-4fa2-a72d-679d2dc20589" providerId="ADAL" clId="{A9174EEB-E6B1-4C9B-BAD1-3F989CA22FEB}" dt="2023-06-11T20:32:41.744" v="1467" actId="1076"/>
          <ac:picMkLst>
            <pc:docMk/>
            <pc:sldMk cId="2404331461" sldId="2514"/>
            <ac:picMk id="13" creationId="{16271937-343A-27C4-3FE9-40FB778B7832}"/>
          </ac:picMkLst>
        </pc:picChg>
        <pc:picChg chg="mod">
          <ac:chgData name="Lorenzo Rota" userId="d90fd47d-35b1-4fa2-a72d-679d2dc20589" providerId="ADAL" clId="{A9174EEB-E6B1-4C9B-BAD1-3F989CA22FEB}" dt="2023-06-11T20:32:41.744" v="1467" actId="1076"/>
          <ac:picMkLst>
            <pc:docMk/>
            <pc:sldMk cId="2404331461" sldId="2514"/>
            <ac:picMk id="15" creationId="{47C7951E-8DDB-775A-C992-46532A5D88BE}"/>
          </ac:picMkLst>
        </pc:picChg>
        <pc:picChg chg="add del mod">
          <ac:chgData name="Lorenzo Rota" userId="d90fd47d-35b1-4fa2-a72d-679d2dc20589" providerId="ADAL" clId="{A9174EEB-E6B1-4C9B-BAD1-3F989CA22FEB}" dt="2023-06-11T20:34:42.444" v="1481" actId="478"/>
          <ac:picMkLst>
            <pc:docMk/>
            <pc:sldMk cId="2404331461" sldId="2514"/>
            <ac:picMk id="22" creationId="{2FB46652-1073-0B41-2FF5-187FF67E1C36}"/>
          </ac:picMkLst>
        </pc:picChg>
        <pc:picChg chg="add mod">
          <ac:chgData name="Lorenzo Rota" userId="d90fd47d-35b1-4fa2-a72d-679d2dc20589" providerId="ADAL" clId="{A9174EEB-E6B1-4C9B-BAD1-3F989CA22FEB}" dt="2023-06-11T20:35:01.416" v="1486" actId="1076"/>
          <ac:picMkLst>
            <pc:docMk/>
            <pc:sldMk cId="2404331461" sldId="2514"/>
            <ac:picMk id="26" creationId="{7B1DBFEF-B792-C16E-16FF-1D45412F0870}"/>
          </ac:picMkLst>
        </pc:picChg>
        <pc:cxnChg chg="mod">
          <ac:chgData name="Lorenzo Rota" userId="d90fd47d-35b1-4fa2-a72d-679d2dc20589" providerId="ADAL" clId="{A9174EEB-E6B1-4C9B-BAD1-3F989CA22FEB}" dt="2023-06-11T20:32:41.744" v="1467" actId="1076"/>
          <ac:cxnSpMkLst>
            <pc:docMk/>
            <pc:sldMk cId="2404331461" sldId="2514"/>
            <ac:cxnSpMk id="19" creationId="{D129EB4E-E856-6CE7-C22D-4EFA220EBA10}"/>
          </ac:cxnSpMkLst>
        </pc:cxnChg>
        <pc:cxnChg chg="mod">
          <ac:chgData name="Lorenzo Rota" userId="d90fd47d-35b1-4fa2-a72d-679d2dc20589" providerId="ADAL" clId="{A9174EEB-E6B1-4C9B-BAD1-3F989CA22FEB}" dt="2023-06-11T20:32:41.744" v="1467" actId="1076"/>
          <ac:cxnSpMkLst>
            <pc:docMk/>
            <pc:sldMk cId="2404331461" sldId="2514"/>
            <ac:cxnSpMk id="21" creationId="{094CB192-073D-2FC8-F933-A7E8D4670D58}"/>
          </ac:cxnSpMkLst>
        </pc:cxnChg>
      </pc:sldChg>
      <pc:sldChg chg="addSp modSp mod">
        <pc:chgData name="Lorenzo Rota" userId="d90fd47d-35b1-4fa2-a72d-679d2dc20589" providerId="ADAL" clId="{A9174EEB-E6B1-4C9B-BAD1-3F989CA22FEB}" dt="2023-06-11T20:36:53.914" v="1675" actId="732"/>
        <pc:sldMkLst>
          <pc:docMk/>
          <pc:sldMk cId="2795113393" sldId="2521"/>
        </pc:sldMkLst>
        <pc:spChg chg="add mod">
          <ac:chgData name="Lorenzo Rota" userId="d90fd47d-35b1-4fa2-a72d-679d2dc20589" providerId="ADAL" clId="{A9174EEB-E6B1-4C9B-BAD1-3F989CA22FEB}" dt="2023-06-11T20:36:32.509" v="1674" actId="20577"/>
          <ac:spMkLst>
            <pc:docMk/>
            <pc:sldMk cId="2795113393" sldId="2521"/>
            <ac:spMk id="2" creationId="{28952676-01A5-7772-7888-62353B026C60}"/>
          </ac:spMkLst>
        </pc:spChg>
        <pc:picChg chg="mod modCrop">
          <ac:chgData name="Lorenzo Rota" userId="d90fd47d-35b1-4fa2-a72d-679d2dc20589" providerId="ADAL" clId="{A9174EEB-E6B1-4C9B-BAD1-3F989CA22FEB}" dt="2023-06-11T20:36:53.914" v="1675" actId="732"/>
          <ac:picMkLst>
            <pc:docMk/>
            <pc:sldMk cId="2795113393" sldId="2521"/>
            <ac:picMk id="10" creationId="{AEE3FE06-8184-BF1A-6894-D3F023639770}"/>
          </ac:picMkLst>
        </pc:picChg>
      </pc:sldChg>
      <pc:sldChg chg="modSp mod">
        <pc:chgData name="Lorenzo Rota" userId="d90fd47d-35b1-4fa2-a72d-679d2dc20589" providerId="ADAL" clId="{A9174EEB-E6B1-4C9B-BAD1-3F989CA22FEB}" dt="2023-06-11T20:00:48.385" v="408" actId="20577"/>
        <pc:sldMkLst>
          <pc:docMk/>
          <pc:sldMk cId="2124648819" sldId="2522"/>
        </pc:sldMkLst>
        <pc:spChg chg="mod">
          <ac:chgData name="Lorenzo Rota" userId="d90fd47d-35b1-4fa2-a72d-679d2dc20589" providerId="ADAL" clId="{A9174EEB-E6B1-4C9B-BAD1-3F989CA22FEB}" dt="2023-06-11T20:00:48.385" v="408" actId="20577"/>
          <ac:spMkLst>
            <pc:docMk/>
            <pc:sldMk cId="2124648819" sldId="2522"/>
            <ac:spMk id="35" creationId="{7166895E-359B-2F12-EFBD-D62954E5D920}"/>
          </ac:spMkLst>
        </pc:spChg>
      </pc:sldChg>
      <pc:sldChg chg="addSp modSp mod ord">
        <pc:chgData name="Lorenzo Rota" userId="d90fd47d-35b1-4fa2-a72d-679d2dc20589" providerId="ADAL" clId="{A9174EEB-E6B1-4C9B-BAD1-3F989CA22FEB}" dt="2023-06-12T06:35:42.944" v="1808" actId="1076"/>
        <pc:sldMkLst>
          <pc:docMk/>
          <pc:sldMk cId="1581246206" sldId="2523"/>
        </pc:sldMkLst>
        <pc:spChg chg="mod">
          <ac:chgData name="Lorenzo Rota" userId="d90fd47d-35b1-4fa2-a72d-679d2dc20589" providerId="ADAL" clId="{A9174EEB-E6B1-4C9B-BAD1-3F989CA22FEB}" dt="2023-06-12T06:34:48.025" v="1802" actId="1076"/>
          <ac:spMkLst>
            <pc:docMk/>
            <pc:sldMk cId="1581246206" sldId="2523"/>
            <ac:spMk id="9" creationId="{5A9847D2-E763-6069-22DD-38598DE61ED3}"/>
          </ac:spMkLst>
        </pc:spChg>
        <pc:spChg chg="mod">
          <ac:chgData name="Lorenzo Rota" userId="d90fd47d-35b1-4fa2-a72d-679d2dc20589" providerId="ADAL" clId="{A9174EEB-E6B1-4C9B-BAD1-3F989CA22FEB}" dt="2023-06-12T06:34:32.047" v="1799" actId="1076"/>
          <ac:spMkLst>
            <pc:docMk/>
            <pc:sldMk cId="1581246206" sldId="2523"/>
            <ac:spMk id="13" creationId="{4E4699B4-DD67-824A-6C83-8E2BAB189015}"/>
          </ac:spMkLst>
        </pc:spChg>
        <pc:spChg chg="mod">
          <ac:chgData name="Lorenzo Rota" userId="d90fd47d-35b1-4fa2-a72d-679d2dc20589" providerId="ADAL" clId="{A9174EEB-E6B1-4C9B-BAD1-3F989CA22FEB}" dt="2023-06-12T06:35:03.266" v="1806" actId="1076"/>
          <ac:spMkLst>
            <pc:docMk/>
            <pc:sldMk cId="1581246206" sldId="2523"/>
            <ac:spMk id="16" creationId="{6036C8D8-379B-77B4-ABCD-E8C6959B873E}"/>
          </ac:spMkLst>
        </pc:spChg>
        <pc:spChg chg="mod">
          <ac:chgData name="Lorenzo Rota" userId="d90fd47d-35b1-4fa2-a72d-679d2dc20589" providerId="ADAL" clId="{A9174EEB-E6B1-4C9B-BAD1-3F989CA22FEB}" dt="2023-06-12T06:34:52.903" v="1803" actId="1076"/>
          <ac:spMkLst>
            <pc:docMk/>
            <pc:sldMk cId="1581246206" sldId="2523"/>
            <ac:spMk id="17" creationId="{F776926B-A492-EB6E-F080-457D370D0192}"/>
          </ac:spMkLst>
        </pc:spChg>
        <pc:picChg chg="mod">
          <ac:chgData name="Lorenzo Rota" userId="d90fd47d-35b1-4fa2-a72d-679d2dc20589" providerId="ADAL" clId="{A9174EEB-E6B1-4C9B-BAD1-3F989CA22FEB}" dt="2023-06-12T06:34:44.493" v="1801" actId="14100"/>
          <ac:picMkLst>
            <pc:docMk/>
            <pc:sldMk cId="1581246206" sldId="2523"/>
            <ac:picMk id="2" creationId="{63C6C2A9-A265-9D3A-7C6B-15648141B9BC}"/>
          </ac:picMkLst>
        </pc:picChg>
        <pc:picChg chg="add mod">
          <ac:chgData name="Lorenzo Rota" userId="d90fd47d-35b1-4fa2-a72d-679d2dc20589" providerId="ADAL" clId="{A9174EEB-E6B1-4C9B-BAD1-3F989CA22FEB}" dt="2023-06-12T06:35:42.944" v="1808" actId="1076"/>
          <ac:picMkLst>
            <pc:docMk/>
            <pc:sldMk cId="1581246206" sldId="2523"/>
            <ac:picMk id="6" creationId="{5A394636-9C6C-6C43-109D-70B98FE30416}"/>
          </ac:picMkLst>
        </pc:picChg>
        <pc:picChg chg="mod">
          <ac:chgData name="Lorenzo Rota" userId="d90fd47d-35b1-4fa2-a72d-679d2dc20589" providerId="ADAL" clId="{A9174EEB-E6B1-4C9B-BAD1-3F989CA22FEB}" dt="2023-06-12T06:34:18.545" v="1795" actId="1076"/>
          <ac:picMkLst>
            <pc:docMk/>
            <pc:sldMk cId="1581246206" sldId="2523"/>
            <ac:picMk id="12" creationId="{7C4F6668-8CAF-AD47-F05F-B2760678039A}"/>
          </ac:picMkLst>
        </pc:picChg>
      </pc:sldChg>
      <pc:sldChg chg="addSp delSp modSp mod">
        <pc:chgData name="Lorenzo Rota" userId="d90fd47d-35b1-4fa2-a72d-679d2dc20589" providerId="ADAL" clId="{A9174EEB-E6B1-4C9B-BAD1-3F989CA22FEB}" dt="2023-06-11T20:29:22.006" v="1390"/>
        <pc:sldMkLst>
          <pc:docMk/>
          <pc:sldMk cId="837079257" sldId="2524"/>
        </pc:sldMkLst>
        <pc:spChg chg="add del">
          <ac:chgData name="Lorenzo Rota" userId="d90fd47d-35b1-4fa2-a72d-679d2dc20589" providerId="ADAL" clId="{A9174EEB-E6B1-4C9B-BAD1-3F989CA22FEB}" dt="2023-06-11T20:18:11.193" v="825"/>
          <ac:spMkLst>
            <pc:docMk/>
            <pc:sldMk cId="837079257" sldId="2524"/>
            <ac:spMk id="6" creationId="{6486474E-66F3-A300-8EAA-F4B3979B44B5}"/>
          </ac:spMkLst>
        </pc:spChg>
        <pc:spChg chg="add mod">
          <ac:chgData name="Lorenzo Rota" userId="d90fd47d-35b1-4fa2-a72d-679d2dc20589" providerId="ADAL" clId="{A9174EEB-E6B1-4C9B-BAD1-3F989CA22FEB}" dt="2023-06-11T20:29:13.225" v="1388" actId="1076"/>
          <ac:spMkLst>
            <pc:docMk/>
            <pc:sldMk cId="837079257" sldId="2524"/>
            <ac:spMk id="11" creationId="{D5976974-3834-CC93-10F8-A386BB7D14E0}"/>
          </ac:spMkLst>
        </pc:spChg>
        <pc:spChg chg="add mod">
          <ac:chgData name="Lorenzo Rota" userId="d90fd47d-35b1-4fa2-a72d-679d2dc20589" providerId="ADAL" clId="{A9174EEB-E6B1-4C9B-BAD1-3F989CA22FEB}" dt="2023-06-11T20:28:34.787" v="1344" actId="1076"/>
          <ac:spMkLst>
            <pc:docMk/>
            <pc:sldMk cId="837079257" sldId="2524"/>
            <ac:spMk id="14" creationId="{642520ED-E076-E96B-3C47-74A35CCA60E9}"/>
          </ac:spMkLst>
        </pc:spChg>
        <pc:spChg chg="add del mod">
          <ac:chgData name="Lorenzo Rota" userId="d90fd47d-35b1-4fa2-a72d-679d2dc20589" providerId="ADAL" clId="{A9174EEB-E6B1-4C9B-BAD1-3F989CA22FEB}" dt="2023-06-11T20:29:22.006" v="1390"/>
          <ac:spMkLst>
            <pc:docMk/>
            <pc:sldMk cId="837079257" sldId="2524"/>
            <ac:spMk id="15" creationId="{3E98C483-480A-8FC5-254F-91F1988D78FC}"/>
          </ac:spMkLst>
        </pc:spChg>
        <pc:picChg chg="add del mod">
          <ac:chgData name="Lorenzo Rota" userId="d90fd47d-35b1-4fa2-a72d-679d2dc20589" providerId="ADAL" clId="{A9174EEB-E6B1-4C9B-BAD1-3F989CA22FEB}" dt="2023-06-11T19:43:02.537" v="14" actId="21"/>
          <ac:picMkLst>
            <pc:docMk/>
            <pc:sldMk cId="837079257" sldId="2524"/>
            <ac:picMk id="4" creationId="{7ACBDD10-E713-9B0E-0A07-3B810267A574}"/>
          </ac:picMkLst>
        </pc:picChg>
        <pc:picChg chg="add mod">
          <ac:chgData name="Lorenzo Rota" userId="d90fd47d-35b1-4fa2-a72d-679d2dc20589" providerId="ADAL" clId="{A9174EEB-E6B1-4C9B-BAD1-3F989CA22FEB}" dt="2023-06-11T20:27:45.164" v="1312" actId="1076"/>
          <ac:picMkLst>
            <pc:docMk/>
            <pc:sldMk cId="837079257" sldId="2524"/>
            <ac:picMk id="8" creationId="{A7A255F6-348A-1635-1541-20F4AA687A9F}"/>
          </ac:picMkLst>
        </pc:picChg>
        <pc:cxnChg chg="add mod">
          <ac:chgData name="Lorenzo Rota" userId="d90fd47d-35b1-4fa2-a72d-679d2dc20589" providerId="ADAL" clId="{A9174EEB-E6B1-4C9B-BAD1-3F989CA22FEB}" dt="2023-06-11T20:28:08.145" v="1314" actId="208"/>
          <ac:cxnSpMkLst>
            <pc:docMk/>
            <pc:sldMk cId="837079257" sldId="2524"/>
            <ac:cxnSpMk id="13" creationId="{83022658-AC23-86A3-441A-F3EFC39ADC84}"/>
          </ac:cxnSpMkLst>
        </pc:cxnChg>
      </pc:sldChg>
      <pc:sldChg chg="ord">
        <pc:chgData name="Lorenzo Rota" userId="d90fd47d-35b1-4fa2-a72d-679d2dc20589" providerId="ADAL" clId="{A9174EEB-E6B1-4C9B-BAD1-3F989CA22FEB}" dt="2023-06-11T20:30:54.495" v="1455"/>
        <pc:sldMkLst>
          <pc:docMk/>
          <pc:sldMk cId="3669059401" sldId="2525"/>
        </pc:sldMkLst>
      </pc:sldChg>
      <pc:sldChg chg="delSp del mod">
        <pc:chgData name="Lorenzo Rota" userId="d90fd47d-35b1-4fa2-a72d-679d2dc20589" providerId="ADAL" clId="{A9174EEB-E6B1-4C9B-BAD1-3F989CA22FEB}" dt="2023-06-11T20:14:22.488" v="811" actId="47"/>
        <pc:sldMkLst>
          <pc:docMk/>
          <pc:sldMk cId="2952638597" sldId="2526"/>
        </pc:sldMkLst>
        <pc:spChg chg="del">
          <ac:chgData name="Lorenzo Rota" userId="d90fd47d-35b1-4fa2-a72d-679d2dc20589" providerId="ADAL" clId="{A9174EEB-E6B1-4C9B-BAD1-3F989CA22FEB}" dt="2023-06-11T20:12:13.131" v="783" actId="21"/>
          <ac:spMkLst>
            <pc:docMk/>
            <pc:sldMk cId="2952638597" sldId="2526"/>
            <ac:spMk id="4" creationId="{A69B6D11-6A44-5740-FF96-9231ED67D247}"/>
          </ac:spMkLst>
        </pc:spChg>
        <pc:spChg chg="del">
          <ac:chgData name="Lorenzo Rota" userId="d90fd47d-35b1-4fa2-a72d-679d2dc20589" providerId="ADAL" clId="{A9174EEB-E6B1-4C9B-BAD1-3F989CA22FEB}" dt="2023-06-11T20:10:49.372" v="756" actId="21"/>
          <ac:spMkLst>
            <pc:docMk/>
            <pc:sldMk cId="2952638597" sldId="2526"/>
            <ac:spMk id="31" creationId="{45DA908B-3C3A-E9F3-D461-089177348011}"/>
          </ac:spMkLst>
        </pc:spChg>
        <pc:spChg chg="del">
          <ac:chgData name="Lorenzo Rota" userId="d90fd47d-35b1-4fa2-a72d-679d2dc20589" providerId="ADAL" clId="{A9174EEB-E6B1-4C9B-BAD1-3F989CA22FEB}" dt="2023-06-11T20:10:49.372" v="756" actId="21"/>
          <ac:spMkLst>
            <pc:docMk/>
            <pc:sldMk cId="2952638597" sldId="2526"/>
            <ac:spMk id="38" creationId="{5DACE7A8-D638-91DA-F568-68D999789F94}"/>
          </ac:spMkLst>
        </pc:spChg>
        <pc:spChg chg="del">
          <ac:chgData name="Lorenzo Rota" userId="d90fd47d-35b1-4fa2-a72d-679d2dc20589" providerId="ADAL" clId="{A9174EEB-E6B1-4C9B-BAD1-3F989CA22FEB}" dt="2023-06-11T20:10:49.372" v="756" actId="21"/>
          <ac:spMkLst>
            <pc:docMk/>
            <pc:sldMk cId="2952638597" sldId="2526"/>
            <ac:spMk id="39" creationId="{A7D7AA47-04FE-CAAA-5325-06D2ED784EEF}"/>
          </ac:spMkLst>
        </pc:spChg>
        <pc:grpChg chg="del">
          <ac:chgData name="Lorenzo Rota" userId="d90fd47d-35b1-4fa2-a72d-679d2dc20589" providerId="ADAL" clId="{A9174EEB-E6B1-4C9B-BAD1-3F989CA22FEB}" dt="2023-06-11T20:10:49.372" v="756" actId="21"/>
          <ac:grpSpMkLst>
            <pc:docMk/>
            <pc:sldMk cId="2952638597" sldId="2526"/>
            <ac:grpSpMk id="32" creationId="{16349007-4CFF-813D-A7FA-7D0D832BFA78}"/>
          </ac:grpSpMkLst>
        </pc:grpChg>
      </pc:sldChg>
      <pc:sldChg chg="addSp delSp modSp del mod ord">
        <pc:chgData name="Lorenzo Rota" userId="d90fd47d-35b1-4fa2-a72d-679d2dc20589" providerId="ADAL" clId="{A9174EEB-E6B1-4C9B-BAD1-3F989CA22FEB}" dt="2023-06-11T20:42:32.873" v="1743" actId="47"/>
        <pc:sldMkLst>
          <pc:docMk/>
          <pc:sldMk cId="893377252" sldId="2530"/>
        </pc:sldMkLst>
        <pc:spChg chg="del mod">
          <ac:chgData name="Lorenzo Rota" userId="d90fd47d-35b1-4fa2-a72d-679d2dc20589" providerId="ADAL" clId="{A9174EEB-E6B1-4C9B-BAD1-3F989CA22FEB}" dt="2023-06-11T20:30:42.254" v="1453" actId="478"/>
          <ac:spMkLst>
            <pc:docMk/>
            <pc:sldMk cId="893377252" sldId="2530"/>
            <ac:spMk id="4" creationId="{5C2A2633-6DF4-F242-8EBB-F9533061A787}"/>
          </ac:spMkLst>
        </pc:spChg>
        <pc:spChg chg="mod">
          <ac:chgData name="Lorenzo Rota" userId="d90fd47d-35b1-4fa2-a72d-679d2dc20589" providerId="ADAL" clId="{A9174EEB-E6B1-4C9B-BAD1-3F989CA22FEB}" dt="2023-06-11T20:30:40.185" v="1451" actId="1076"/>
          <ac:spMkLst>
            <pc:docMk/>
            <pc:sldMk cId="893377252" sldId="2530"/>
            <ac:spMk id="8" creationId="{EA967C81-89FE-1273-D922-899CEC4A8581}"/>
          </ac:spMkLst>
        </pc:spChg>
        <pc:spChg chg="add del mod">
          <ac:chgData name="Lorenzo Rota" userId="d90fd47d-35b1-4fa2-a72d-679d2dc20589" providerId="ADAL" clId="{A9174EEB-E6B1-4C9B-BAD1-3F989CA22FEB}" dt="2023-06-11T20:30:21.027" v="1448" actId="20577"/>
          <ac:spMkLst>
            <pc:docMk/>
            <pc:sldMk cId="893377252" sldId="2530"/>
            <ac:spMk id="17" creationId="{F776926B-A492-EB6E-F080-457D370D0192}"/>
          </ac:spMkLst>
        </pc:spChg>
        <pc:picChg chg="mod">
          <ac:chgData name="Lorenzo Rota" userId="d90fd47d-35b1-4fa2-a72d-679d2dc20589" providerId="ADAL" clId="{A9174EEB-E6B1-4C9B-BAD1-3F989CA22FEB}" dt="2023-06-11T20:30:35.513" v="1450" actId="1076"/>
          <ac:picMkLst>
            <pc:docMk/>
            <pc:sldMk cId="893377252" sldId="2530"/>
            <ac:picMk id="7" creationId="{F688D177-753F-DF55-165F-45A92EFB15A9}"/>
          </ac:picMkLst>
        </pc:picChg>
      </pc:sldChg>
      <pc:sldChg chg="addSp delSp modSp mod">
        <pc:chgData name="Lorenzo Rota" userId="d90fd47d-35b1-4fa2-a72d-679d2dc20589" providerId="ADAL" clId="{A9174EEB-E6B1-4C9B-BAD1-3F989CA22FEB}" dt="2023-06-11T20:11:55.258" v="782" actId="20577"/>
        <pc:sldMkLst>
          <pc:docMk/>
          <pc:sldMk cId="2585826946" sldId="2540"/>
        </pc:sldMkLst>
        <pc:spChg chg="mod">
          <ac:chgData name="Lorenzo Rota" userId="d90fd47d-35b1-4fa2-a72d-679d2dc20589" providerId="ADAL" clId="{A9174EEB-E6B1-4C9B-BAD1-3F989CA22FEB}" dt="2023-06-11T20:11:42.383" v="775" actId="20577"/>
          <ac:spMkLst>
            <pc:docMk/>
            <pc:sldMk cId="2585826946" sldId="2540"/>
            <ac:spMk id="3" creationId="{6E8450F5-9038-8967-999A-1E05125102AD}"/>
          </ac:spMkLst>
        </pc:spChg>
        <pc:spChg chg="mod">
          <ac:chgData name="Lorenzo Rota" userId="d90fd47d-35b1-4fa2-a72d-679d2dc20589" providerId="ADAL" clId="{A9174EEB-E6B1-4C9B-BAD1-3F989CA22FEB}" dt="2023-06-11T20:10:51.270" v="757"/>
          <ac:spMkLst>
            <pc:docMk/>
            <pc:sldMk cId="2585826946" sldId="2540"/>
            <ac:spMk id="6" creationId="{E361F480-D2CD-CEE7-28E5-7ADEF09E6E7A}"/>
          </ac:spMkLst>
        </pc:spChg>
        <pc:spChg chg="mod">
          <ac:chgData name="Lorenzo Rota" userId="d90fd47d-35b1-4fa2-a72d-679d2dc20589" providerId="ADAL" clId="{A9174EEB-E6B1-4C9B-BAD1-3F989CA22FEB}" dt="2023-06-11T20:11:21.161" v="765" actId="20577"/>
          <ac:spMkLst>
            <pc:docMk/>
            <pc:sldMk cId="2585826946" sldId="2540"/>
            <ac:spMk id="7" creationId="{1FBE6EA3-E796-878C-31D3-7C43F1E4DBD1}"/>
          </ac:spMkLst>
        </pc:spChg>
        <pc:spChg chg="mod">
          <ac:chgData name="Lorenzo Rota" userId="d90fd47d-35b1-4fa2-a72d-679d2dc20589" providerId="ADAL" clId="{A9174EEB-E6B1-4C9B-BAD1-3F989CA22FEB}" dt="2023-06-11T20:10:51.270" v="757"/>
          <ac:spMkLst>
            <pc:docMk/>
            <pc:sldMk cId="2585826946" sldId="2540"/>
            <ac:spMk id="8" creationId="{00599D8C-DC8C-E1F7-0A15-A76598C73809}"/>
          </ac:spMkLst>
        </pc:spChg>
        <pc:spChg chg="mod">
          <ac:chgData name="Lorenzo Rota" userId="d90fd47d-35b1-4fa2-a72d-679d2dc20589" providerId="ADAL" clId="{A9174EEB-E6B1-4C9B-BAD1-3F989CA22FEB}" dt="2023-06-11T20:10:51.270" v="757"/>
          <ac:spMkLst>
            <pc:docMk/>
            <pc:sldMk cId="2585826946" sldId="2540"/>
            <ac:spMk id="9" creationId="{87D3EA28-C644-978F-AE86-E255230DB401}"/>
          </ac:spMkLst>
        </pc:spChg>
        <pc:spChg chg="mod">
          <ac:chgData name="Lorenzo Rota" userId="d90fd47d-35b1-4fa2-a72d-679d2dc20589" providerId="ADAL" clId="{A9174EEB-E6B1-4C9B-BAD1-3F989CA22FEB}" dt="2023-06-11T20:10:51.270" v="757"/>
          <ac:spMkLst>
            <pc:docMk/>
            <pc:sldMk cId="2585826946" sldId="2540"/>
            <ac:spMk id="12" creationId="{B8D6D376-A010-3ABA-B222-B08880AE7F92}"/>
          </ac:spMkLst>
        </pc:spChg>
        <pc:spChg chg="mod">
          <ac:chgData name="Lorenzo Rota" userId="d90fd47d-35b1-4fa2-a72d-679d2dc20589" providerId="ADAL" clId="{A9174EEB-E6B1-4C9B-BAD1-3F989CA22FEB}" dt="2023-06-11T20:10:51.270" v="757"/>
          <ac:spMkLst>
            <pc:docMk/>
            <pc:sldMk cId="2585826946" sldId="2540"/>
            <ac:spMk id="13" creationId="{B23ADF66-ECA3-58E6-4A40-10E6A6B26577}"/>
          </ac:spMkLst>
        </pc:spChg>
        <pc:spChg chg="mod">
          <ac:chgData name="Lorenzo Rota" userId="d90fd47d-35b1-4fa2-a72d-679d2dc20589" providerId="ADAL" clId="{A9174EEB-E6B1-4C9B-BAD1-3F989CA22FEB}" dt="2023-06-11T20:10:51.270" v="757"/>
          <ac:spMkLst>
            <pc:docMk/>
            <pc:sldMk cId="2585826946" sldId="2540"/>
            <ac:spMk id="20" creationId="{B93F2E32-AE2C-5DD0-A3ED-4A78A16F0CCB}"/>
          </ac:spMkLst>
        </pc:spChg>
        <pc:spChg chg="mod">
          <ac:chgData name="Lorenzo Rota" userId="d90fd47d-35b1-4fa2-a72d-679d2dc20589" providerId="ADAL" clId="{A9174EEB-E6B1-4C9B-BAD1-3F989CA22FEB}" dt="2023-06-11T20:10:51.270" v="757"/>
          <ac:spMkLst>
            <pc:docMk/>
            <pc:sldMk cId="2585826946" sldId="2540"/>
            <ac:spMk id="21" creationId="{0D35C1DF-0398-F631-EE7A-A1DC44514BBD}"/>
          </ac:spMkLst>
        </pc:spChg>
        <pc:spChg chg="mod">
          <ac:chgData name="Lorenzo Rota" userId="d90fd47d-35b1-4fa2-a72d-679d2dc20589" providerId="ADAL" clId="{A9174EEB-E6B1-4C9B-BAD1-3F989CA22FEB}" dt="2023-06-11T20:10:51.270" v="757"/>
          <ac:spMkLst>
            <pc:docMk/>
            <pc:sldMk cId="2585826946" sldId="2540"/>
            <ac:spMk id="22" creationId="{D82D095F-97EA-2DDE-7869-8547225FCE71}"/>
          </ac:spMkLst>
        </pc:spChg>
        <pc:spChg chg="mod">
          <ac:chgData name="Lorenzo Rota" userId="d90fd47d-35b1-4fa2-a72d-679d2dc20589" providerId="ADAL" clId="{A9174EEB-E6B1-4C9B-BAD1-3F989CA22FEB}" dt="2023-06-11T20:10:51.270" v="757"/>
          <ac:spMkLst>
            <pc:docMk/>
            <pc:sldMk cId="2585826946" sldId="2540"/>
            <ac:spMk id="23" creationId="{963375DF-C5D9-B5ED-281E-BB9C6521A31E}"/>
          </ac:spMkLst>
        </pc:spChg>
        <pc:spChg chg="mod">
          <ac:chgData name="Lorenzo Rota" userId="d90fd47d-35b1-4fa2-a72d-679d2dc20589" providerId="ADAL" clId="{A9174EEB-E6B1-4C9B-BAD1-3F989CA22FEB}" dt="2023-06-11T20:10:51.270" v="757"/>
          <ac:spMkLst>
            <pc:docMk/>
            <pc:sldMk cId="2585826946" sldId="2540"/>
            <ac:spMk id="24" creationId="{D38D3CD9-26F3-3E5C-2A30-7A98BC9E0DF0}"/>
          </ac:spMkLst>
        </pc:spChg>
        <pc:spChg chg="mod">
          <ac:chgData name="Lorenzo Rota" userId="d90fd47d-35b1-4fa2-a72d-679d2dc20589" providerId="ADAL" clId="{A9174EEB-E6B1-4C9B-BAD1-3F989CA22FEB}" dt="2023-06-11T20:10:51.270" v="757"/>
          <ac:spMkLst>
            <pc:docMk/>
            <pc:sldMk cId="2585826946" sldId="2540"/>
            <ac:spMk id="25" creationId="{094D75DF-5EF1-5B20-0016-52D7CB21D74F}"/>
          </ac:spMkLst>
        </pc:spChg>
        <pc:spChg chg="mod">
          <ac:chgData name="Lorenzo Rota" userId="d90fd47d-35b1-4fa2-a72d-679d2dc20589" providerId="ADAL" clId="{A9174EEB-E6B1-4C9B-BAD1-3F989CA22FEB}" dt="2023-06-11T20:10:51.270" v="757"/>
          <ac:spMkLst>
            <pc:docMk/>
            <pc:sldMk cId="2585826946" sldId="2540"/>
            <ac:spMk id="26" creationId="{2690DFD0-57C2-05DB-20F6-64412B05999B}"/>
          </ac:spMkLst>
        </pc:spChg>
        <pc:spChg chg="mod">
          <ac:chgData name="Lorenzo Rota" userId="d90fd47d-35b1-4fa2-a72d-679d2dc20589" providerId="ADAL" clId="{A9174EEB-E6B1-4C9B-BAD1-3F989CA22FEB}" dt="2023-06-11T20:10:51.270" v="757"/>
          <ac:spMkLst>
            <pc:docMk/>
            <pc:sldMk cId="2585826946" sldId="2540"/>
            <ac:spMk id="27" creationId="{70DB0030-1128-FC76-EE84-A20FDEF5F72C}"/>
          </ac:spMkLst>
        </pc:spChg>
        <pc:spChg chg="mod">
          <ac:chgData name="Lorenzo Rota" userId="d90fd47d-35b1-4fa2-a72d-679d2dc20589" providerId="ADAL" clId="{A9174EEB-E6B1-4C9B-BAD1-3F989CA22FEB}" dt="2023-06-11T20:10:51.270" v="757"/>
          <ac:spMkLst>
            <pc:docMk/>
            <pc:sldMk cId="2585826946" sldId="2540"/>
            <ac:spMk id="28" creationId="{8C82D0D3-026D-FB63-C3C0-188EF8CDA6FE}"/>
          </ac:spMkLst>
        </pc:spChg>
        <pc:spChg chg="mod">
          <ac:chgData name="Lorenzo Rota" userId="d90fd47d-35b1-4fa2-a72d-679d2dc20589" providerId="ADAL" clId="{A9174EEB-E6B1-4C9B-BAD1-3F989CA22FEB}" dt="2023-06-11T20:10:51.270" v="757"/>
          <ac:spMkLst>
            <pc:docMk/>
            <pc:sldMk cId="2585826946" sldId="2540"/>
            <ac:spMk id="29" creationId="{F3ADC23A-222E-CE0E-FF27-CEA063475DA4}"/>
          </ac:spMkLst>
        </pc:spChg>
        <pc:spChg chg="add mod">
          <ac:chgData name="Lorenzo Rota" userId="d90fd47d-35b1-4fa2-a72d-679d2dc20589" providerId="ADAL" clId="{A9174EEB-E6B1-4C9B-BAD1-3F989CA22FEB}" dt="2023-06-11T20:10:53.354" v="758" actId="164"/>
          <ac:spMkLst>
            <pc:docMk/>
            <pc:sldMk cId="2585826946" sldId="2540"/>
            <ac:spMk id="30" creationId="{68EEF962-91B1-71DD-DB4C-A7906FC29AC9}"/>
          </ac:spMkLst>
        </pc:spChg>
        <pc:spChg chg="add mod">
          <ac:chgData name="Lorenzo Rota" userId="d90fd47d-35b1-4fa2-a72d-679d2dc20589" providerId="ADAL" clId="{A9174EEB-E6B1-4C9B-BAD1-3F989CA22FEB}" dt="2023-06-11T20:10:53.354" v="758" actId="164"/>
          <ac:spMkLst>
            <pc:docMk/>
            <pc:sldMk cId="2585826946" sldId="2540"/>
            <ac:spMk id="31" creationId="{6EB4F2DA-C1B9-E103-83A3-4F182000C0F9}"/>
          </ac:spMkLst>
        </pc:spChg>
        <pc:spChg chg="add mod">
          <ac:chgData name="Lorenzo Rota" userId="d90fd47d-35b1-4fa2-a72d-679d2dc20589" providerId="ADAL" clId="{A9174EEB-E6B1-4C9B-BAD1-3F989CA22FEB}" dt="2023-06-11T20:11:55.258" v="782" actId="20577"/>
          <ac:spMkLst>
            <pc:docMk/>
            <pc:sldMk cId="2585826946" sldId="2540"/>
            <ac:spMk id="32" creationId="{1C33CC62-E332-B426-611A-799438813F66}"/>
          </ac:spMkLst>
        </pc:spChg>
        <pc:grpChg chg="add mod">
          <ac:chgData name="Lorenzo Rota" userId="d90fd47d-35b1-4fa2-a72d-679d2dc20589" providerId="ADAL" clId="{A9174EEB-E6B1-4C9B-BAD1-3F989CA22FEB}" dt="2023-06-11T20:10:53.354" v="758" actId="164"/>
          <ac:grpSpMkLst>
            <pc:docMk/>
            <pc:sldMk cId="2585826946" sldId="2540"/>
            <ac:grpSpMk id="4" creationId="{7AE32299-73D8-CB14-C5E8-049044B3E2AB}"/>
          </ac:grpSpMkLst>
        </pc:grpChg>
        <pc:grpChg chg="add mod">
          <ac:chgData name="Lorenzo Rota" userId="d90fd47d-35b1-4fa2-a72d-679d2dc20589" providerId="ADAL" clId="{A9174EEB-E6B1-4C9B-BAD1-3F989CA22FEB}" dt="2023-06-11T20:11:01.494" v="762" actId="14100"/>
          <ac:grpSpMkLst>
            <pc:docMk/>
            <pc:sldMk cId="2585826946" sldId="2540"/>
            <ac:grpSpMk id="33" creationId="{3521BF09-6FDF-BD52-C87F-C5EDE11DCFDB}"/>
          </ac:grpSpMkLst>
        </pc:grpChg>
        <pc:picChg chg="del mod">
          <ac:chgData name="Lorenzo Rota" userId="d90fd47d-35b1-4fa2-a72d-679d2dc20589" providerId="ADAL" clId="{A9174EEB-E6B1-4C9B-BAD1-3F989CA22FEB}" dt="2023-06-11T20:11:26.713" v="767" actId="21"/>
          <ac:picMkLst>
            <pc:docMk/>
            <pc:sldMk cId="2585826946" sldId="2540"/>
            <ac:picMk id="2" creationId="{746178CF-03B7-CEA6-4A92-69086E82311F}"/>
          </ac:picMkLst>
        </pc:picChg>
        <pc:cxnChg chg="mod">
          <ac:chgData name="Lorenzo Rota" userId="d90fd47d-35b1-4fa2-a72d-679d2dc20589" providerId="ADAL" clId="{A9174EEB-E6B1-4C9B-BAD1-3F989CA22FEB}" dt="2023-06-11T20:10:51.270" v="757"/>
          <ac:cxnSpMkLst>
            <pc:docMk/>
            <pc:sldMk cId="2585826946" sldId="2540"/>
            <ac:cxnSpMk id="10" creationId="{DE7BE140-8526-A797-066B-822CE552D2BE}"/>
          </ac:cxnSpMkLst>
        </pc:cxnChg>
        <pc:cxnChg chg="mod">
          <ac:chgData name="Lorenzo Rota" userId="d90fd47d-35b1-4fa2-a72d-679d2dc20589" providerId="ADAL" clId="{A9174EEB-E6B1-4C9B-BAD1-3F989CA22FEB}" dt="2023-06-11T20:10:51.270" v="757"/>
          <ac:cxnSpMkLst>
            <pc:docMk/>
            <pc:sldMk cId="2585826946" sldId="2540"/>
            <ac:cxnSpMk id="11" creationId="{42D3890A-94F4-B373-B3F1-C65B69CB5EC8}"/>
          </ac:cxnSpMkLst>
        </pc:cxnChg>
        <pc:cxnChg chg="mod">
          <ac:chgData name="Lorenzo Rota" userId="d90fd47d-35b1-4fa2-a72d-679d2dc20589" providerId="ADAL" clId="{A9174EEB-E6B1-4C9B-BAD1-3F989CA22FEB}" dt="2023-06-11T20:10:51.270" v="757"/>
          <ac:cxnSpMkLst>
            <pc:docMk/>
            <pc:sldMk cId="2585826946" sldId="2540"/>
            <ac:cxnSpMk id="14" creationId="{090D825B-31D7-D37F-FFDE-64F03516E212}"/>
          </ac:cxnSpMkLst>
        </pc:cxnChg>
        <pc:cxnChg chg="mod">
          <ac:chgData name="Lorenzo Rota" userId="d90fd47d-35b1-4fa2-a72d-679d2dc20589" providerId="ADAL" clId="{A9174EEB-E6B1-4C9B-BAD1-3F989CA22FEB}" dt="2023-06-11T20:10:51.270" v="757"/>
          <ac:cxnSpMkLst>
            <pc:docMk/>
            <pc:sldMk cId="2585826946" sldId="2540"/>
            <ac:cxnSpMk id="15" creationId="{B275657B-0E21-22AA-B28D-A51417B68744}"/>
          </ac:cxnSpMkLst>
        </pc:cxnChg>
        <pc:cxnChg chg="mod">
          <ac:chgData name="Lorenzo Rota" userId="d90fd47d-35b1-4fa2-a72d-679d2dc20589" providerId="ADAL" clId="{A9174EEB-E6B1-4C9B-BAD1-3F989CA22FEB}" dt="2023-06-11T20:10:51.270" v="757"/>
          <ac:cxnSpMkLst>
            <pc:docMk/>
            <pc:sldMk cId="2585826946" sldId="2540"/>
            <ac:cxnSpMk id="16" creationId="{4048A593-0F06-0F84-B061-5F5EE529FF5A}"/>
          </ac:cxnSpMkLst>
        </pc:cxnChg>
        <pc:cxnChg chg="mod">
          <ac:chgData name="Lorenzo Rota" userId="d90fd47d-35b1-4fa2-a72d-679d2dc20589" providerId="ADAL" clId="{A9174EEB-E6B1-4C9B-BAD1-3F989CA22FEB}" dt="2023-06-11T20:10:51.270" v="757"/>
          <ac:cxnSpMkLst>
            <pc:docMk/>
            <pc:sldMk cId="2585826946" sldId="2540"/>
            <ac:cxnSpMk id="17" creationId="{1FC27AF8-74D8-C8FD-F9AD-DF4AEA1B0659}"/>
          </ac:cxnSpMkLst>
        </pc:cxnChg>
        <pc:cxnChg chg="mod">
          <ac:chgData name="Lorenzo Rota" userId="d90fd47d-35b1-4fa2-a72d-679d2dc20589" providerId="ADAL" clId="{A9174EEB-E6B1-4C9B-BAD1-3F989CA22FEB}" dt="2023-06-11T20:10:51.270" v="757"/>
          <ac:cxnSpMkLst>
            <pc:docMk/>
            <pc:sldMk cId="2585826946" sldId="2540"/>
            <ac:cxnSpMk id="18" creationId="{E4542E02-EAD5-AE43-AC38-256DD574D6E7}"/>
          </ac:cxnSpMkLst>
        </pc:cxnChg>
        <pc:cxnChg chg="mod">
          <ac:chgData name="Lorenzo Rota" userId="d90fd47d-35b1-4fa2-a72d-679d2dc20589" providerId="ADAL" clId="{A9174EEB-E6B1-4C9B-BAD1-3F989CA22FEB}" dt="2023-06-11T20:10:51.270" v="757"/>
          <ac:cxnSpMkLst>
            <pc:docMk/>
            <pc:sldMk cId="2585826946" sldId="2540"/>
            <ac:cxnSpMk id="19" creationId="{BD67725C-98DC-76D9-4885-20172F53902B}"/>
          </ac:cxnSpMkLst>
        </pc:cxnChg>
      </pc:sldChg>
      <pc:sldChg chg="addSp delSp modSp mod">
        <pc:chgData name="Lorenzo Rota" userId="d90fd47d-35b1-4fa2-a72d-679d2dc20589" providerId="ADAL" clId="{A9174EEB-E6B1-4C9B-BAD1-3F989CA22FEB}" dt="2023-06-11T20:42:09.059" v="1742" actId="1036"/>
        <pc:sldMkLst>
          <pc:docMk/>
          <pc:sldMk cId="130530979" sldId="2541"/>
        </pc:sldMkLst>
        <pc:spChg chg="add mod">
          <ac:chgData name="Lorenzo Rota" userId="d90fd47d-35b1-4fa2-a72d-679d2dc20589" providerId="ADAL" clId="{A9174EEB-E6B1-4C9B-BAD1-3F989CA22FEB}" dt="2023-06-11T20:40:17.067" v="1707" actId="1076"/>
          <ac:spMkLst>
            <pc:docMk/>
            <pc:sldMk cId="130530979" sldId="2541"/>
            <ac:spMk id="4" creationId="{1D62C30B-C7E7-F1F8-3573-9876078DB735}"/>
          </ac:spMkLst>
        </pc:spChg>
        <pc:spChg chg="add mod">
          <ac:chgData name="Lorenzo Rota" userId="d90fd47d-35b1-4fa2-a72d-679d2dc20589" providerId="ADAL" clId="{A9174EEB-E6B1-4C9B-BAD1-3F989CA22FEB}" dt="2023-06-11T20:42:09.059" v="1742" actId="1036"/>
          <ac:spMkLst>
            <pc:docMk/>
            <pc:sldMk cId="130530979" sldId="2541"/>
            <ac:spMk id="7" creationId="{A0C135E0-A070-434E-47FA-30803EBB5C1F}"/>
          </ac:spMkLst>
        </pc:spChg>
        <pc:spChg chg="mod">
          <ac:chgData name="Lorenzo Rota" userId="d90fd47d-35b1-4fa2-a72d-679d2dc20589" providerId="ADAL" clId="{A9174EEB-E6B1-4C9B-BAD1-3F989CA22FEB}" dt="2023-06-11T20:41:44.975" v="1736" actId="20577"/>
          <ac:spMkLst>
            <pc:docMk/>
            <pc:sldMk cId="130530979" sldId="2541"/>
            <ac:spMk id="13" creationId="{F3FD1DBE-A3D9-5DAC-7422-DFE4E646C6B6}"/>
          </ac:spMkLst>
        </pc:spChg>
        <pc:spChg chg="del">
          <ac:chgData name="Lorenzo Rota" userId="d90fd47d-35b1-4fa2-a72d-679d2dc20589" providerId="ADAL" clId="{A9174EEB-E6B1-4C9B-BAD1-3F989CA22FEB}" dt="2023-06-11T20:38:35.584" v="1678" actId="478"/>
          <ac:spMkLst>
            <pc:docMk/>
            <pc:sldMk cId="130530979" sldId="2541"/>
            <ac:spMk id="14" creationId="{D1106877-1129-996C-F67A-3181EF2A87D2}"/>
          </ac:spMkLst>
        </pc:spChg>
        <pc:spChg chg="del">
          <ac:chgData name="Lorenzo Rota" userId="d90fd47d-35b1-4fa2-a72d-679d2dc20589" providerId="ADAL" clId="{A9174EEB-E6B1-4C9B-BAD1-3F989CA22FEB}" dt="2023-06-11T20:38:35.584" v="1678" actId="478"/>
          <ac:spMkLst>
            <pc:docMk/>
            <pc:sldMk cId="130530979" sldId="2541"/>
            <ac:spMk id="15" creationId="{7BC69B6B-19EE-7C31-DB5A-B1DE9F85AD08}"/>
          </ac:spMkLst>
        </pc:spChg>
        <pc:spChg chg="del">
          <ac:chgData name="Lorenzo Rota" userId="d90fd47d-35b1-4fa2-a72d-679d2dc20589" providerId="ADAL" clId="{A9174EEB-E6B1-4C9B-BAD1-3F989CA22FEB}" dt="2023-06-11T20:38:35.584" v="1678" actId="478"/>
          <ac:spMkLst>
            <pc:docMk/>
            <pc:sldMk cId="130530979" sldId="2541"/>
            <ac:spMk id="16" creationId="{424D0ECE-F824-5F03-BFBC-F6425F1B0E2D}"/>
          </ac:spMkLst>
        </pc:spChg>
        <pc:spChg chg="del">
          <ac:chgData name="Lorenzo Rota" userId="d90fd47d-35b1-4fa2-a72d-679d2dc20589" providerId="ADAL" clId="{A9174EEB-E6B1-4C9B-BAD1-3F989CA22FEB}" dt="2023-06-11T20:38:35.584" v="1678" actId="478"/>
          <ac:spMkLst>
            <pc:docMk/>
            <pc:sldMk cId="130530979" sldId="2541"/>
            <ac:spMk id="17" creationId="{9EFE1700-AB00-41A7-E055-BDD97C80AF11}"/>
          </ac:spMkLst>
        </pc:spChg>
        <pc:spChg chg="mod">
          <ac:chgData name="Lorenzo Rota" userId="d90fd47d-35b1-4fa2-a72d-679d2dc20589" providerId="ADAL" clId="{A9174EEB-E6B1-4C9B-BAD1-3F989CA22FEB}" dt="2023-06-11T20:40:07.984" v="1706" actId="1076"/>
          <ac:spMkLst>
            <pc:docMk/>
            <pc:sldMk cId="130530979" sldId="2541"/>
            <ac:spMk id="20" creationId="{CB259292-DA29-F48B-90D6-25F9BEA40B22}"/>
          </ac:spMkLst>
        </pc:spChg>
        <pc:spChg chg="mod">
          <ac:chgData name="Lorenzo Rota" userId="d90fd47d-35b1-4fa2-a72d-679d2dc20589" providerId="ADAL" clId="{A9174EEB-E6B1-4C9B-BAD1-3F989CA22FEB}" dt="2023-06-11T20:40:07.984" v="1706" actId="1076"/>
          <ac:spMkLst>
            <pc:docMk/>
            <pc:sldMk cId="130530979" sldId="2541"/>
            <ac:spMk id="21" creationId="{045A2CDD-1542-D8F8-2B21-48DDC3438F50}"/>
          </ac:spMkLst>
        </pc:spChg>
        <pc:spChg chg="mod">
          <ac:chgData name="Lorenzo Rota" userId="d90fd47d-35b1-4fa2-a72d-679d2dc20589" providerId="ADAL" clId="{A9174EEB-E6B1-4C9B-BAD1-3F989CA22FEB}" dt="2023-06-11T20:40:07.984" v="1706" actId="1076"/>
          <ac:spMkLst>
            <pc:docMk/>
            <pc:sldMk cId="130530979" sldId="2541"/>
            <ac:spMk id="22" creationId="{57DC49DF-A95F-3FC9-DD5C-48FDCC861EB2}"/>
          </ac:spMkLst>
        </pc:spChg>
        <pc:spChg chg="mod">
          <ac:chgData name="Lorenzo Rota" userId="d90fd47d-35b1-4fa2-a72d-679d2dc20589" providerId="ADAL" clId="{A9174EEB-E6B1-4C9B-BAD1-3F989CA22FEB}" dt="2023-06-11T20:40:07.984" v="1706" actId="1076"/>
          <ac:spMkLst>
            <pc:docMk/>
            <pc:sldMk cId="130530979" sldId="2541"/>
            <ac:spMk id="23" creationId="{AFDE41F4-B520-475F-AF19-A4E801F3F356}"/>
          </ac:spMkLst>
        </pc:spChg>
        <pc:spChg chg="del">
          <ac:chgData name="Lorenzo Rota" userId="d90fd47d-35b1-4fa2-a72d-679d2dc20589" providerId="ADAL" clId="{A9174EEB-E6B1-4C9B-BAD1-3F989CA22FEB}" dt="2023-06-11T20:39:54.111" v="1704" actId="478"/>
          <ac:spMkLst>
            <pc:docMk/>
            <pc:sldMk cId="130530979" sldId="2541"/>
            <ac:spMk id="24" creationId="{55C295D5-903F-EE68-89D5-018C3AB31310}"/>
          </ac:spMkLst>
        </pc:spChg>
        <pc:spChg chg="del">
          <ac:chgData name="Lorenzo Rota" userId="d90fd47d-35b1-4fa2-a72d-679d2dc20589" providerId="ADAL" clId="{A9174EEB-E6B1-4C9B-BAD1-3F989CA22FEB}" dt="2023-06-11T20:38:39.728" v="1679" actId="478"/>
          <ac:spMkLst>
            <pc:docMk/>
            <pc:sldMk cId="130530979" sldId="2541"/>
            <ac:spMk id="28" creationId="{094E01F0-F798-B432-CCD8-8FB59BA24A79}"/>
          </ac:spMkLst>
        </pc:spChg>
        <pc:picChg chg="add mod">
          <ac:chgData name="Lorenzo Rota" userId="d90fd47d-35b1-4fa2-a72d-679d2dc20589" providerId="ADAL" clId="{A9174EEB-E6B1-4C9B-BAD1-3F989CA22FEB}" dt="2023-06-11T20:40:17.067" v="1707" actId="1076"/>
          <ac:picMkLst>
            <pc:docMk/>
            <pc:sldMk cId="130530979" sldId="2541"/>
            <ac:picMk id="2" creationId="{6364A4C9-5949-F501-8CBD-153C962E12AA}"/>
          </ac:picMkLst>
        </pc:picChg>
        <pc:picChg chg="mod">
          <ac:chgData name="Lorenzo Rota" userId="d90fd47d-35b1-4fa2-a72d-679d2dc20589" providerId="ADAL" clId="{A9174EEB-E6B1-4C9B-BAD1-3F989CA22FEB}" dt="2023-06-11T20:40:07.984" v="1706" actId="1076"/>
          <ac:picMkLst>
            <pc:docMk/>
            <pc:sldMk cId="130530979" sldId="2541"/>
            <ac:picMk id="8" creationId="{B44CDE48-A58F-4B09-AD87-08111F5161AC}"/>
          </ac:picMkLst>
        </pc:picChg>
        <pc:picChg chg="add mod">
          <ac:chgData name="Lorenzo Rota" userId="d90fd47d-35b1-4fa2-a72d-679d2dc20589" providerId="ADAL" clId="{A9174EEB-E6B1-4C9B-BAD1-3F989CA22FEB}" dt="2023-06-11T20:41:35.486" v="1733" actId="14100"/>
          <ac:picMkLst>
            <pc:docMk/>
            <pc:sldMk cId="130530979" sldId="2541"/>
            <ac:picMk id="9" creationId="{1E78F3FD-7CBF-741C-858F-33B360B90026}"/>
          </ac:picMkLst>
        </pc:picChg>
        <pc:picChg chg="del">
          <ac:chgData name="Lorenzo Rota" userId="d90fd47d-35b1-4fa2-a72d-679d2dc20589" providerId="ADAL" clId="{A9174EEB-E6B1-4C9B-BAD1-3F989CA22FEB}" dt="2023-06-11T20:38:35.584" v="1678" actId="478"/>
          <ac:picMkLst>
            <pc:docMk/>
            <pc:sldMk cId="130530979" sldId="2541"/>
            <ac:picMk id="12" creationId="{16D58708-44A3-8D6D-DEEF-C381C23C1F15}"/>
          </ac:picMkLst>
        </pc:picChg>
        <pc:cxnChg chg="del">
          <ac:chgData name="Lorenzo Rota" userId="d90fd47d-35b1-4fa2-a72d-679d2dc20589" providerId="ADAL" clId="{A9174EEB-E6B1-4C9B-BAD1-3F989CA22FEB}" dt="2023-06-11T20:38:35.584" v="1678" actId="478"/>
          <ac:cxnSpMkLst>
            <pc:docMk/>
            <pc:sldMk cId="130530979" sldId="2541"/>
            <ac:cxnSpMk id="27" creationId="{BACD11ED-581B-91E1-BF1B-24B4F6478DEE}"/>
          </ac:cxnSpMkLst>
        </pc:cxnChg>
      </pc:sldChg>
      <pc:sldChg chg="del">
        <pc:chgData name="Lorenzo Rota" userId="d90fd47d-35b1-4fa2-a72d-679d2dc20589" providerId="ADAL" clId="{A9174EEB-E6B1-4C9B-BAD1-3F989CA22FEB}" dt="2023-06-11T20:21:16.165" v="843" actId="47"/>
        <pc:sldMkLst>
          <pc:docMk/>
          <pc:sldMk cId="2510511815" sldId="2543"/>
        </pc:sldMkLst>
      </pc:sldChg>
      <pc:sldChg chg="del">
        <pc:chgData name="Lorenzo Rota" userId="d90fd47d-35b1-4fa2-a72d-679d2dc20589" providerId="ADAL" clId="{A9174EEB-E6B1-4C9B-BAD1-3F989CA22FEB}" dt="2023-06-11T20:21:16.165" v="843" actId="47"/>
        <pc:sldMkLst>
          <pc:docMk/>
          <pc:sldMk cId="158818346" sldId="2544"/>
        </pc:sldMkLst>
      </pc:sldChg>
      <pc:sldChg chg="del">
        <pc:chgData name="Lorenzo Rota" userId="d90fd47d-35b1-4fa2-a72d-679d2dc20589" providerId="ADAL" clId="{A9174EEB-E6B1-4C9B-BAD1-3F989CA22FEB}" dt="2023-06-11T20:21:16.165" v="843" actId="47"/>
        <pc:sldMkLst>
          <pc:docMk/>
          <pc:sldMk cId="2493004740" sldId="2545"/>
        </pc:sldMkLst>
      </pc:sldChg>
      <pc:sldChg chg="modSp mod">
        <pc:chgData name="Lorenzo Rota" userId="d90fd47d-35b1-4fa2-a72d-679d2dc20589" providerId="ADAL" clId="{A9174EEB-E6B1-4C9B-BAD1-3F989CA22FEB}" dt="2023-06-11T20:15:19.363" v="814" actId="207"/>
        <pc:sldMkLst>
          <pc:docMk/>
          <pc:sldMk cId="3663775347" sldId="2546"/>
        </pc:sldMkLst>
        <pc:spChg chg="mod">
          <ac:chgData name="Lorenzo Rota" userId="d90fd47d-35b1-4fa2-a72d-679d2dc20589" providerId="ADAL" clId="{A9174EEB-E6B1-4C9B-BAD1-3F989CA22FEB}" dt="2023-06-11T20:14:44.468" v="812" actId="207"/>
          <ac:spMkLst>
            <pc:docMk/>
            <pc:sldMk cId="3663775347" sldId="2546"/>
            <ac:spMk id="68" creationId="{876982B7-66FB-1761-4C8E-DFACC1A1A47C}"/>
          </ac:spMkLst>
        </pc:spChg>
        <pc:spChg chg="mod">
          <ac:chgData name="Lorenzo Rota" userId="d90fd47d-35b1-4fa2-a72d-679d2dc20589" providerId="ADAL" clId="{A9174EEB-E6B1-4C9B-BAD1-3F989CA22FEB}" dt="2023-06-11T20:14:44.468" v="812" actId="207"/>
          <ac:spMkLst>
            <pc:docMk/>
            <pc:sldMk cId="3663775347" sldId="2546"/>
            <ac:spMk id="70" creationId="{3289AF02-1430-8AD4-8B89-E4BAE83554B1}"/>
          </ac:spMkLst>
        </pc:spChg>
        <pc:spChg chg="mod">
          <ac:chgData name="Lorenzo Rota" userId="d90fd47d-35b1-4fa2-a72d-679d2dc20589" providerId="ADAL" clId="{A9174EEB-E6B1-4C9B-BAD1-3F989CA22FEB}" dt="2023-06-11T20:15:19.363" v="814" actId="207"/>
          <ac:spMkLst>
            <pc:docMk/>
            <pc:sldMk cId="3663775347" sldId="2546"/>
            <ac:spMk id="71" creationId="{A569ABF3-CF07-8BF7-9644-87A97CF29FD6}"/>
          </ac:spMkLst>
        </pc:spChg>
        <pc:spChg chg="mod">
          <ac:chgData name="Lorenzo Rota" userId="d90fd47d-35b1-4fa2-a72d-679d2dc20589" providerId="ADAL" clId="{A9174EEB-E6B1-4C9B-BAD1-3F989CA22FEB}" dt="2023-06-11T20:15:19.363" v="814" actId="207"/>
          <ac:spMkLst>
            <pc:docMk/>
            <pc:sldMk cId="3663775347" sldId="2546"/>
            <ac:spMk id="72" creationId="{6C6428B7-292A-4111-E7E7-ECEA48679A20}"/>
          </ac:spMkLst>
        </pc:spChg>
        <pc:spChg chg="mod">
          <ac:chgData name="Lorenzo Rota" userId="d90fd47d-35b1-4fa2-a72d-679d2dc20589" providerId="ADAL" clId="{A9174EEB-E6B1-4C9B-BAD1-3F989CA22FEB}" dt="2023-06-11T20:14:44.468" v="812" actId="207"/>
          <ac:spMkLst>
            <pc:docMk/>
            <pc:sldMk cId="3663775347" sldId="2546"/>
            <ac:spMk id="88" creationId="{D5C21C12-8CC0-7599-EA7E-3057C832831A}"/>
          </ac:spMkLst>
        </pc:spChg>
        <pc:spChg chg="mod">
          <ac:chgData name="Lorenzo Rota" userId="d90fd47d-35b1-4fa2-a72d-679d2dc20589" providerId="ADAL" clId="{A9174EEB-E6B1-4C9B-BAD1-3F989CA22FEB}" dt="2023-06-11T20:14:44.468" v="812" actId="207"/>
          <ac:spMkLst>
            <pc:docMk/>
            <pc:sldMk cId="3663775347" sldId="2546"/>
            <ac:spMk id="91" creationId="{7C386B33-A2EC-FF89-D20F-B17550A06AEB}"/>
          </ac:spMkLst>
        </pc:spChg>
        <pc:cxnChg chg="mod">
          <ac:chgData name="Lorenzo Rota" userId="d90fd47d-35b1-4fa2-a72d-679d2dc20589" providerId="ADAL" clId="{A9174EEB-E6B1-4C9B-BAD1-3F989CA22FEB}" dt="2023-06-11T20:15:07.859" v="813" actId="2085"/>
          <ac:cxnSpMkLst>
            <pc:docMk/>
            <pc:sldMk cId="3663775347" sldId="2546"/>
            <ac:cxnSpMk id="97" creationId="{445A53BB-E5DA-293C-E00C-0213347B8592}"/>
          </ac:cxnSpMkLst>
        </pc:cxnChg>
        <pc:cxnChg chg="mod">
          <ac:chgData name="Lorenzo Rota" userId="d90fd47d-35b1-4fa2-a72d-679d2dc20589" providerId="ADAL" clId="{A9174EEB-E6B1-4C9B-BAD1-3F989CA22FEB}" dt="2023-06-11T20:15:07.859" v="813" actId="2085"/>
          <ac:cxnSpMkLst>
            <pc:docMk/>
            <pc:sldMk cId="3663775347" sldId="2546"/>
            <ac:cxnSpMk id="106" creationId="{47B5D136-B899-10FE-69C9-968B1822FC3D}"/>
          </ac:cxnSpMkLst>
        </pc:cxnChg>
      </pc:sldChg>
      <pc:sldChg chg="add">
        <pc:chgData name="Lorenzo Rota" userId="d90fd47d-35b1-4fa2-a72d-679d2dc20589" providerId="ADAL" clId="{A9174EEB-E6B1-4C9B-BAD1-3F989CA22FEB}" dt="2023-06-11T20:20:03.198" v="840"/>
        <pc:sldMkLst>
          <pc:docMk/>
          <pc:sldMk cId="910199227" sldId="2548"/>
        </pc:sldMkLst>
      </pc:sldChg>
      <pc:sldChg chg="add">
        <pc:chgData name="Lorenzo Rota" userId="d90fd47d-35b1-4fa2-a72d-679d2dc20589" providerId="ADAL" clId="{A9174EEB-E6B1-4C9B-BAD1-3F989CA22FEB}" dt="2023-06-11T20:20:03.198" v="840"/>
        <pc:sldMkLst>
          <pc:docMk/>
          <pc:sldMk cId="86242141" sldId="2549"/>
        </pc:sldMkLst>
      </pc:sldChg>
      <pc:sldChg chg="add">
        <pc:chgData name="Lorenzo Rota" userId="d90fd47d-35b1-4fa2-a72d-679d2dc20589" providerId="ADAL" clId="{A9174EEB-E6B1-4C9B-BAD1-3F989CA22FEB}" dt="2023-06-11T20:20:03.198" v="840"/>
        <pc:sldMkLst>
          <pc:docMk/>
          <pc:sldMk cId="1798347182" sldId="2552"/>
        </pc:sldMkLst>
      </pc:sldChg>
      <pc:sldChg chg="add">
        <pc:chgData name="Lorenzo Rota" userId="d90fd47d-35b1-4fa2-a72d-679d2dc20589" providerId="ADAL" clId="{A9174EEB-E6B1-4C9B-BAD1-3F989CA22FEB}" dt="2023-06-11T20:20:03.198" v="840"/>
        <pc:sldMkLst>
          <pc:docMk/>
          <pc:sldMk cId="3037788843" sldId="2554"/>
        </pc:sldMkLst>
      </pc:sldChg>
      <pc:sldChg chg="add">
        <pc:chgData name="Lorenzo Rota" userId="d90fd47d-35b1-4fa2-a72d-679d2dc20589" providerId="ADAL" clId="{A9174EEB-E6B1-4C9B-BAD1-3F989CA22FEB}" dt="2023-06-11T20:20:03.198" v="840"/>
        <pc:sldMkLst>
          <pc:docMk/>
          <pc:sldMk cId="1888764484" sldId="2556"/>
        </pc:sldMkLst>
      </pc:sldChg>
      <pc:sldChg chg="del ord">
        <pc:chgData name="Lorenzo Rota" userId="d90fd47d-35b1-4fa2-a72d-679d2dc20589" providerId="ADAL" clId="{A9174EEB-E6B1-4C9B-BAD1-3F989CA22FEB}" dt="2023-06-11T20:21:30.486" v="844" actId="2696"/>
        <pc:sldMkLst>
          <pc:docMk/>
          <pc:sldMk cId="120883080" sldId="2557"/>
        </pc:sldMkLst>
      </pc:sldChg>
      <pc:sldChg chg="add ord">
        <pc:chgData name="Lorenzo Rota" userId="d90fd47d-35b1-4fa2-a72d-679d2dc20589" providerId="ADAL" clId="{A9174EEB-E6B1-4C9B-BAD1-3F989CA22FEB}" dt="2023-06-11T20:21:38.767" v="847"/>
        <pc:sldMkLst>
          <pc:docMk/>
          <pc:sldMk cId="398236146" sldId="2557"/>
        </pc:sldMkLst>
      </pc:sldChg>
      <pc:sldChg chg="modSp mod">
        <pc:chgData name="Lorenzo Rota" userId="d90fd47d-35b1-4fa2-a72d-679d2dc20589" providerId="ADAL" clId="{A9174EEB-E6B1-4C9B-BAD1-3F989CA22FEB}" dt="2023-06-11T20:03:56.886" v="518" actId="20577"/>
        <pc:sldMkLst>
          <pc:docMk/>
          <pc:sldMk cId="3303554738" sldId="2569"/>
        </pc:sldMkLst>
        <pc:spChg chg="mod">
          <ac:chgData name="Lorenzo Rota" userId="d90fd47d-35b1-4fa2-a72d-679d2dc20589" providerId="ADAL" clId="{A9174EEB-E6B1-4C9B-BAD1-3F989CA22FEB}" dt="2023-06-11T20:03:56.886" v="518" actId="20577"/>
          <ac:spMkLst>
            <pc:docMk/>
            <pc:sldMk cId="3303554738" sldId="2569"/>
            <ac:spMk id="20" creationId="{0C865553-8A4B-D286-936A-C4063C7DDF9E}"/>
          </ac:spMkLst>
        </pc:spChg>
      </pc:sldChg>
      <pc:sldChg chg="addSp delSp modSp">
        <pc:chgData name="Lorenzo Rota" userId="d90fd47d-35b1-4fa2-a72d-679d2dc20589" providerId="ADAL" clId="{A9174EEB-E6B1-4C9B-BAD1-3F989CA22FEB}" dt="2023-06-11T19:53:22.387" v="176"/>
        <pc:sldMkLst>
          <pc:docMk/>
          <pc:sldMk cId="780882324" sldId="2570"/>
        </pc:sldMkLst>
        <pc:picChg chg="add del mod">
          <ac:chgData name="Lorenzo Rota" userId="d90fd47d-35b1-4fa2-a72d-679d2dc20589" providerId="ADAL" clId="{A9174EEB-E6B1-4C9B-BAD1-3F989CA22FEB}" dt="2023-06-11T19:53:22.387" v="176"/>
          <ac:picMkLst>
            <pc:docMk/>
            <pc:sldMk cId="780882324" sldId="2570"/>
            <ac:picMk id="2" creationId="{7270C9C7-308A-DAB9-CD70-4B49B96A10BA}"/>
          </ac:picMkLst>
        </pc:picChg>
      </pc:sldChg>
      <pc:sldChg chg="mod ord modShow">
        <pc:chgData name="Lorenzo Rota" userId="d90fd47d-35b1-4fa2-a72d-679d2dc20589" providerId="ADAL" clId="{A9174EEB-E6B1-4C9B-BAD1-3F989CA22FEB}" dt="2023-06-11T19:59:44.611" v="360"/>
        <pc:sldMkLst>
          <pc:docMk/>
          <pc:sldMk cId="196050341" sldId="2578"/>
        </pc:sldMkLst>
      </pc:sldChg>
      <pc:sldChg chg="addSp delSp modSp mod">
        <pc:chgData name="Lorenzo Rota" userId="d90fd47d-35b1-4fa2-a72d-679d2dc20589" providerId="ADAL" clId="{A9174EEB-E6B1-4C9B-BAD1-3F989CA22FEB}" dt="2023-06-11T20:43:08.114" v="1760" actId="20577"/>
        <pc:sldMkLst>
          <pc:docMk/>
          <pc:sldMk cId="3921970670" sldId="2580"/>
        </pc:sldMkLst>
        <pc:spChg chg="mod">
          <ac:chgData name="Lorenzo Rota" userId="d90fd47d-35b1-4fa2-a72d-679d2dc20589" providerId="ADAL" clId="{A9174EEB-E6B1-4C9B-BAD1-3F989CA22FEB}" dt="2023-06-11T20:43:08.114" v="1760" actId="20577"/>
          <ac:spMkLst>
            <pc:docMk/>
            <pc:sldMk cId="3921970670" sldId="2580"/>
            <ac:spMk id="4" creationId="{8FDFDA35-2B01-0B23-0B7D-1D0F3132D496}"/>
          </ac:spMkLst>
        </pc:spChg>
        <pc:grpChg chg="del">
          <ac:chgData name="Lorenzo Rota" userId="d90fd47d-35b1-4fa2-a72d-679d2dc20589" providerId="ADAL" clId="{A9174EEB-E6B1-4C9B-BAD1-3F989CA22FEB}" dt="2023-06-11T20:07:52.310" v="682" actId="165"/>
          <ac:grpSpMkLst>
            <pc:docMk/>
            <pc:sldMk cId="3921970670" sldId="2580"/>
            <ac:grpSpMk id="2" creationId="{079C8ACD-9CA5-EB32-820E-B0111EDD14C0}"/>
          </ac:grpSpMkLst>
        </pc:grpChg>
        <pc:picChg chg="add mod">
          <ac:chgData name="Lorenzo Rota" userId="d90fd47d-35b1-4fa2-a72d-679d2dc20589" providerId="ADAL" clId="{A9174EEB-E6B1-4C9B-BAD1-3F989CA22FEB}" dt="2023-06-11T20:09:18.155" v="755" actId="1038"/>
          <ac:picMkLst>
            <pc:docMk/>
            <pc:sldMk cId="3921970670" sldId="2580"/>
            <ac:picMk id="6" creationId="{C89BE26E-7EF6-2CFE-9917-2D1485A53C9C}"/>
          </ac:picMkLst>
        </pc:picChg>
        <pc:picChg chg="mod topLvl">
          <ac:chgData name="Lorenzo Rota" userId="d90fd47d-35b1-4fa2-a72d-679d2dc20589" providerId="ADAL" clId="{A9174EEB-E6B1-4C9B-BAD1-3F989CA22FEB}" dt="2023-06-11T20:09:18.155" v="755" actId="1038"/>
          <ac:picMkLst>
            <pc:docMk/>
            <pc:sldMk cId="3921970670" sldId="2580"/>
            <ac:picMk id="7" creationId="{0DE0333F-7DD8-A232-4E14-BCA835D9D350}"/>
          </ac:picMkLst>
        </pc:picChg>
        <pc:picChg chg="add mod">
          <ac:chgData name="Lorenzo Rota" userId="d90fd47d-35b1-4fa2-a72d-679d2dc20589" providerId="ADAL" clId="{A9174EEB-E6B1-4C9B-BAD1-3F989CA22FEB}" dt="2023-06-11T20:09:18.155" v="755" actId="1038"/>
          <ac:picMkLst>
            <pc:docMk/>
            <pc:sldMk cId="3921970670" sldId="2580"/>
            <ac:picMk id="8" creationId="{2715474A-08B7-485E-8F58-7447C38C5BDB}"/>
          </ac:picMkLst>
        </pc:picChg>
        <pc:picChg chg="mod topLvl">
          <ac:chgData name="Lorenzo Rota" userId="d90fd47d-35b1-4fa2-a72d-679d2dc20589" providerId="ADAL" clId="{A9174EEB-E6B1-4C9B-BAD1-3F989CA22FEB}" dt="2023-06-11T20:09:18.155" v="755" actId="1038"/>
          <ac:picMkLst>
            <pc:docMk/>
            <pc:sldMk cId="3921970670" sldId="2580"/>
            <ac:picMk id="14" creationId="{2DA0B0C8-39AC-ED1A-7870-651589DD6813}"/>
          </ac:picMkLst>
        </pc:picChg>
        <pc:picChg chg="del mod topLvl">
          <ac:chgData name="Lorenzo Rota" userId="d90fd47d-35b1-4fa2-a72d-679d2dc20589" providerId="ADAL" clId="{A9174EEB-E6B1-4C9B-BAD1-3F989CA22FEB}" dt="2023-06-11T20:08:46.721" v="695" actId="21"/>
          <ac:picMkLst>
            <pc:docMk/>
            <pc:sldMk cId="3921970670" sldId="2580"/>
            <ac:picMk id="15" creationId="{01D5CC63-8467-EB1A-972E-67C206253404}"/>
          </ac:picMkLst>
        </pc:picChg>
        <pc:picChg chg="mod topLvl">
          <ac:chgData name="Lorenzo Rota" userId="d90fd47d-35b1-4fa2-a72d-679d2dc20589" providerId="ADAL" clId="{A9174EEB-E6B1-4C9B-BAD1-3F989CA22FEB}" dt="2023-06-11T20:09:18.155" v="755" actId="1038"/>
          <ac:picMkLst>
            <pc:docMk/>
            <pc:sldMk cId="3921970670" sldId="2580"/>
            <ac:picMk id="20" creationId="{CC3CCAB0-89F1-2483-EDC4-C2C8EE9ECE92}"/>
          </ac:picMkLst>
        </pc:picChg>
      </pc:sldChg>
      <pc:sldChg chg="addSp delSp modSp">
        <pc:chgData name="Lorenzo Rota" userId="d90fd47d-35b1-4fa2-a72d-679d2dc20589" providerId="ADAL" clId="{A9174EEB-E6B1-4C9B-BAD1-3F989CA22FEB}" dt="2023-06-11T19:43:46.508" v="19"/>
        <pc:sldMkLst>
          <pc:docMk/>
          <pc:sldMk cId="2601412078" sldId="2581"/>
        </pc:sldMkLst>
        <pc:picChg chg="add del mod">
          <ac:chgData name="Lorenzo Rota" userId="d90fd47d-35b1-4fa2-a72d-679d2dc20589" providerId="ADAL" clId="{A9174EEB-E6B1-4C9B-BAD1-3F989CA22FEB}" dt="2023-06-11T19:43:46.508" v="19"/>
          <ac:picMkLst>
            <pc:docMk/>
            <pc:sldMk cId="2601412078" sldId="2581"/>
            <ac:picMk id="2" creationId="{93CA204B-78E1-C989-6E92-82D1FACB5ABD}"/>
          </ac:picMkLst>
        </pc:picChg>
      </pc:sldChg>
      <pc:sldChg chg="new del">
        <pc:chgData name="Lorenzo Rota" userId="d90fd47d-35b1-4fa2-a72d-679d2dc20589" providerId="ADAL" clId="{A9174EEB-E6B1-4C9B-BAD1-3F989CA22FEB}" dt="2023-06-11T19:32:10.472" v="1" actId="680"/>
        <pc:sldMkLst>
          <pc:docMk/>
          <pc:sldMk cId="4064258303" sldId="2582"/>
        </pc:sldMkLst>
      </pc:sldChg>
      <pc:sldChg chg="addSp delSp modSp new mod ord">
        <pc:chgData name="Lorenzo Rota" userId="d90fd47d-35b1-4fa2-a72d-679d2dc20589" providerId="ADAL" clId="{A9174EEB-E6B1-4C9B-BAD1-3F989CA22FEB}" dt="2023-06-11T20:05:48.070" v="676" actId="478"/>
        <pc:sldMkLst>
          <pc:docMk/>
          <pc:sldMk cId="4237490615" sldId="2582"/>
        </pc:sldMkLst>
        <pc:spChg chg="mod">
          <ac:chgData name="Lorenzo Rota" userId="d90fd47d-35b1-4fa2-a72d-679d2dc20589" providerId="ADAL" clId="{A9174EEB-E6B1-4C9B-BAD1-3F989CA22FEB}" dt="2023-06-11T20:05:10.589" v="568" actId="20577"/>
          <ac:spMkLst>
            <pc:docMk/>
            <pc:sldMk cId="4237490615" sldId="2582"/>
            <ac:spMk id="2" creationId="{6F4E7E9F-D9EF-7E9C-7650-664089FD9CC2}"/>
          </ac:spMkLst>
        </pc:spChg>
        <pc:spChg chg="mod">
          <ac:chgData name="Lorenzo Rota" userId="d90fd47d-35b1-4fa2-a72d-679d2dc20589" providerId="ADAL" clId="{A9174EEB-E6B1-4C9B-BAD1-3F989CA22FEB}" dt="2023-06-11T19:51:11.448" v="130" actId="20577"/>
          <ac:spMkLst>
            <pc:docMk/>
            <pc:sldMk cId="4237490615" sldId="2582"/>
            <ac:spMk id="3" creationId="{6BC21F52-2319-E683-15B3-B34F1DD1715B}"/>
          </ac:spMkLst>
        </pc:spChg>
        <pc:spChg chg="mod">
          <ac:chgData name="Lorenzo Rota" userId="d90fd47d-35b1-4fa2-a72d-679d2dc20589" providerId="ADAL" clId="{A9174EEB-E6B1-4C9B-BAD1-3F989CA22FEB}" dt="2023-06-11T20:05:38.603" v="674" actId="20577"/>
          <ac:spMkLst>
            <pc:docMk/>
            <pc:sldMk cId="4237490615" sldId="2582"/>
            <ac:spMk id="4" creationId="{F315476D-0B48-D1F9-01F1-1E753F7A60E7}"/>
          </ac:spMkLst>
        </pc:spChg>
        <pc:spChg chg="del">
          <ac:chgData name="Lorenzo Rota" userId="d90fd47d-35b1-4fa2-a72d-679d2dc20589" providerId="ADAL" clId="{A9174EEB-E6B1-4C9B-BAD1-3F989CA22FEB}" dt="2023-06-11T20:05:48.070" v="676" actId="478"/>
          <ac:spMkLst>
            <pc:docMk/>
            <pc:sldMk cId="4237490615" sldId="2582"/>
            <ac:spMk id="6" creationId="{40777628-90BE-54F7-90E0-3155F4BB49BD}"/>
          </ac:spMkLst>
        </pc:spChg>
        <pc:picChg chg="add del mod">
          <ac:chgData name="Lorenzo Rota" userId="d90fd47d-35b1-4fa2-a72d-679d2dc20589" providerId="ADAL" clId="{A9174EEB-E6B1-4C9B-BAD1-3F989CA22FEB}" dt="2023-06-11T19:43:14.488" v="17" actId="21"/>
          <ac:picMkLst>
            <pc:docMk/>
            <pc:sldMk cId="4237490615" sldId="2582"/>
            <ac:picMk id="7" creationId="{E175A5C8-FF3F-5097-491B-ABF808B5E307}"/>
          </ac:picMkLst>
        </pc:picChg>
        <pc:picChg chg="add del mod">
          <ac:chgData name="Lorenzo Rota" userId="d90fd47d-35b1-4fa2-a72d-679d2dc20589" providerId="ADAL" clId="{A9174EEB-E6B1-4C9B-BAD1-3F989CA22FEB}" dt="2023-06-11T19:53:05.584" v="174" actId="21"/>
          <ac:picMkLst>
            <pc:docMk/>
            <pc:sldMk cId="4237490615" sldId="2582"/>
            <ac:picMk id="8" creationId="{FACF9C9B-1028-DC25-942E-2A52A970A473}"/>
          </ac:picMkLst>
        </pc:picChg>
        <pc:picChg chg="add mod">
          <ac:chgData name="Lorenzo Rota" userId="d90fd47d-35b1-4fa2-a72d-679d2dc20589" providerId="ADAL" clId="{A9174EEB-E6B1-4C9B-BAD1-3F989CA22FEB}" dt="2023-06-11T20:05:45.385" v="675" actId="1076"/>
          <ac:picMkLst>
            <pc:docMk/>
            <pc:sldMk cId="4237490615" sldId="2582"/>
            <ac:picMk id="10" creationId="{EE5C57CA-3C31-0C56-1C2F-BBB6D2B8E14E}"/>
          </ac:picMkLst>
        </pc:picChg>
        <pc:picChg chg="add del mod">
          <ac:chgData name="Lorenzo Rota" userId="d90fd47d-35b1-4fa2-a72d-679d2dc20589" providerId="ADAL" clId="{A9174EEB-E6B1-4C9B-BAD1-3F989CA22FEB}" dt="2023-06-11T19:52:35.457" v="167" actId="478"/>
          <ac:picMkLst>
            <pc:docMk/>
            <pc:sldMk cId="4237490615" sldId="2582"/>
            <ac:picMk id="12" creationId="{9EFE1A60-A1EE-8DF2-BCB2-CA09059A25F9}"/>
          </ac:picMkLst>
        </pc:picChg>
        <pc:picChg chg="add mod">
          <ac:chgData name="Lorenzo Rota" userId="d90fd47d-35b1-4fa2-a72d-679d2dc20589" providerId="ADAL" clId="{A9174EEB-E6B1-4C9B-BAD1-3F989CA22FEB}" dt="2023-06-11T20:05:45.385" v="675" actId="1076"/>
          <ac:picMkLst>
            <pc:docMk/>
            <pc:sldMk cId="4237490615" sldId="2582"/>
            <ac:picMk id="14" creationId="{58F8E3CF-4DA2-C45A-F1BF-3805B8F72452}"/>
          </ac:picMkLst>
        </pc:picChg>
      </pc:sldChg>
      <pc:sldChg chg="addSp delSp modSp new mod">
        <pc:chgData name="Lorenzo Rota" userId="d90fd47d-35b1-4fa2-a72d-679d2dc20589" providerId="ADAL" clId="{A9174EEB-E6B1-4C9B-BAD1-3F989CA22FEB}" dt="2023-06-11T19:55:51.058" v="254" actId="20577"/>
        <pc:sldMkLst>
          <pc:docMk/>
          <pc:sldMk cId="1102279214" sldId="2583"/>
        </pc:sldMkLst>
        <pc:spChg chg="del">
          <ac:chgData name="Lorenzo Rota" userId="d90fd47d-35b1-4fa2-a72d-679d2dc20589" providerId="ADAL" clId="{A9174EEB-E6B1-4C9B-BAD1-3F989CA22FEB}" dt="2023-06-11T19:53:35.421" v="187" actId="478"/>
          <ac:spMkLst>
            <pc:docMk/>
            <pc:sldMk cId="1102279214" sldId="2583"/>
            <ac:spMk id="2" creationId="{350084B0-CAE0-9061-5C9D-CDCA9A519792}"/>
          </ac:spMkLst>
        </pc:spChg>
        <pc:spChg chg="mod">
          <ac:chgData name="Lorenzo Rota" userId="d90fd47d-35b1-4fa2-a72d-679d2dc20589" providerId="ADAL" clId="{A9174EEB-E6B1-4C9B-BAD1-3F989CA22FEB}" dt="2023-06-11T19:55:51.058" v="254" actId="20577"/>
          <ac:spMkLst>
            <pc:docMk/>
            <pc:sldMk cId="1102279214" sldId="2583"/>
            <ac:spMk id="3" creationId="{C4C47035-72AD-04BC-E82E-B7687E441FA9}"/>
          </ac:spMkLst>
        </pc:spChg>
        <pc:spChg chg="del">
          <ac:chgData name="Lorenzo Rota" userId="d90fd47d-35b1-4fa2-a72d-679d2dc20589" providerId="ADAL" clId="{A9174EEB-E6B1-4C9B-BAD1-3F989CA22FEB}" dt="2023-06-11T19:53:38.440" v="188" actId="478"/>
          <ac:spMkLst>
            <pc:docMk/>
            <pc:sldMk cId="1102279214" sldId="2583"/>
            <ac:spMk id="4" creationId="{6FB4BECC-275F-E610-98BA-CD4783BAFF19}"/>
          </ac:spMkLst>
        </pc:spChg>
        <pc:spChg chg="add del mod">
          <ac:chgData name="Lorenzo Rota" userId="d90fd47d-35b1-4fa2-a72d-679d2dc20589" providerId="ADAL" clId="{A9174EEB-E6B1-4C9B-BAD1-3F989CA22FEB}" dt="2023-06-11T19:54:37.878" v="203"/>
          <ac:spMkLst>
            <pc:docMk/>
            <pc:sldMk cId="1102279214" sldId="2583"/>
            <ac:spMk id="9" creationId="{8D78646A-87CC-8235-5BB5-BFAE575D160F}"/>
          </ac:spMkLst>
        </pc:spChg>
        <pc:spChg chg="add del mod">
          <ac:chgData name="Lorenzo Rota" userId="d90fd47d-35b1-4fa2-a72d-679d2dc20589" providerId="ADAL" clId="{A9174EEB-E6B1-4C9B-BAD1-3F989CA22FEB}" dt="2023-06-11T19:54:57.409" v="209" actId="478"/>
          <ac:spMkLst>
            <pc:docMk/>
            <pc:sldMk cId="1102279214" sldId="2583"/>
            <ac:spMk id="10" creationId="{7CAA6558-89B1-BBC6-370C-DCBA7FF0B135}"/>
          </ac:spMkLst>
        </pc:spChg>
        <pc:picChg chg="add mod">
          <ac:chgData name="Lorenzo Rota" userId="d90fd47d-35b1-4fa2-a72d-679d2dc20589" providerId="ADAL" clId="{A9174EEB-E6B1-4C9B-BAD1-3F989CA22FEB}" dt="2023-06-11T19:55:19.704" v="211" actId="1076"/>
          <ac:picMkLst>
            <pc:docMk/>
            <pc:sldMk cId="1102279214" sldId="2583"/>
            <ac:picMk id="7" creationId="{C13BDA0C-1FFB-0CDF-381A-112F1209E31B}"/>
          </ac:picMkLst>
        </pc:picChg>
      </pc:sldChg>
      <pc:sldChg chg="add">
        <pc:chgData name="Lorenzo Rota" userId="d90fd47d-35b1-4fa2-a72d-679d2dc20589" providerId="ADAL" clId="{A9174EEB-E6B1-4C9B-BAD1-3F989CA22FEB}" dt="2023-06-11T20:20:03.198" v="840"/>
        <pc:sldMkLst>
          <pc:docMk/>
          <pc:sldMk cId="2899158961" sldId="2584"/>
        </pc:sldMkLst>
      </pc:sldChg>
      <pc:sldChg chg="add">
        <pc:chgData name="Lorenzo Rota" userId="d90fd47d-35b1-4fa2-a72d-679d2dc20589" providerId="ADAL" clId="{A9174EEB-E6B1-4C9B-BAD1-3F989CA22FEB}" dt="2023-06-11T20:20:03.198" v="840"/>
        <pc:sldMkLst>
          <pc:docMk/>
          <pc:sldMk cId="2279474799" sldId="2585"/>
        </pc:sldMkLst>
      </pc:sldChg>
      <pc:sldChg chg="add">
        <pc:chgData name="Lorenzo Rota" userId="d90fd47d-35b1-4fa2-a72d-679d2dc20589" providerId="ADAL" clId="{A9174EEB-E6B1-4C9B-BAD1-3F989CA22FEB}" dt="2023-06-11T20:20:03.198" v="840"/>
        <pc:sldMkLst>
          <pc:docMk/>
          <pc:sldMk cId="3763053784" sldId="2586"/>
        </pc:sldMkLst>
      </pc:sldChg>
      <pc:sldChg chg="add">
        <pc:chgData name="Lorenzo Rota" userId="d90fd47d-35b1-4fa2-a72d-679d2dc20589" providerId="ADAL" clId="{A9174EEB-E6B1-4C9B-BAD1-3F989CA22FEB}" dt="2023-06-11T20:20:03.198" v="840"/>
        <pc:sldMkLst>
          <pc:docMk/>
          <pc:sldMk cId="1604361369" sldId="2587"/>
        </pc:sldMkLst>
      </pc:sldChg>
      <pc:sldChg chg="add">
        <pc:chgData name="Lorenzo Rota" userId="d90fd47d-35b1-4fa2-a72d-679d2dc20589" providerId="ADAL" clId="{A9174EEB-E6B1-4C9B-BAD1-3F989CA22FEB}" dt="2023-06-11T20:20:03.198" v="840"/>
        <pc:sldMkLst>
          <pc:docMk/>
          <pc:sldMk cId="1439401420" sldId="2588"/>
        </pc:sldMkLst>
      </pc:sldChg>
      <pc:sldChg chg="add">
        <pc:chgData name="Lorenzo Rota" userId="d90fd47d-35b1-4fa2-a72d-679d2dc20589" providerId="ADAL" clId="{A9174EEB-E6B1-4C9B-BAD1-3F989CA22FEB}" dt="2023-06-11T20:20:03.198" v="840"/>
        <pc:sldMkLst>
          <pc:docMk/>
          <pc:sldMk cId="492024061" sldId="2589"/>
        </pc:sldMkLst>
      </pc:sldChg>
      <pc:sldChg chg="add del">
        <pc:chgData name="Lorenzo Rota" userId="d90fd47d-35b1-4fa2-a72d-679d2dc20589" providerId="ADAL" clId="{A9174EEB-E6B1-4C9B-BAD1-3F989CA22FEB}" dt="2023-06-11T20:21:12.098" v="842"/>
        <pc:sldMkLst>
          <pc:docMk/>
          <pc:sldMk cId="3905521891" sldId="2590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Consumption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4CA-4008-ACCC-EBD302F12E30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4CA-4008-ACCC-EBD302F12E30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4CA-4008-ACCC-EBD302F12E30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4CA-4008-ACCC-EBD302F12E30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4CA-4008-ACCC-EBD302F12E30}"/>
              </c:ext>
            </c:extLst>
          </c:dPt>
          <c:dLbls>
            <c:dLbl>
              <c:idx val="2"/>
              <c:layout>
                <c:manualLayout>
                  <c:x val="-1.2569407003584507E-2"/>
                  <c:y val="0"/>
                </c:manualLayout>
              </c:layout>
              <c:tx>
                <c:rich>
                  <a:bodyPr/>
                  <a:lstStyle/>
                  <a:p>
                    <a:fld id="{3634B713-B404-4F14-9DA9-E7346E27EE3F}" type="CATEGORYNAME">
                      <a:rPr lang="en-US" smtClean="0"/>
                      <a:pPr/>
                      <a:t>[CATEGORY NAME]</a:t>
                    </a:fld>
                    <a:r>
                      <a:rPr lang="en-US"/>
                      <a:t> </a:t>
                    </a:r>
                    <a:fld id="{9292F9B0-A1E4-4101-893A-DA5B1E4A1671}" type="PERCENTAGE">
                      <a:rPr lang="en-US" baseline="0" smtClean="0"/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4CA-4008-ACCC-EBD302F12E30}"/>
                </c:ext>
              </c:extLst>
            </c:dLbl>
            <c:dLbl>
              <c:idx val="3"/>
              <c:layout>
                <c:manualLayout>
                  <c:x val="1.0969296818089784E-3"/>
                  <c:y val="-6.1784197884513926E-2"/>
                </c:manualLayout>
              </c:layout>
              <c:tx>
                <c:rich>
                  <a:bodyPr/>
                  <a:lstStyle/>
                  <a:p>
                    <a:fld id="{B83279C3-FD00-48CF-94DB-5C2ED8D936E5}" type="CATEGORYNAME">
                      <a:rPr lang="en-US" smtClean="0"/>
                      <a:pPr/>
                      <a:t>[CATEGORY NAME]</a:t>
                    </a:fld>
                    <a:r>
                      <a:rPr lang="en-US" dirty="0"/>
                      <a:t> </a:t>
                    </a:r>
                    <a:fld id="{D416322C-66D7-475C-B321-9A80FF9B476E}" type="PERCENTAGE">
                      <a:rPr lang="en-US" baseline="0" smtClean="0"/>
                      <a:pPr/>
                      <a:t>[PERCENTAGE]</a:t>
                    </a:fld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9135359030393208"/>
                      <c:h val="0.1438568816497165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4CA-4008-ACCC-EBD302F12E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Pixels</c:v>
                </c:pt>
                <c:pt idx="1">
                  <c:v>ADC Ref</c:v>
                </c:pt>
                <c:pt idx="2">
                  <c:v>ADC</c:v>
                </c:pt>
                <c:pt idx="3">
                  <c:v>Digital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1.38</c:v>
                </c:pt>
                <c:pt idx="1">
                  <c:v>0.57999999999999996</c:v>
                </c:pt>
                <c:pt idx="2">
                  <c:v>0.1</c:v>
                </c:pt>
                <c:pt idx="3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4CA-4008-ACCC-EBD302F12E30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71494-3951-FA47-A2D9-E3AB10964ECE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19C58-D451-C54B-A6BB-965E69BFF7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462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90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7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246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37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17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17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1.png"/><Relationship Id="rId4" Type="http://schemas.openxmlformats.org/officeDocument/2006/relationships/image" Target="../media/image34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7.svg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17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17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svg"/><Relationship Id="rId5" Type="http://schemas.openxmlformats.org/officeDocument/2006/relationships/image" Target="../media/image6.png"/><Relationship Id="rId4" Type="http://schemas.openxmlformats.org/officeDocument/2006/relationships/image" Target="../media/image2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17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1">
    <p:bg>
      <p:bgPr>
        <a:gradFill>
          <a:gsLst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25F34CB-4092-FC40-9790-97C718FF67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306401"/>
            <a:ext cx="5199706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1ED3813A-8E7E-9F47-972D-2F0D116509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A56DD04E-065E-734C-B575-C9A2A9CDD9A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6C59BB-A00D-3740-8531-C0CE85C1DA71}"/>
              </a:ext>
            </a:extLst>
          </p:cNvPr>
          <p:cNvCxnSpPr>
            <a:cxnSpLocks/>
          </p:cNvCxnSpPr>
          <p:nvPr userDrawn="1"/>
        </p:nvCxnSpPr>
        <p:spPr>
          <a:xfrm>
            <a:off x="800100" y="3762332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214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B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3A331C5C-6420-3241-B375-D7DF166588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060F3F50-B70B-0A4F-A874-02AB52479A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DBB2AB-B342-F240-B6FC-CB3DC589C205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2E89B0A7-796E-2D40-8114-D574C54A70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49EEFA02-258D-3749-8E3E-077DE41B6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5DB91470-C8FF-3147-9809-A86334F4F1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3D8AFCA-FA67-E24E-9495-CCF857DFEA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70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Option 4C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3BB824F-06FE-B94E-B537-9D877034BE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5B0A1299-0246-3743-AB24-C4602BF86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B02F77-94C6-5A4F-B43F-1FD34B8E96FD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3E42215A-5E35-6947-8078-831FD9A0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CE188A12-DB61-8748-8225-2639A0A4C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D1C1B219-B6E0-4145-BFD4-5E7113304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DBD1A7E-27C8-2242-B24D-C13A92E0EF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72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6 - Prin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487442"/>
            <a:ext cx="5947565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5947562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7" y="4806484"/>
            <a:ext cx="5947565" cy="374251"/>
          </a:xfrm>
        </p:spPr>
        <p:txBody>
          <a:bodyPr>
            <a:noAutofit/>
          </a:bodyPr>
          <a:lstStyle>
            <a:lvl1pPr>
              <a:defRPr sz="12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0DAFBF7-20F6-DA42-873E-AC5024D821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40826" y="0"/>
            <a:ext cx="4851173" cy="5868988"/>
          </a:xfrm>
          <a:solidFill>
            <a:schemeClr val="bg2"/>
          </a:solidFill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50682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2C7B1-D8C7-F946-BDEC-0EFE67A9A6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208F39-E724-4149-8D36-3B5FD266B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19275"/>
            <a:ext cx="10515600" cy="45608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780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1110216"/>
            <a:ext cx="1055370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B537D-0377-5545-B569-90793CDE1E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605068"/>
            <a:ext cx="10553700" cy="4452832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FBC5010-DCB3-A04E-8966-BD99F4CA7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3AC3FBC4-05D6-4337-8375-09E1FBFCD5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6075" y="6282824"/>
            <a:ext cx="5514975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</p:spTree>
    <p:extLst>
      <p:ext uri="{BB962C8B-B14F-4D97-AF65-F5344CB8AC3E}">
        <p14:creationId xmlns:p14="http://schemas.microsoft.com/office/powerpoint/2010/main" val="531622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0F7D61A-F64B-A54D-BB59-664075AAD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03687" y="723007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1 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D518763A-6065-A341-A8B2-AE7F8D1A9B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3687" y="2270224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2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4F60F32-F7FC-D74A-B61F-062B52187D1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03687" y="3798312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3 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C127CDD6-FBEF-EE4C-9F38-757B119F09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79932" y="711892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4 Title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12475248-C410-E548-A28F-8AA6518566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79932" y="2259109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5 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0E28E414-0678-DA4E-9D26-1094523653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79932" y="3787197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6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9C2C1-E88D-9641-A57C-DEA0DF94946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03725" y="1136987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B69A155-606B-C744-8B99-0CF0DA55C2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03725" y="2686682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B91FA69-9C72-4A4B-A704-BCCEB65325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03687" y="4218136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A8AD4FE-D3EB-7542-8CA9-11FC4C6AB9A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79970" y="1115645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D439FD8-111D-C140-83D2-B951A675E3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79970" y="2665340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BFAC5FD-3370-B943-8AB7-C4860F84442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79932" y="4196794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C8A2EE5A-F49D-784B-9008-2748444908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14A29DD7-109E-44CF-A4A9-96FC7DB067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6075" y="6282824"/>
            <a:ext cx="5514975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</p:spTree>
    <p:extLst>
      <p:ext uri="{BB962C8B-B14F-4D97-AF65-F5344CB8AC3E}">
        <p14:creationId xmlns:p14="http://schemas.microsoft.com/office/powerpoint/2010/main" val="506264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9B11A2-779F-3C42-AF52-2C7E5CE3C94A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383050" y="723007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101AEEB-891B-1144-AAD2-95E40B0541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1" y="722981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9534EBBC-3C59-144F-AD22-A7E2D666AD6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1" y="1048833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8DBFF5-7446-3C4A-950D-4375660B1C12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383050" y="152067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18C17B4-D4FB-0B42-A5E0-F51AC7DAB50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6001" y="152064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47B4CB48-48A3-D842-B2DF-513FEA8EC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01" y="184650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30147AF-ABA1-1D4D-A300-E21CC4145FBB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4383050" y="2324828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FC537A5-401B-1F40-AF49-B37B2B264F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6001" y="2324802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7403F2DD-4415-E94D-80FE-E550E301C1C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96001" y="2650654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EB1C3F4-F116-AE42-AD4C-1C3E640082A6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4383050" y="3135454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3F5A1F3-4444-D841-8862-EF9DA4845CB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96001" y="3135428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D99DA163-3507-DA49-95FA-93F19D3CFBA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096001" y="3461280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C53D2DB-EE52-B24A-B966-528463FA7B34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4383050" y="394610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1D30716-E851-F544-AA4F-67D4CE29732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096001" y="394607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20FF93E5-D828-E441-A581-6AA34FE8A33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6001" y="427193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66BCF8-AD2A-0A46-AF4B-F0EBF1F7DC75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4383050" y="4756743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DFECC9A-E101-1F49-9A2D-0A2979CE6B9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96001" y="4756717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81AE8B69-AEC4-A943-9813-696D3C2590E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096001" y="5082569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1F0BDEED-86FF-F14E-96F4-450C292F5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77B0BDBC-C69B-5844-938C-B8D1798139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Footer Placeholder 2">
            <a:extLst>
              <a:ext uri="{FF2B5EF4-FFF2-40B4-BE49-F238E27FC236}">
                <a16:creationId xmlns:a16="http://schemas.microsoft.com/office/drawing/2014/main" id="{923B26DB-F65C-41D1-940F-193390BAD7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6075" y="6282824"/>
            <a:ext cx="5514975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</p:spTree>
    <p:extLst>
      <p:ext uri="{BB962C8B-B14F-4D97-AF65-F5344CB8AC3E}">
        <p14:creationId xmlns:p14="http://schemas.microsoft.com/office/powerpoint/2010/main" val="2391155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86D98D-F868-5B4F-B736-4020110E5D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10551391" cy="804152"/>
          </a:xfrm>
        </p:spPr>
        <p:txBody>
          <a:bodyPr anchor="t" anchorCtr="0">
            <a:normAutofit/>
          </a:bodyPr>
          <a:lstStyle>
            <a:lvl1pPr>
              <a:defRPr sz="3600" b="0" i="0">
                <a:solidFill>
                  <a:srgbClr val="8C1515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20147C1-05E4-924C-9AA3-7D90271F32EC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800100" y="1649637"/>
            <a:ext cx="3367809" cy="325852"/>
          </a:xfrm>
        </p:spPr>
        <p:txBody>
          <a:bodyPr numCol="1">
            <a:normAutofit/>
          </a:bodyPr>
          <a:lstStyle>
            <a:lvl1pPr marL="0" marR="0" indent="0" algn="l" defTabSz="18288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4B4CF2-D4CE-0C45-A65F-FD4632B15227}"/>
              </a:ext>
            </a:extLst>
          </p:cNvPr>
          <p:cNvCxnSpPr>
            <a:cxnSpLocks/>
          </p:cNvCxnSpPr>
          <p:nvPr userDrawn="1"/>
        </p:nvCxnSpPr>
        <p:spPr>
          <a:xfrm>
            <a:off x="800100" y="1975489"/>
            <a:ext cx="10569864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D9094D5-660A-5149-8448-2787EEF56CC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412095" y="1649638"/>
            <a:ext cx="3367810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CE49625-BDC5-EE47-96D4-441AB557106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024090" y="1649638"/>
            <a:ext cx="334587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E9DB7CC-6B1E-C147-A4D7-C8BFAD2CA4C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3614" y="2122841"/>
            <a:ext cx="3367809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D1554987-5F20-6545-A525-4E76BE0943C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3614" y="2684332"/>
            <a:ext cx="3367809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FFDBED3-223E-934A-9B8F-7FB7C78787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12095" y="2122841"/>
            <a:ext cx="3367809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33C431C6-C321-8E46-A0D1-23A596CD19F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12095" y="2684332"/>
            <a:ext cx="3367809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C45849C-9979-5646-A7DE-352449B2AED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30577" y="2122841"/>
            <a:ext cx="3317674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45690BA4-5725-E74F-A1D7-869ED1F8EFA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30577" y="2684332"/>
            <a:ext cx="3317674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16F0CB9-C4B5-2649-8980-FA7565C48F19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4412095" y="3822149"/>
            <a:ext cx="3389674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F33C7A1-E75B-1041-9E11-8FB4517BF0C8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8030577" y="3822149"/>
            <a:ext cx="331767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A047395-5AF1-154B-84BC-A80BB529F7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3614" y="4295352"/>
            <a:ext cx="3361323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636616F2-09F2-E248-95E2-82F70307B48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3614" y="4856843"/>
            <a:ext cx="3361323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86F42B76-74A0-CA4D-8A2B-CE9CA6CACD9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12095" y="4295352"/>
            <a:ext cx="3389674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1A5A8873-5833-0042-B69A-5883CFD33CB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412095" y="4856843"/>
            <a:ext cx="3389674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4826BEB9-8FCF-9A44-AFE7-74CF476995D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030577" y="4295352"/>
            <a:ext cx="3317673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8DF86C0A-B51C-1046-AA0A-EC295FC775F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030577" y="4856843"/>
            <a:ext cx="3317673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B12EA8C-91D6-4847-AF0E-29379345621C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800100" y="3822149"/>
            <a:ext cx="336132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94128B-BF4E-3042-9D11-945E0053E6CF}"/>
              </a:ext>
            </a:extLst>
          </p:cNvPr>
          <p:cNvCxnSpPr>
            <a:cxnSpLocks/>
          </p:cNvCxnSpPr>
          <p:nvPr userDrawn="1"/>
        </p:nvCxnSpPr>
        <p:spPr>
          <a:xfrm>
            <a:off x="800100" y="4155271"/>
            <a:ext cx="10569864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DA7FDA96-A17A-EC4D-9B84-3B86175DB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Footer Placeholder 2">
            <a:extLst>
              <a:ext uri="{FF2B5EF4-FFF2-40B4-BE49-F238E27FC236}">
                <a16:creationId xmlns:a16="http://schemas.microsoft.com/office/drawing/2014/main" id="{69CE79B6-8384-4E35-804B-833B2C34C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6075" y="6282824"/>
            <a:ext cx="5514975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</p:spTree>
    <p:extLst>
      <p:ext uri="{BB962C8B-B14F-4D97-AF65-F5344CB8AC3E}">
        <p14:creationId xmlns:p14="http://schemas.microsoft.com/office/powerpoint/2010/main" val="3611619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3B1CE3-4FC1-7F40-94E2-3D59AD777F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0F7D61A-F64B-A54D-BB59-664075AAD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ED873E-EF4A-AA41-879F-A999947DC6EE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303CCF5-F0DF-B84E-B762-8833E6E1EC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78055B4-64D2-A141-8225-4AE43EE068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964609BC-3782-1B45-B5C9-81147D48F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4B87CF-39B3-41DA-9FCC-0375052DCF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9"/>
          <a:stretch/>
        </p:blipFill>
        <p:spPr>
          <a:xfrm>
            <a:off x="1414462" y="6368990"/>
            <a:ext cx="1316589" cy="20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814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Red">
    <p:bg>
      <p:bgPr>
        <a:gradFill flip="none" rotWithShape="1">
          <a:gsLst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A20A9C6-B7E0-A14E-8612-799EEFE470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Title Placeholder 1">
            <a:extLst>
              <a:ext uri="{FF2B5EF4-FFF2-40B4-BE49-F238E27FC236}">
                <a16:creationId xmlns:a16="http://schemas.microsoft.com/office/drawing/2014/main" id="{11044DB1-1F1F-F54A-885B-B9A9A1D974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74C6D2D-A81E-9F47-9F5F-69980193212A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EFE86010-BABE-CC4C-8E81-0811A42633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F24B99E-E59B-F747-895C-734FB9F763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4435610-EC60-074A-9273-14AEBF58C3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F731E9-D22A-4A0F-ABFC-7F8B072603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9"/>
          <a:stretch/>
        </p:blipFill>
        <p:spPr>
          <a:xfrm>
            <a:off x="1414462" y="6368990"/>
            <a:ext cx="1316589" cy="20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15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ocean floor&#10;&#10;Description automatically generated">
            <a:extLst>
              <a:ext uri="{FF2B5EF4-FFF2-40B4-BE49-F238E27FC236}">
                <a16:creationId xmlns:a16="http://schemas.microsoft.com/office/drawing/2014/main" id="{70EA7885-7931-B24B-8499-67A4135477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D4D1D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306401"/>
            <a:ext cx="5199706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rgbClr val="D4D1D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1ED3813A-8E7E-9F47-972D-2F0D116509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A56DD04E-065E-734C-B575-C9A2A9CDD9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6C59BB-A00D-3740-8531-C0CE85C1DA71}"/>
              </a:ext>
            </a:extLst>
          </p:cNvPr>
          <p:cNvCxnSpPr>
            <a:cxnSpLocks/>
          </p:cNvCxnSpPr>
          <p:nvPr userDrawn="1"/>
        </p:nvCxnSpPr>
        <p:spPr>
          <a:xfrm>
            <a:off x="800100" y="3762332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697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Blue">
    <p:bg>
      <p:bgPr>
        <a:gradFill>
          <a:gsLst>
            <a:gs pos="50000">
              <a:srgbClr val="006983"/>
            </a:gs>
            <a:gs pos="0">
              <a:srgbClr val="1AA4BC"/>
            </a:gs>
            <a:gs pos="100000">
              <a:srgbClr val="01394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683E79B-0704-6040-823D-63F8162CF1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EFF19B41-64C1-4346-89EC-6088CB0FD1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C9A055E-816F-1843-8943-290D8159EA4B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D13A7343-8C6F-FE42-959D-8729506129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B018488-E202-1341-9069-57504821BF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F4B104F-EFA8-CB43-9203-39906CD71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D71FF5-44AC-4E8E-B1C7-1C0D536322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9"/>
          <a:stretch/>
        </p:blipFill>
        <p:spPr>
          <a:xfrm>
            <a:off x="1414462" y="6368990"/>
            <a:ext cx="1316589" cy="20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582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Purple">
    <p:bg>
      <p:bgPr>
        <a:gradFill>
          <a:gsLst>
            <a:gs pos="50000">
              <a:srgbClr val="877F7A"/>
            </a:gs>
            <a:gs pos="0">
              <a:srgbClr val="B6B1A9"/>
            </a:gs>
            <a:gs pos="100000">
              <a:srgbClr val="54494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D7428E3-8390-A845-9BB2-8625FA4411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463962DC-11C4-EE4E-B407-A6BE2A9773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FD9DC38-50ED-364F-8200-296C6F0AAEA5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882308EF-B172-754F-82A9-C15D20DD8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8DBB6D1-E459-2A41-B4E5-75DC563945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0E48DE4-5CA8-2649-9A47-01577CE05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D959C2-8F32-44E2-B9E3-B3677F9A0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9"/>
          <a:stretch/>
        </p:blipFill>
        <p:spPr>
          <a:xfrm>
            <a:off x="1414462" y="6368990"/>
            <a:ext cx="1316589" cy="20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88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Orange">
    <p:bg>
      <p:bgPr>
        <a:gradFill>
          <a:gsLst>
            <a:gs pos="38000">
              <a:srgbClr val="F4B12F"/>
            </a:gs>
            <a:gs pos="0">
              <a:srgbClr val="FEDD5C"/>
            </a:gs>
            <a:gs pos="78000">
              <a:srgbClr val="E98300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5ECA6C5-FDF2-4A45-8223-10F0CF4E7A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C228316B-CE90-414C-9EF5-CC70896BC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25A5200-D8C2-3D4F-BD62-EE66B1852AE1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305FAE5E-1170-464B-9043-75C93547E3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AC44568-BE93-894D-9A93-C4BBE62E78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E59CF0E-4905-2F4E-979E-C7C6BC30B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CCAE9B-21A4-4D4B-B5F7-FB835EAB90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9"/>
          <a:stretch/>
        </p:blipFill>
        <p:spPr>
          <a:xfrm>
            <a:off x="1414462" y="6368990"/>
            <a:ext cx="1316589" cy="20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539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Green">
    <p:bg>
      <p:bgPr>
        <a:gradFill>
          <a:gsLst>
            <a:gs pos="50000">
              <a:srgbClr val="59B06D"/>
            </a:gs>
            <a:gs pos="0">
              <a:srgbClr val="8AC751"/>
            </a:gs>
            <a:gs pos="100000">
              <a:srgbClr val="279989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00965A0-BB98-7E46-B035-8A412F69CF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2974844-19DE-454E-8098-3A96553F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1E5EE6-63F9-5048-909D-64194E342317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0D6C41-EAB5-5C44-84B5-42A1F749D9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66F8C2E-831C-D145-BA5C-83A43BBC19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AED9176-3B17-2F46-9F1E-7CCA21A0D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F45F43-7488-4B16-A69F-2467931065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9"/>
          <a:stretch/>
        </p:blipFill>
        <p:spPr>
          <a:xfrm>
            <a:off x="1414462" y="6368990"/>
            <a:ext cx="1316589" cy="20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679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2974844-19DE-454E-8098-3A96553F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rgbClr val="8C1515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1E5EE6-63F9-5048-909D-64194E342317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0D6C41-EAB5-5C44-84B5-42A1F749D9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970BDE4-8E2B-624F-A4CB-8953401A8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8051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1110216"/>
            <a:ext cx="1055370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B537D-0377-5545-B569-90793CDE1E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605068"/>
            <a:ext cx="10553700" cy="4452832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FBC5010-DCB3-A04E-8966-BD99F4CA7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3AC3FBC4-05D6-4337-8375-09E1FBFCD5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6075" y="6282824"/>
            <a:ext cx="5514975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</p:spTree>
    <p:extLst>
      <p:ext uri="{BB962C8B-B14F-4D97-AF65-F5344CB8AC3E}">
        <p14:creationId xmlns:p14="http://schemas.microsoft.com/office/powerpoint/2010/main" val="2229774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5D77D-02D2-0A4A-B662-340A279B30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0100" y="1602938"/>
            <a:ext cx="5157788" cy="44549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8831074-BFE8-E940-B6D2-40437D955E7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29939" y="1602938"/>
            <a:ext cx="5157788" cy="44549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8C6F662-BE8D-574E-9039-3649A47F36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4904" y="1107621"/>
            <a:ext cx="5164831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77B1BD67-B703-304C-B5D8-8E503921F4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4170" y="1107621"/>
            <a:ext cx="5162925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946FC1E-D9A3-3742-A732-A38CF0B81B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96BBAF-C975-F54C-A45C-3A099A01DC59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D04B276-E79E-D643-8B65-21EAF4564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6F6EEEAF-2C57-4359-88DA-345EC1729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6075" y="6282824"/>
            <a:ext cx="5514975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</p:spTree>
    <p:extLst>
      <p:ext uri="{BB962C8B-B14F-4D97-AF65-F5344CB8AC3E}">
        <p14:creationId xmlns:p14="http://schemas.microsoft.com/office/powerpoint/2010/main" val="2009832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76" userDrawn="1">
          <p15:clr>
            <a:srgbClr val="FBAE40"/>
          </p15:clr>
        </p15:guide>
        <p15:guide id="2" orient="horz" pos="888" userDrawn="1">
          <p15:clr>
            <a:srgbClr val="FBAE40"/>
          </p15:clr>
        </p15:guide>
        <p15:guide id="3" orient="horz" pos="3816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40163D6-781A-724D-8FD5-B6254B828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0100" y="1107621"/>
            <a:ext cx="6929879" cy="4950264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7304A26-5011-724E-8C96-DFA08D60CF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80362" y="1107621"/>
            <a:ext cx="3373438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0C1017-97FA-6D48-9A0D-090E555BB0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80363" y="1602470"/>
            <a:ext cx="3373437" cy="4455415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4A5F029E-3019-A841-8F95-BDEC2121B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4919F97-4951-B143-AC5E-0B468673D1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128D1B1-345A-8D4A-BEEE-A61D73DC57E2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CAED8E21-6612-43CA-AEDE-92ACA43DE9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6075" y="6282824"/>
            <a:ext cx="5514975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</p:spTree>
    <p:extLst>
      <p:ext uri="{BB962C8B-B14F-4D97-AF65-F5344CB8AC3E}">
        <p14:creationId xmlns:p14="http://schemas.microsoft.com/office/powerpoint/2010/main" val="15302137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2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B69DD78-AB21-8741-ACA7-AABC6E30C2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0100" y="1107622"/>
            <a:ext cx="5143050" cy="3190048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282E36C-003D-C146-8F50-BAC426D28156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229939" y="1107620"/>
            <a:ext cx="5123861" cy="3190049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7B58ED-6D9B-DC46-8A83-DC202AB3DE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955452"/>
            <a:ext cx="5143050" cy="1102433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A9B038D1-16A3-5F4B-8682-B082506EFD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100" y="4482939"/>
            <a:ext cx="514305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2372518-BEFC-5C4C-8BF4-241FFDBF09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7422" y="4955452"/>
            <a:ext cx="5143050" cy="1102433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0D4ED423-5F65-2F45-8A11-89BCB4260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7422" y="4482939"/>
            <a:ext cx="514305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212FE08-C85D-224F-8EA5-16D16B6E5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C849444-48F2-2746-8403-370D87487B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378B2F5-6546-8245-AC5E-2CFAE1D82CEC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A650FB2E-4D15-4E0F-AB48-838F37BE8A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6075" y="6282824"/>
            <a:ext cx="5514975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</p:spTree>
    <p:extLst>
      <p:ext uri="{BB962C8B-B14F-4D97-AF65-F5344CB8AC3E}">
        <p14:creationId xmlns:p14="http://schemas.microsoft.com/office/powerpoint/2010/main" val="28102074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3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F7B1B4-B6FD-7D4E-ADAA-028C49AC36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0100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900D276-A095-C04E-87EF-52D8AB0758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9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8441375-8C84-C841-911D-88542B35A7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099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E5F7C37-B244-B142-A9A7-E1FAFB86BDB4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4412095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BB74CA02-6ACC-C34A-93C2-F1C4FBF691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2094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F5CB8DA2-2802-6844-8B57-D6BA2C9B5B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2094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BDC9F240-04D8-D943-A30D-C994E4F6D584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8003707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B7BAAD2-9EFA-544C-A721-31CB838557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03706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16148D1-6829-5046-B19C-F0DDDE27D4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03706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2512D667-1F4D-4C45-A1D6-9FCC308BA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F521415C-0030-704F-A772-071A6A0B44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FDB84D-5A88-B346-8D06-F67B3F5DBC5C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11628182-87FF-43D9-A4A1-63F6BA2076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6075" y="6282824"/>
            <a:ext cx="5514975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</p:spTree>
    <p:extLst>
      <p:ext uri="{BB962C8B-B14F-4D97-AF65-F5344CB8AC3E}">
        <p14:creationId xmlns:p14="http://schemas.microsoft.com/office/powerpoint/2010/main" val="3397963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Optio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341E00-4B60-4498-AACE-76F3022463E2}"/>
              </a:ext>
            </a:extLst>
          </p:cNvPr>
          <p:cNvSpPr/>
          <p:nvPr userDrawn="1"/>
        </p:nvSpPr>
        <p:spPr>
          <a:xfrm>
            <a:off x="0" y="0"/>
            <a:ext cx="1231669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8ED050-40D5-A24F-A212-66DA586E4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87527" y="5910789"/>
            <a:ext cx="2006600" cy="33655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6FC891-F06B-4ED3-BA63-52ADECF55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97" t="6827" r="4414" b="15173"/>
          <a:stretch/>
        </p:blipFill>
        <p:spPr>
          <a:xfrm>
            <a:off x="6096000" y="510886"/>
            <a:ext cx="5836227" cy="583622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3704E5A-9F6C-482A-82AA-8B1D0912F7BE}"/>
              </a:ext>
            </a:extLst>
          </p:cNvPr>
          <p:cNvSpPr/>
          <p:nvPr userDrawn="1"/>
        </p:nvSpPr>
        <p:spPr>
          <a:xfrm>
            <a:off x="6096000" y="510886"/>
            <a:ext cx="5836227" cy="5836227"/>
          </a:xfrm>
          <a:prstGeom prst="rect">
            <a:avLst/>
          </a:prstGeom>
          <a:gradFill flip="none" rotWithShape="1">
            <a:gsLst>
              <a:gs pos="30000">
                <a:schemeClr val="tx1">
                  <a:alpha val="0"/>
                </a:schemeClr>
              </a:gs>
              <a:gs pos="69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9" y="4306401"/>
            <a:ext cx="7563493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44A1C82-3F0E-A346-9364-ED419CD3E0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099" y="3740943"/>
            <a:ext cx="10553701" cy="45719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572C5C-451A-2D42-9B95-A15C06558C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9144" y="6156325"/>
            <a:ext cx="1734820" cy="322263"/>
          </a:xfr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86712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1053A8-48AE-44E9-8B05-FE33756AA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B2AFBB-67BD-4DBC-B239-0C3F932A4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6CB1A-1166-4AED-BA7B-CD49F0526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82B3D7-E97B-4122-B7B0-75A05FBA4C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39175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1252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" y="934934"/>
            <a:ext cx="11580335" cy="20269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1421533" y="6318251"/>
            <a:ext cx="425243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57600" rIns="720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602429" y="129091"/>
            <a:ext cx="10804760" cy="75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609600" y="1243584"/>
            <a:ext cx="10811933" cy="5065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2400"/>
              <a:buNone/>
              <a:defRPr/>
            </a:lvl1pPr>
            <a:lvl2pPr marL="914400" lvl="1" indent="-39624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2640"/>
              <a:buChar char="•"/>
              <a:defRPr/>
            </a:lvl2pPr>
            <a:lvl3pPr marL="1371600" lvl="2" indent="-381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2400"/>
              <a:buChar char="-"/>
              <a:defRPr b="0"/>
            </a:lvl3pPr>
            <a:lvl4pPr marL="1828800" lvl="3" indent="-36576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2160"/>
              <a:buChar char="•"/>
              <a:defRPr/>
            </a:lvl4pPr>
            <a:lvl5pPr marL="2286000" lvl="4" indent="-35052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1920"/>
              <a:buChar char="-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9855201" y="838200"/>
            <a:ext cx="810479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1">
                <a:solidFill>
                  <a:srgbClr val="981E32"/>
                </a:solidFill>
                <a:latin typeface="Arial"/>
                <a:ea typeface="Arial"/>
                <a:cs typeface="Arial"/>
                <a:sym typeface="Arial"/>
              </a:rPr>
              <a:t>TID-AIR</a:t>
            </a:r>
            <a:endParaRPr sz="900" b="1" i="1">
              <a:solidFill>
                <a:srgbClr val="981E3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18351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" y="934934"/>
            <a:ext cx="11580335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542079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1" y="1"/>
            <a:ext cx="9144025" cy="1252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" y="821944"/>
            <a:ext cx="11580392" cy="27025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2429" y="129091"/>
            <a:ext cx="10197736" cy="753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10811933" cy="5065523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933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2400"/>
            </a:lvl4pPr>
            <a:lvl5pPr>
              <a:buClr>
                <a:srgbClr val="981E32"/>
              </a:buCl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0ADD42-0D07-4247-844A-4201A0565FFD}"/>
              </a:ext>
            </a:extLst>
          </p:cNvPr>
          <p:cNvSpPr txBox="1"/>
          <p:nvPr userDrawn="1"/>
        </p:nvSpPr>
        <p:spPr>
          <a:xfrm>
            <a:off x="10800166" y="255749"/>
            <a:ext cx="1173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A4001D"/>
                </a:solidFill>
              </a:rPr>
              <a:t>X-Ray Detector </a:t>
            </a:r>
          </a:p>
          <a:p>
            <a:r>
              <a:rPr lang="en-US" sz="1200" b="1" dirty="0">
                <a:solidFill>
                  <a:srgbClr val="A4001D"/>
                </a:solidFill>
              </a:rPr>
              <a:t>R&amp;D Program</a:t>
            </a:r>
          </a:p>
        </p:txBody>
      </p:sp>
    </p:spTree>
    <p:extLst>
      <p:ext uri="{BB962C8B-B14F-4D97-AF65-F5344CB8AC3E}">
        <p14:creationId xmlns:p14="http://schemas.microsoft.com/office/powerpoint/2010/main" val="30242113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1" y="1"/>
            <a:ext cx="9144025" cy="1252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" y="821944"/>
            <a:ext cx="11580392" cy="27025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2429" y="129091"/>
            <a:ext cx="10197736" cy="753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10811933" cy="5065523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933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2400"/>
            </a:lvl4pPr>
            <a:lvl5pPr>
              <a:buClr>
                <a:srgbClr val="981E32"/>
              </a:buCl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0ADD42-0D07-4247-844A-4201A0565FFD}"/>
              </a:ext>
            </a:extLst>
          </p:cNvPr>
          <p:cNvSpPr txBox="1"/>
          <p:nvPr userDrawn="1"/>
        </p:nvSpPr>
        <p:spPr>
          <a:xfrm>
            <a:off x="10800166" y="255749"/>
            <a:ext cx="1173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A4001D"/>
                </a:solidFill>
              </a:rPr>
              <a:t>X-Ray Detector </a:t>
            </a:r>
          </a:p>
          <a:p>
            <a:r>
              <a:rPr lang="en-US" sz="1200" b="1" dirty="0">
                <a:solidFill>
                  <a:srgbClr val="A4001D"/>
                </a:solidFill>
              </a:rPr>
              <a:t>R&amp;D Program</a:t>
            </a:r>
          </a:p>
        </p:txBody>
      </p:sp>
    </p:spTree>
    <p:extLst>
      <p:ext uri="{BB962C8B-B14F-4D97-AF65-F5344CB8AC3E}">
        <p14:creationId xmlns:p14="http://schemas.microsoft.com/office/powerpoint/2010/main" val="4828048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1" y="1"/>
            <a:ext cx="9144025" cy="1252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" y="821944"/>
            <a:ext cx="11580392" cy="27025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2429" y="129091"/>
            <a:ext cx="10197736" cy="753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10811933" cy="5065523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933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2400"/>
            </a:lvl4pPr>
            <a:lvl5pPr>
              <a:buClr>
                <a:srgbClr val="981E32"/>
              </a:buCl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0ADD42-0D07-4247-844A-4201A0565FFD}"/>
              </a:ext>
            </a:extLst>
          </p:cNvPr>
          <p:cNvSpPr txBox="1"/>
          <p:nvPr userDrawn="1"/>
        </p:nvSpPr>
        <p:spPr>
          <a:xfrm>
            <a:off x="10800166" y="255749"/>
            <a:ext cx="1173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A4001D"/>
                </a:solidFill>
              </a:rPr>
              <a:t>X-Ray Detector </a:t>
            </a:r>
          </a:p>
          <a:p>
            <a:r>
              <a:rPr lang="en-US" sz="1200" b="1" dirty="0">
                <a:solidFill>
                  <a:srgbClr val="A4001D"/>
                </a:solidFill>
              </a:rPr>
              <a:t>R&amp;D Program</a:t>
            </a:r>
          </a:p>
        </p:txBody>
      </p:sp>
    </p:spTree>
    <p:extLst>
      <p:ext uri="{BB962C8B-B14F-4D97-AF65-F5344CB8AC3E}">
        <p14:creationId xmlns:p14="http://schemas.microsoft.com/office/powerpoint/2010/main" val="24396868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1" y="1"/>
            <a:ext cx="9144025" cy="1252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" y="821944"/>
            <a:ext cx="11580392" cy="27025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2429" y="129091"/>
            <a:ext cx="10197736" cy="753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10811933" cy="5065523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933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2400"/>
            </a:lvl4pPr>
            <a:lvl5pPr>
              <a:buClr>
                <a:srgbClr val="981E32"/>
              </a:buCl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0ADD42-0D07-4247-844A-4201A0565FFD}"/>
              </a:ext>
            </a:extLst>
          </p:cNvPr>
          <p:cNvSpPr txBox="1"/>
          <p:nvPr userDrawn="1"/>
        </p:nvSpPr>
        <p:spPr>
          <a:xfrm>
            <a:off x="10800166" y="255749"/>
            <a:ext cx="1173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A4001D"/>
                </a:solidFill>
              </a:rPr>
              <a:t>X-Ray Detector </a:t>
            </a:r>
          </a:p>
          <a:p>
            <a:r>
              <a:rPr lang="en-US" sz="1200" b="1" dirty="0">
                <a:solidFill>
                  <a:srgbClr val="A4001D"/>
                </a:solidFill>
              </a:rPr>
              <a:t>R&amp;D Program</a:t>
            </a:r>
          </a:p>
        </p:txBody>
      </p:sp>
    </p:spTree>
    <p:extLst>
      <p:ext uri="{BB962C8B-B14F-4D97-AF65-F5344CB8AC3E}">
        <p14:creationId xmlns:p14="http://schemas.microsoft.com/office/powerpoint/2010/main" val="26992582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1" y="1"/>
            <a:ext cx="9144025" cy="1252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" y="821944"/>
            <a:ext cx="11580392" cy="27025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2429" y="129091"/>
            <a:ext cx="10197736" cy="753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10811933" cy="5065523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933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2400"/>
            </a:lvl4pPr>
            <a:lvl5pPr>
              <a:buClr>
                <a:srgbClr val="981E32"/>
              </a:buCl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0ADD42-0D07-4247-844A-4201A0565FFD}"/>
              </a:ext>
            </a:extLst>
          </p:cNvPr>
          <p:cNvSpPr txBox="1"/>
          <p:nvPr userDrawn="1"/>
        </p:nvSpPr>
        <p:spPr>
          <a:xfrm>
            <a:off x="10800166" y="255749"/>
            <a:ext cx="1173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A4001D"/>
                </a:solidFill>
              </a:rPr>
              <a:t>X-Ray Detector </a:t>
            </a:r>
          </a:p>
          <a:p>
            <a:r>
              <a:rPr lang="en-US" sz="1200" b="1" dirty="0">
                <a:solidFill>
                  <a:srgbClr val="A4001D"/>
                </a:solidFill>
              </a:rPr>
              <a:t>R&amp;D Program</a:t>
            </a:r>
          </a:p>
        </p:txBody>
      </p:sp>
    </p:spTree>
    <p:extLst>
      <p:ext uri="{BB962C8B-B14F-4D97-AF65-F5344CB8AC3E}">
        <p14:creationId xmlns:p14="http://schemas.microsoft.com/office/powerpoint/2010/main" val="18154454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1" y="1"/>
            <a:ext cx="9144025" cy="1252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" y="821944"/>
            <a:ext cx="11580392" cy="27025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2429" y="129091"/>
            <a:ext cx="10197736" cy="753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10811933" cy="5065523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933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2400"/>
            </a:lvl4pPr>
            <a:lvl5pPr>
              <a:buClr>
                <a:srgbClr val="981E32"/>
              </a:buCl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0ADD42-0D07-4247-844A-4201A0565FFD}"/>
              </a:ext>
            </a:extLst>
          </p:cNvPr>
          <p:cNvSpPr txBox="1"/>
          <p:nvPr userDrawn="1"/>
        </p:nvSpPr>
        <p:spPr>
          <a:xfrm>
            <a:off x="10800166" y="255749"/>
            <a:ext cx="1173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A4001D"/>
                </a:solidFill>
              </a:rPr>
              <a:t>X-Ray Detector </a:t>
            </a:r>
          </a:p>
          <a:p>
            <a:r>
              <a:rPr lang="en-US" sz="1200" b="1" dirty="0">
                <a:solidFill>
                  <a:srgbClr val="A4001D"/>
                </a:solidFill>
              </a:rPr>
              <a:t>R&amp;D Program</a:t>
            </a:r>
          </a:p>
        </p:txBody>
      </p:sp>
    </p:spTree>
    <p:extLst>
      <p:ext uri="{BB962C8B-B14F-4D97-AF65-F5344CB8AC3E}">
        <p14:creationId xmlns:p14="http://schemas.microsoft.com/office/powerpoint/2010/main" val="35046909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1" y="1"/>
            <a:ext cx="9144025" cy="1252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" y="821944"/>
            <a:ext cx="11580392" cy="27025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2429" y="129091"/>
            <a:ext cx="10197736" cy="753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10811933" cy="5065523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933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2400"/>
            </a:lvl4pPr>
            <a:lvl5pPr>
              <a:buClr>
                <a:srgbClr val="981E32"/>
              </a:buCl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0ADD42-0D07-4247-844A-4201A0565FFD}"/>
              </a:ext>
            </a:extLst>
          </p:cNvPr>
          <p:cNvSpPr txBox="1"/>
          <p:nvPr userDrawn="1"/>
        </p:nvSpPr>
        <p:spPr>
          <a:xfrm>
            <a:off x="10800166" y="255749"/>
            <a:ext cx="1173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A4001D"/>
                </a:solidFill>
              </a:rPr>
              <a:t>X-Ray Detector </a:t>
            </a:r>
          </a:p>
          <a:p>
            <a:r>
              <a:rPr lang="en-US" sz="1200" b="1" dirty="0">
                <a:solidFill>
                  <a:srgbClr val="A4001D"/>
                </a:solidFill>
              </a:rPr>
              <a:t>R&amp;D Program</a:t>
            </a:r>
          </a:p>
        </p:txBody>
      </p:sp>
    </p:spTree>
    <p:extLst>
      <p:ext uri="{BB962C8B-B14F-4D97-AF65-F5344CB8AC3E}">
        <p14:creationId xmlns:p14="http://schemas.microsoft.com/office/powerpoint/2010/main" val="3009902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A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0307CEDF-4CC8-4C46-90A5-F713069E13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DA6ACAC8-605D-E446-8124-2464FFFEE1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89F1CAC4-174C-1A49-952F-43CFDFBEA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54BC1FF8-D33A-DE41-98F5-4A0296A1D1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7EDDDB1-E6A1-A041-9067-8A1CEC07B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94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1" y="1"/>
            <a:ext cx="9144025" cy="1252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" y="821944"/>
            <a:ext cx="11580392" cy="27025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2429" y="129091"/>
            <a:ext cx="10197736" cy="753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10811933" cy="5065523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933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2400"/>
            </a:lvl4pPr>
            <a:lvl5pPr>
              <a:buClr>
                <a:srgbClr val="981E32"/>
              </a:buCl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0ADD42-0D07-4247-844A-4201A0565FFD}"/>
              </a:ext>
            </a:extLst>
          </p:cNvPr>
          <p:cNvSpPr txBox="1"/>
          <p:nvPr userDrawn="1"/>
        </p:nvSpPr>
        <p:spPr>
          <a:xfrm>
            <a:off x="10800166" y="255749"/>
            <a:ext cx="1173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A4001D"/>
                </a:solidFill>
              </a:rPr>
              <a:t>X-Ray Detector </a:t>
            </a:r>
          </a:p>
          <a:p>
            <a:r>
              <a:rPr lang="en-US" sz="1200" b="1" dirty="0">
                <a:solidFill>
                  <a:srgbClr val="A4001D"/>
                </a:solidFill>
              </a:rPr>
              <a:t>R&amp;D Program</a:t>
            </a:r>
          </a:p>
        </p:txBody>
      </p:sp>
    </p:spTree>
    <p:extLst>
      <p:ext uri="{BB962C8B-B14F-4D97-AF65-F5344CB8AC3E}">
        <p14:creationId xmlns:p14="http://schemas.microsoft.com/office/powerpoint/2010/main" val="34966939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1" y="1"/>
            <a:ext cx="9144025" cy="1252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" y="821944"/>
            <a:ext cx="11580392" cy="27025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2429" y="129091"/>
            <a:ext cx="10197736" cy="753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10811933" cy="5065523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933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2400"/>
            </a:lvl4pPr>
            <a:lvl5pPr>
              <a:buClr>
                <a:srgbClr val="981E32"/>
              </a:buCl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0ADD42-0D07-4247-844A-4201A0565FFD}"/>
              </a:ext>
            </a:extLst>
          </p:cNvPr>
          <p:cNvSpPr txBox="1"/>
          <p:nvPr userDrawn="1"/>
        </p:nvSpPr>
        <p:spPr>
          <a:xfrm>
            <a:off x="10800166" y="255749"/>
            <a:ext cx="1173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A4001D"/>
                </a:solidFill>
              </a:rPr>
              <a:t>X-Ray Detector </a:t>
            </a:r>
          </a:p>
          <a:p>
            <a:r>
              <a:rPr lang="en-US" sz="1200" b="1" dirty="0">
                <a:solidFill>
                  <a:srgbClr val="A4001D"/>
                </a:solidFill>
              </a:rPr>
              <a:t>R&amp;D Program</a:t>
            </a:r>
          </a:p>
        </p:txBody>
      </p:sp>
    </p:spTree>
    <p:extLst>
      <p:ext uri="{BB962C8B-B14F-4D97-AF65-F5344CB8AC3E}">
        <p14:creationId xmlns:p14="http://schemas.microsoft.com/office/powerpoint/2010/main" val="12791006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1" y="1"/>
            <a:ext cx="9144025" cy="1252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" y="821944"/>
            <a:ext cx="11580392" cy="27025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2429" y="129091"/>
            <a:ext cx="10197736" cy="753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10811933" cy="5065523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933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2400"/>
            </a:lvl4pPr>
            <a:lvl5pPr>
              <a:buClr>
                <a:srgbClr val="981E32"/>
              </a:buCl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0ADD42-0D07-4247-844A-4201A0565FFD}"/>
              </a:ext>
            </a:extLst>
          </p:cNvPr>
          <p:cNvSpPr txBox="1"/>
          <p:nvPr userDrawn="1"/>
        </p:nvSpPr>
        <p:spPr>
          <a:xfrm>
            <a:off x="10800166" y="255749"/>
            <a:ext cx="1173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A4001D"/>
                </a:solidFill>
              </a:rPr>
              <a:t>X-Ray Detector </a:t>
            </a:r>
          </a:p>
          <a:p>
            <a:r>
              <a:rPr lang="en-US" sz="1200" b="1" dirty="0">
                <a:solidFill>
                  <a:srgbClr val="A4001D"/>
                </a:solidFill>
              </a:rPr>
              <a:t>R&amp;D Program</a:t>
            </a:r>
          </a:p>
        </p:txBody>
      </p:sp>
    </p:spTree>
    <p:extLst>
      <p:ext uri="{BB962C8B-B14F-4D97-AF65-F5344CB8AC3E}">
        <p14:creationId xmlns:p14="http://schemas.microsoft.com/office/powerpoint/2010/main" val="21533875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1" y="1"/>
            <a:ext cx="9144025" cy="1252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" y="821944"/>
            <a:ext cx="11580392" cy="27025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2429" y="129091"/>
            <a:ext cx="10197736" cy="753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10811933" cy="5065523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933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2400"/>
            </a:lvl4pPr>
            <a:lvl5pPr>
              <a:buClr>
                <a:srgbClr val="981E32"/>
              </a:buCl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0ADD42-0D07-4247-844A-4201A0565FFD}"/>
              </a:ext>
            </a:extLst>
          </p:cNvPr>
          <p:cNvSpPr txBox="1"/>
          <p:nvPr userDrawn="1"/>
        </p:nvSpPr>
        <p:spPr>
          <a:xfrm>
            <a:off x="10800166" y="255749"/>
            <a:ext cx="1173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A4001D"/>
                </a:solidFill>
              </a:rPr>
              <a:t>X-Ray Detector </a:t>
            </a:r>
          </a:p>
          <a:p>
            <a:r>
              <a:rPr lang="en-US" sz="1200" b="1" dirty="0">
                <a:solidFill>
                  <a:srgbClr val="A4001D"/>
                </a:solidFill>
              </a:rPr>
              <a:t>R&amp;D Program</a:t>
            </a:r>
          </a:p>
        </p:txBody>
      </p:sp>
    </p:spTree>
    <p:extLst>
      <p:ext uri="{BB962C8B-B14F-4D97-AF65-F5344CB8AC3E}">
        <p14:creationId xmlns:p14="http://schemas.microsoft.com/office/powerpoint/2010/main" val="9786611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1" y="1"/>
            <a:ext cx="9144025" cy="1252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" y="821944"/>
            <a:ext cx="11580392" cy="27025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2429" y="129091"/>
            <a:ext cx="10197736" cy="753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10811933" cy="5065523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933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2400"/>
            </a:lvl4pPr>
            <a:lvl5pPr>
              <a:buClr>
                <a:srgbClr val="981E32"/>
              </a:buCl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0ADD42-0D07-4247-844A-4201A0565FFD}"/>
              </a:ext>
            </a:extLst>
          </p:cNvPr>
          <p:cNvSpPr txBox="1"/>
          <p:nvPr userDrawn="1"/>
        </p:nvSpPr>
        <p:spPr>
          <a:xfrm>
            <a:off x="10800166" y="255749"/>
            <a:ext cx="1173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A4001D"/>
                </a:solidFill>
              </a:rPr>
              <a:t>X-Ray Detector </a:t>
            </a:r>
          </a:p>
          <a:p>
            <a:r>
              <a:rPr lang="en-US" sz="1200" b="1" dirty="0">
                <a:solidFill>
                  <a:srgbClr val="A4001D"/>
                </a:solidFill>
              </a:rPr>
              <a:t>R&amp;D Program</a:t>
            </a:r>
          </a:p>
        </p:txBody>
      </p:sp>
    </p:spTree>
    <p:extLst>
      <p:ext uri="{BB962C8B-B14F-4D97-AF65-F5344CB8AC3E}">
        <p14:creationId xmlns:p14="http://schemas.microsoft.com/office/powerpoint/2010/main" val="831253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B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3A331C5C-6420-3241-B375-D7DF166588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060F3F50-B70B-0A4F-A874-02AB52479A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DBB2AB-B342-F240-B6FC-CB3DC589C205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2E89B0A7-796E-2D40-8114-D574C54A70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49EEFA02-258D-3749-8E3E-077DE41B6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5DB91470-C8FF-3147-9809-A86334F4F1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3D8AFCA-FA67-E24E-9495-CCF857DFEA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64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C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3BB824F-06FE-B94E-B537-9D877034BE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5B0A1299-0246-3743-AB24-C4602BF86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B02F77-94C6-5A4F-B43F-1FD34B8E96FD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3E42215A-5E35-6947-8078-831FD9A0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CE188A12-DB61-8748-8225-2639A0A4C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D1C1B219-B6E0-4145-BFD4-5E7113304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DBD1A7E-27C8-2242-B24D-C13A92E0EF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60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5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647700"/>
            <a:ext cx="7013041" cy="2199440"/>
          </a:xfr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884411"/>
            <a:ext cx="701304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099" y="3845860"/>
            <a:ext cx="7013041" cy="39547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8" y="4241336"/>
            <a:ext cx="7013041" cy="395476"/>
          </a:xfrm>
        </p:spPr>
        <p:txBody>
          <a:bodyPr>
            <a:noAutofit/>
          </a:bodyPr>
          <a:lstStyle>
            <a:lvl1pPr>
              <a:defRPr sz="1800" b="0" i="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A191257-6D86-9042-A3D7-71EF3494F1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ED364AF-F2B9-A44B-8E62-AFF26C49BA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95982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8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6">
    <p:bg>
      <p:bgPr>
        <a:solidFill>
          <a:srgbClr val="D4D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487442"/>
            <a:ext cx="6210301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5947562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7" y="4806484"/>
            <a:ext cx="5947565" cy="374251"/>
          </a:xfrm>
        </p:spPr>
        <p:txBody>
          <a:bodyPr>
            <a:noAutofit/>
          </a:bodyPr>
          <a:lstStyle>
            <a:lvl1pPr>
              <a:defRPr sz="12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DD1034-BE6B-844F-A01D-A20EB1C237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40826" y="0"/>
            <a:ext cx="4851173" cy="5868988"/>
          </a:xfrm>
          <a:solidFill>
            <a:schemeClr val="bg1"/>
          </a:solidFill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72189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A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0307CEDF-4CC8-4C46-90A5-F713069E13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DA6ACAC8-605D-E446-8124-2464FFFEE1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89F1CAC4-174C-1A49-952F-43CFDFBEA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54BC1FF8-D33A-DE41-98F5-4A0296A1D1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7EDDDB1-E6A1-A041-9067-8A1CEC07B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72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image" Target="../media/image31.png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01802-AD12-A14F-B8F8-0BBD77EB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DFEB2-9325-5E46-8613-F4E89B14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sz="1400" dirty="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F8FC1-17C9-FBB9-87A3-9FA4870F604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" y="6368990"/>
            <a:ext cx="1908092" cy="20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4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6" r:id="rId2"/>
    <p:sldLayoutId id="2147483691" r:id="rId3"/>
    <p:sldLayoutId id="2147483673" r:id="rId4"/>
    <p:sldLayoutId id="2147483674" r:id="rId5"/>
    <p:sldLayoutId id="2147483675" r:id="rId6"/>
    <p:sldLayoutId id="2147483671" r:id="rId7"/>
    <p:sldLayoutId id="2147483672" r:id="rId8"/>
    <p:sldLayoutId id="2147483680" r:id="rId9"/>
    <p:sldLayoutId id="2147483681" r:id="rId10"/>
    <p:sldLayoutId id="2147483683" r:id="rId11"/>
    <p:sldLayoutId id="2147483682" r:id="rId12"/>
    <p:sldLayoutId id="2147483685" r:id="rId13"/>
    <p:sldLayoutId id="2147483718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marR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Tx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1pPr>
      <a:lvl2pPr marL="457200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B83A4B"/>
        </a:buClr>
        <a:buSzPct val="112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2pPr>
      <a:lvl3pPr marL="858838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B83A4B"/>
        </a:buClr>
        <a:buSzPct val="11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3pPr>
      <a:lvl4pPr marL="1316038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4pPr>
      <a:lvl5pPr marL="1662113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b="0" i="1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orient="horz" pos="408" userDrawn="1">
          <p15:clr>
            <a:srgbClr val="F26B43"/>
          </p15:clr>
        </p15:guide>
        <p15:guide id="3" orient="horz" pos="1104" userDrawn="1">
          <p15:clr>
            <a:srgbClr val="F26B43"/>
          </p15:clr>
        </p15:guide>
        <p15:guide id="4" orient="horz" pos="1464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504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4128" userDrawn="1">
          <p15:clr>
            <a:srgbClr val="F26B43"/>
          </p15:clr>
        </p15:guide>
        <p15:guide id="10" orient="horz" pos="3816" userDrawn="1">
          <p15:clr>
            <a:srgbClr val="F26B43"/>
          </p15:clr>
        </p15:guide>
        <p15:guide id="11" pos="43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F486D22-965E-B74F-A14E-E7D480B7E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 dirty="0"/>
              <a:t>Click to edit master title style which can be up to two lines in length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E8ED4D0-A088-4E43-A643-82D02D9DC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sz="1400" dirty="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2980FA-0F2E-7148-B626-5BDBC85492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6075" y="6282824"/>
            <a:ext cx="5514975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8C64E-5A0F-004B-AD71-844ED76B00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61B591-963B-4611-8841-6298013EEB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84"/>
          <a:stretch/>
        </p:blipFill>
        <p:spPr>
          <a:xfrm>
            <a:off x="822960" y="6368990"/>
            <a:ext cx="599440" cy="20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9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78" r:id="rId3"/>
    <p:sldLayoutId id="2147483669" r:id="rId4"/>
    <p:sldLayoutId id="2147483668" r:id="rId5"/>
    <p:sldLayoutId id="2147483663" r:id="rId6"/>
    <p:sldLayoutId id="2147483666" r:id="rId7"/>
    <p:sldLayoutId id="2147483665" r:id="rId8"/>
    <p:sldLayoutId id="2147483667" r:id="rId9"/>
    <p:sldLayoutId id="2147483687" r:id="rId10"/>
    <p:sldLayoutId id="2147483688" r:id="rId11"/>
    <p:sldLayoutId id="2147483689" r:id="rId12"/>
    <p:sldLayoutId id="2147483651" r:id="rId13"/>
    <p:sldLayoutId id="2147483652" r:id="rId14"/>
    <p:sldLayoutId id="2147483660" r:id="rId15"/>
    <p:sldLayoutId id="2147483693" r:id="rId16"/>
    <p:sldLayoutId id="2147483695" r:id="rId17"/>
    <p:sldLayoutId id="2147483696" r:id="rId18"/>
    <p:sldLayoutId id="2147483716" r:id="rId19"/>
    <p:sldLayoutId id="2147483717" r:id="rId20"/>
    <p:sldLayoutId id="2147483719" r:id="rId21"/>
    <p:sldLayoutId id="2147483720" r:id="rId22"/>
    <p:sldLayoutId id="2147483721" r:id="rId23"/>
    <p:sldLayoutId id="2147483722" r:id="rId24"/>
    <p:sldLayoutId id="2147483723" r:id="rId25"/>
    <p:sldLayoutId id="2147483724" r:id="rId26"/>
    <p:sldLayoutId id="2147483725" r:id="rId27"/>
    <p:sldLayoutId id="2147483726" r:id="rId28"/>
    <p:sldLayoutId id="2147483727" r:id="rId29"/>
    <p:sldLayoutId id="2147483728" r:id="rId3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Clr>
          <a:srgbClr val="B83A4B"/>
        </a:buClr>
        <a:buFontTx/>
        <a:buNone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466725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863600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0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320800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1665288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b="0" i="1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mailto:lorenzor@slac.stanford.edu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microsoft.com/office/2007/relationships/media" Target="../media/media2.mp4"/><Relationship Id="rId7" Type="http://schemas.openxmlformats.org/officeDocument/2006/relationships/image" Target="../media/image7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0.png"/><Relationship Id="rId4" Type="http://schemas.openxmlformats.org/officeDocument/2006/relationships/hyperlink" Target="https://doi.org/10.1088/1748-0221/16/01/P01025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8.00069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0.png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s://www.nature.com/articles/s41467-018-04178-9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0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2.png"/><Relationship Id="rId4" Type="http://schemas.openxmlformats.org/officeDocument/2006/relationships/image" Target="../media/image101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4.xml"/><Relationship Id="rId4" Type="http://schemas.openxmlformats.org/officeDocument/2006/relationships/image" Target="cid:image001.png@01D686B9.69D5F670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sv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4.svg"/><Relationship Id="rId4" Type="http://schemas.openxmlformats.org/officeDocument/2006/relationships/image" Target="../media/image12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1.png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2FE91-7906-2944-B862-343710C71B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099" y="713050"/>
            <a:ext cx="10430278" cy="2246574"/>
          </a:xfrm>
        </p:spPr>
        <p:txBody>
          <a:bodyPr>
            <a:normAutofit/>
          </a:bodyPr>
          <a:lstStyle/>
          <a:p>
            <a:r>
              <a:rPr lang="en-US" sz="2000" dirty="0"/>
              <a:t>Front-End Electronics Workshop 2023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3600" b="1" dirty="0"/>
              <a:t>Readout ASICs for photon science at LCLS-II-HE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6E33594-6421-8649-88F9-F4048CDA3F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887527" y="6142038"/>
            <a:ext cx="2006600" cy="3365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9A3C4F-49E0-E344-8E88-83B8C90BB8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0099" y="3392064"/>
            <a:ext cx="10553701" cy="4571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53FF57-410D-254B-83F9-019E6401C6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56DF477-9B2A-D82C-D576-4CF7F59261E2}"/>
              </a:ext>
            </a:extLst>
          </p:cNvPr>
          <p:cNvSpPr txBox="1">
            <a:spLocks/>
          </p:cNvSpPr>
          <p:nvPr/>
        </p:nvSpPr>
        <p:spPr>
          <a:xfrm>
            <a:off x="800100" y="3766432"/>
            <a:ext cx="10553700" cy="672065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marR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Tx/>
              <a:buNone/>
              <a:defRPr sz="1800" kern="1200">
                <a:solidFill>
                  <a:schemeClr val="bg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marR="0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58838" marR="0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16038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bg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2113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bg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Lorenzo Rota – TID-ID Integrated Circuits,</a:t>
            </a:r>
            <a:r>
              <a:rPr lang="it-IT" sz="1600" kern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SLAC </a:t>
            </a:r>
            <a:br>
              <a:rPr lang="it-IT" sz="1600" kern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it-IT" sz="1600" kern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2"/>
              </a:rPr>
              <a:t>lorenzor@slac.stanford.edu</a:t>
            </a:r>
            <a:endParaRPr lang="it-IT" sz="1600" kern="12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br>
              <a:rPr lang="it-IT" sz="1600" kern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it-IT" sz="1600" kern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Contributions from: </a:t>
            </a:r>
            <a:br>
              <a:rPr lang="it-IT" sz="1600" kern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it-IT" sz="1600" dirty="0">
                <a:latin typeface="Lato"/>
                <a:ea typeface="Lato"/>
                <a:cs typeface="Lato"/>
              </a:rPr>
              <a:t>C. Bakalis, S. Block, D. Doering, A. Gupta, A. Habib, J. Hasi, M. Hammer, C. Hansson, </a:t>
            </a:r>
            <a:br>
              <a:rPr lang="it-IT" sz="1600" dirty="0">
                <a:latin typeface="Lato"/>
                <a:ea typeface="Lato"/>
                <a:cs typeface="Lato"/>
              </a:rPr>
            </a:br>
            <a:r>
              <a:rPr lang="it-IT" sz="1600" dirty="0">
                <a:latin typeface="Lato"/>
                <a:ea typeface="Lato"/>
                <a:cs typeface="Lato"/>
              </a:rPr>
              <a:t>R. Herbst, C. Kenney, H. Kim, P. King, G. Liu, B. Markovic, F. Mele, A. Miceli, A. P. Perez, B. Reese, L. Ruckman, </a:t>
            </a:r>
            <a:br>
              <a:rPr lang="it-IT" sz="1600" dirty="0">
                <a:latin typeface="Lato"/>
                <a:ea typeface="Lato"/>
                <a:cs typeface="Lato"/>
              </a:rPr>
            </a:br>
            <a:r>
              <a:rPr lang="it-IT" sz="1600" dirty="0">
                <a:latin typeface="Lato"/>
                <a:ea typeface="Lato"/>
                <a:cs typeface="Lato"/>
              </a:rPr>
              <a:t>J. Segal, H. Shi, S. Strempfer, J. Weizeorick, A. Dragone</a:t>
            </a:r>
            <a:endParaRPr lang="it-IT" sz="1600" i="1" kern="12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b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Immagine 11">
            <a:extLst>
              <a:ext uri="{FF2B5EF4-FFF2-40B4-BE49-F238E27FC236}">
                <a16:creationId xmlns:a16="http://schemas.microsoft.com/office/drawing/2014/main" id="{32538023-D5E0-0E56-BE61-BD7C20A7969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32" y="6026822"/>
            <a:ext cx="771473" cy="566983"/>
          </a:xfrm>
          <a:prstGeom prst="rect">
            <a:avLst/>
          </a:prstGeom>
        </p:spPr>
      </p:pic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A7EED412-D858-B722-0CC0-A7848BA30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8617" y="6068508"/>
            <a:ext cx="1401503" cy="49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71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96E1EE-E9E1-14C1-E98C-E5A110216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prototype system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F07C62-BDE0-786C-760A-1535D0BC85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TextBox 374">
            <a:extLst>
              <a:ext uri="{FF2B5EF4-FFF2-40B4-BE49-F238E27FC236}">
                <a16:creationId xmlns:a16="http://schemas.microsoft.com/office/drawing/2014/main" id="{5A9847D2-E763-6069-22DD-38598DE61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4047" y="4318463"/>
            <a:ext cx="35549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 algn="ctr" eaLnBrk="1" hangingPunct="1">
              <a:defRPr/>
            </a:pPr>
            <a:r>
              <a:rPr lang="en-US" altLang="en-US" sz="1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Pixel matrix test-pattern obtained at a clock frequency of 35 </a:t>
            </a:r>
            <a:r>
              <a:rPr lang="en-US" altLang="en-US" sz="14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kfps</a:t>
            </a:r>
            <a:endParaRPr lang="en-US" altLang="en-US" sz="14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4F6668-8CAF-AD47-F05F-B27606780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309" y="1629229"/>
            <a:ext cx="2475518" cy="1977776"/>
          </a:xfrm>
          <a:prstGeom prst="rect">
            <a:avLst/>
          </a:prstGeom>
        </p:spPr>
      </p:pic>
      <p:sp>
        <p:nvSpPr>
          <p:cNvPr id="13" name="TextBox 374">
            <a:extLst>
              <a:ext uri="{FF2B5EF4-FFF2-40B4-BE49-F238E27FC236}">
                <a16:creationId xmlns:a16="http://schemas.microsoft.com/office/drawing/2014/main" id="{4E4699B4-DD67-824A-6C83-8E2BAB189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983" y="3929178"/>
            <a:ext cx="35549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 algn="ctr" eaLnBrk="1" hangingPunct="1">
              <a:defRPr/>
            </a:pPr>
            <a:r>
              <a:rPr lang="en-US" altLang="en-US" sz="1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Prototyping carrier</a:t>
            </a:r>
          </a:p>
        </p:txBody>
      </p:sp>
      <p:sp>
        <p:nvSpPr>
          <p:cNvPr id="16" name="TextBox 374">
            <a:extLst>
              <a:ext uri="{FF2B5EF4-FFF2-40B4-BE49-F238E27FC236}">
                <a16:creationId xmlns:a16="http://schemas.microsoft.com/office/drawing/2014/main" id="{6036C8D8-379B-77B4-ABCD-E8C6959B8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2117" y="3929178"/>
            <a:ext cx="35549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 algn="ctr" eaLnBrk="1" hangingPunct="1">
              <a:defRPr/>
            </a:pPr>
            <a:r>
              <a:rPr lang="en-US" altLang="en-US" sz="1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Prototyping camera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776926B-A492-EB6E-F080-457D370D0192}"/>
              </a:ext>
            </a:extLst>
          </p:cNvPr>
          <p:cNvSpPr txBox="1">
            <a:spLocks/>
          </p:cNvSpPr>
          <p:nvPr/>
        </p:nvSpPr>
        <p:spPr>
          <a:xfrm>
            <a:off x="846884" y="5256797"/>
            <a:ext cx="10506916" cy="122480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marR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marR="0" indent="-1682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58838" marR="0" indent="-1682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16038" indent="-1682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2113" indent="-1682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First prototype readout architecture is fully functional up to the target frame-rate of 35kHz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ASIC has been assembled on prototype camera system with cooling block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(no Si sensor)</a:t>
            </a:r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19" name="Footer Placeholder 5">
            <a:extLst>
              <a:ext uri="{FF2B5EF4-FFF2-40B4-BE49-F238E27FC236}">
                <a16:creationId xmlns:a16="http://schemas.microsoft.com/office/drawing/2014/main" id="{C9197B88-6C97-2ECB-C155-528A50BE5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6075" y="6282824"/>
            <a:ext cx="5514975" cy="365125"/>
          </a:xfrm>
        </p:spPr>
        <p:txBody>
          <a:bodyPr/>
          <a:lstStyle/>
          <a:p>
            <a:r>
              <a:rPr lang="en-US" dirty="0"/>
              <a:t>Pietro King</a:t>
            </a:r>
          </a:p>
        </p:txBody>
      </p:sp>
      <p:pic>
        <p:nvPicPr>
          <p:cNvPr id="2" name="Picture 1" descr="A picture containing text, font, screenshot, graphics&#10;&#10;Description automatically generated">
            <a:extLst>
              <a:ext uri="{FF2B5EF4-FFF2-40B4-BE49-F238E27FC236}">
                <a16:creationId xmlns:a16="http://schemas.microsoft.com/office/drawing/2014/main" id="{63C6C2A9-A265-9D3A-7C6B-15648141B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207" y="1054578"/>
            <a:ext cx="4404594" cy="31823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394636-9C6C-6C43-109D-70B98FE30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3012" y="1629229"/>
            <a:ext cx="2653125" cy="198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46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96E1EE-E9E1-14C1-E98C-E5A110216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ADC matrix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F07C62-BDE0-786C-760A-1535D0BC85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C0DC24-7C22-D797-31AE-1D300EE966C6}"/>
              </a:ext>
            </a:extLst>
          </p:cNvPr>
          <p:cNvSpPr/>
          <p:nvPr/>
        </p:nvSpPr>
        <p:spPr>
          <a:xfrm rot="900000">
            <a:off x="9804398" y="315946"/>
            <a:ext cx="2120900" cy="632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Preliminary</a:t>
            </a:r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E57EA3CF-E0FE-E85A-8ECB-6BF89166FA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6075" y="6282824"/>
            <a:ext cx="5514975" cy="365125"/>
          </a:xfrm>
        </p:spPr>
        <p:txBody>
          <a:bodyPr/>
          <a:lstStyle/>
          <a:p>
            <a:r>
              <a:rPr lang="en-US" dirty="0"/>
              <a:t>Aldo Pena Perez, Pietro King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A255F6-348A-1635-1541-20F4AA687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71139"/>
            <a:ext cx="5295900" cy="41157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976974-3834-CC93-10F8-A386BB7D14E0}"/>
              </a:ext>
            </a:extLst>
          </p:cNvPr>
          <p:cNvSpPr txBox="1"/>
          <p:nvPr/>
        </p:nvSpPr>
        <p:spPr>
          <a:xfrm>
            <a:off x="800100" y="1605679"/>
            <a:ext cx="51562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ADC: </a:t>
            </a:r>
            <a:r>
              <a:rPr lang="en-US" dirty="0"/>
              <a:t>no missing codes in any of the 384 ADCs, linearity better than 0.2% (limited by test setup)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Hard to evaluate ADC performance because of limitations in ASIC/test setup: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Can only test all ADCs </a:t>
            </a:r>
            <a:r>
              <a:rPr lang="en-US" dirty="0" err="1"/>
              <a:t>simoultaneously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Calibration voltage distributed across all matrix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Noise &lt;1.2 ADUs (limited by test setup)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Non-linearity due to kick-back on calibration line?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Range ~650mV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 ADU = 150uV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3022658-AC23-86A3-441A-F3EFC39ADC84}"/>
              </a:ext>
            </a:extLst>
          </p:cNvPr>
          <p:cNvCxnSpPr/>
          <p:nvPr/>
        </p:nvCxnSpPr>
        <p:spPr>
          <a:xfrm>
            <a:off x="8401050" y="3428999"/>
            <a:ext cx="1758950" cy="154940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42520ED-E076-E96B-3C47-74A35CCA60E9}"/>
              </a:ext>
            </a:extLst>
          </p:cNvPr>
          <p:cNvSpPr txBox="1"/>
          <p:nvPr/>
        </p:nvSpPr>
        <p:spPr>
          <a:xfrm flipH="1">
            <a:off x="7045959" y="3036840"/>
            <a:ext cx="271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Noise on calibration line</a:t>
            </a:r>
          </a:p>
        </p:txBody>
      </p:sp>
    </p:spTree>
    <p:extLst>
      <p:ext uri="{BB962C8B-B14F-4D97-AF65-F5344CB8AC3E}">
        <p14:creationId xmlns:p14="http://schemas.microsoft.com/office/powerpoint/2010/main" val="837079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8BE163-AFEF-CC54-A1CA-D54AF772F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pixel response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E83B2A-5E17-F1AE-0BF8-30518D5149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CC7A7D-91D1-40A9-B92F-8D4653A166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6075" y="6282824"/>
            <a:ext cx="7839590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[1] </a:t>
            </a:r>
            <a:r>
              <a:rPr lang="en-US" dirty="0"/>
              <a:t>L. Rota et al, </a:t>
            </a:r>
            <a:r>
              <a:rPr lang="en-US" i="1" dirty="0">
                <a:effectLst/>
              </a:rPr>
              <a:t>DOI 10.1088/1748-0221/14/12/C12014</a:t>
            </a:r>
            <a:endParaRPr lang="en-US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4CDE48-A58F-4B09-AD87-08111F516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524" y="1373259"/>
            <a:ext cx="5514976" cy="3002905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3FD1DBE-A3D9-5DAC-7422-DFE4E646C6B6}"/>
              </a:ext>
            </a:extLst>
          </p:cNvPr>
          <p:cNvSpPr txBox="1">
            <a:spLocks/>
          </p:cNvSpPr>
          <p:nvPr/>
        </p:nvSpPr>
        <p:spPr>
          <a:xfrm>
            <a:off x="846884" y="4855499"/>
            <a:ext cx="6849316" cy="124050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marR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marR="0" indent="-1682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58838" marR="0" indent="-1682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16038" indent="-1682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2113" indent="-1682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‘Correlated pre-charging’ circuit reduces noise after gain-switching [1]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‘</a:t>
            </a:r>
            <a:r>
              <a:rPr lang="en-US" dirty="0" err="1">
                <a:solidFill>
                  <a:schemeClr val="tx1"/>
                </a:solidFill>
              </a:rPr>
              <a:t>CompEn</a:t>
            </a:r>
            <a:r>
              <a:rPr lang="en-US" dirty="0">
                <a:solidFill>
                  <a:schemeClr val="tx1"/>
                </a:solidFill>
              </a:rPr>
              <a:t>’ feature = pixel is not allowed switch near the end of the integration phase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B259292-DA29-F48B-90D6-25F9BEA40B22}"/>
              </a:ext>
            </a:extLst>
          </p:cNvPr>
          <p:cNvSpPr/>
          <p:nvPr/>
        </p:nvSpPr>
        <p:spPr>
          <a:xfrm>
            <a:off x="1215640" y="1560040"/>
            <a:ext cx="2480060" cy="2547781"/>
          </a:xfrm>
          <a:prstGeom prst="rect">
            <a:avLst/>
          </a:prstGeom>
          <a:solidFill>
            <a:srgbClr val="8C1515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5A2CDD-1542-D8F8-2B21-48DDC3438F50}"/>
              </a:ext>
            </a:extLst>
          </p:cNvPr>
          <p:cNvSpPr/>
          <p:nvPr/>
        </p:nvSpPr>
        <p:spPr>
          <a:xfrm>
            <a:off x="3423380" y="1560040"/>
            <a:ext cx="2669060" cy="2547781"/>
          </a:xfrm>
          <a:prstGeom prst="rect">
            <a:avLst/>
          </a:prstGeom>
          <a:solidFill>
            <a:schemeClr val="tx2">
              <a:alpha val="1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DC49DF-A95F-3FC9-DD5C-48FDCC861EB2}"/>
              </a:ext>
            </a:extLst>
          </p:cNvPr>
          <p:cNvSpPr txBox="1"/>
          <p:nvPr/>
        </p:nvSpPr>
        <p:spPr>
          <a:xfrm>
            <a:off x="4431884" y="3209898"/>
            <a:ext cx="62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DE41F4-B520-475F-AF19-A4E801F3F356}"/>
              </a:ext>
            </a:extLst>
          </p:cNvPr>
          <p:cNvSpPr txBox="1"/>
          <p:nvPr/>
        </p:nvSpPr>
        <p:spPr>
          <a:xfrm>
            <a:off x="2268668" y="3209898"/>
            <a:ext cx="62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C522AEA-8548-A771-CB97-DD75A2F2D805}"/>
              </a:ext>
            </a:extLst>
          </p:cNvPr>
          <p:cNvSpPr/>
          <p:nvPr/>
        </p:nvSpPr>
        <p:spPr>
          <a:xfrm rot="900000">
            <a:off x="9804397" y="291232"/>
            <a:ext cx="2120900" cy="632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Preliminary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64A4C9-5949-F501-8CBD-153C962E12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9" t="5324"/>
          <a:stretch/>
        </p:blipFill>
        <p:spPr>
          <a:xfrm>
            <a:off x="7043685" y="1426243"/>
            <a:ext cx="4369844" cy="3002905"/>
          </a:xfrm>
          <a:prstGeom prst="rect">
            <a:avLst/>
          </a:prstGeom>
        </p:spPr>
      </p:pic>
      <p:sp>
        <p:nvSpPr>
          <p:cNvPr id="4" name="TextBox 374">
            <a:extLst>
              <a:ext uri="{FF2B5EF4-FFF2-40B4-BE49-F238E27FC236}">
                <a16:creationId xmlns:a16="http://schemas.microsoft.com/office/drawing/2014/main" id="{1D62C30B-C7E7-F1F8-3573-9876078DB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3718" y="1247865"/>
            <a:ext cx="4173381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marL="342900" indent="-34290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 algn="ctr" eaLnBrk="1" hangingPunct="1">
              <a:defRPr/>
            </a:pPr>
            <a:r>
              <a:rPr lang="en-US" alt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Noise map of pixels in High-Gain mode [ADUs]</a:t>
            </a:r>
          </a:p>
        </p:txBody>
      </p:sp>
      <p:sp>
        <p:nvSpPr>
          <p:cNvPr id="7" name="TextBox 374">
            <a:extLst>
              <a:ext uri="{FF2B5EF4-FFF2-40B4-BE49-F238E27FC236}">
                <a16:creationId xmlns:a16="http://schemas.microsoft.com/office/drawing/2014/main" id="{A0C135E0-A070-434E-47FA-30803EBB5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540" y="1070740"/>
            <a:ext cx="417338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marL="342900" indent="-34290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 algn="ctr">
              <a:defRPr/>
            </a:pPr>
            <a:r>
              <a:rPr lang="en-US" alt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Response of full-readout chain with pixel injection circuitry, pixel configured in auto-gain switching mode: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78F3FD-7CBF-741C-858F-33B360B900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6401" y="4607526"/>
            <a:ext cx="3131064" cy="1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0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47F7D6-694D-4DF1-C44F-ADBCCE836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41988"/>
            <a:ext cx="10553700" cy="632152"/>
          </a:xfrm>
        </p:spPr>
        <p:txBody>
          <a:bodyPr/>
          <a:lstStyle/>
          <a:p>
            <a:r>
              <a:rPr lang="en-US" dirty="0"/>
              <a:t>Towards ePixUHR-100kHz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2F702B-440B-131A-1481-B2190BD48C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6F378F9-3746-ABEE-E29A-0F9081BCF58E}"/>
              </a:ext>
            </a:extLst>
          </p:cNvPr>
          <p:cNvSpPr/>
          <p:nvPr/>
        </p:nvSpPr>
        <p:spPr>
          <a:xfrm>
            <a:off x="3280695" y="2154214"/>
            <a:ext cx="2420889" cy="21398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Lato" panose="020F0502020204030203" pitchFamily="34" charset="0"/>
              </a:rPr>
              <a:t>Matrix</a:t>
            </a:r>
          </a:p>
          <a:p>
            <a:pPr algn="ctr"/>
            <a:r>
              <a:rPr lang="en-US" sz="1400" dirty="0">
                <a:latin typeface="Lato" panose="020F0502020204030203" pitchFamily="34" charset="0"/>
              </a:rPr>
              <a:t>100 kHz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75B87DD-9C9A-CD51-27FE-B54161980718}"/>
              </a:ext>
            </a:extLst>
          </p:cNvPr>
          <p:cNvSpPr/>
          <p:nvPr/>
        </p:nvSpPr>
        <p:spPr>
          <a:xfrm>
            <a:off x="3280695" y="4306197"/>
            <a:ext cx="2420889" cy="32422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</a:rPr>
              <a:t>Slow control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E88E8AF-3162-7E47-8425-159EC5723980}"/>
              </a:ext>
            </a:extLst>
          </p:cNvPr>
          <p:cNvSpPr/>
          <p:nvPr/>
        </p:nvSpPr>
        <p:spPr>
          <a:xfrm>
            <a:off x="3280695" y="4628225"/>
            <a:ext cx="2420889" cy="324226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</a:rPr>
              <a:t>1 Gb/s I/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</a:rPr>
              <a:t>Os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DDF4C86-BDC2-3A85-77C7-47A79049E4E8}"/>
              </a:ext>
            </a:extLst>
          </p:cNvPr>
          <p:cNvSpPr/>
          <p:nvPr/>
        </p:nvSpPr>
        <p:spPr>
          <a:xfrm>
            <a:off x="7474021" y="2154214"/>
            <a:ext cx="2420889" cy="21398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Lato" panose="020F0502020204030203" pitchFamily="34" charset="0"/>
              </a:rPr>
              <a:t>Matrix</a:t>
            </a:r>
          </a:p>
          <a:p>
            <a:pPr algn="ctr"/>
            <a:r>
              <a:rPr lang="en-US" sz="1400">
                <a:latin typeface="Lato" panose="020F0502020204030203" pitchFamily="34" charset="0"/>
              </a:rPr>
              <a:t>100 kHz</a:t>
            </a:r>
            <a:endParaRPr lang="en-US" sz="1400" dirty="0">
              <a:latin typeface="Lato" panose="020F0502020204030203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4318A57-29BB-F591-5077-806B75DB48FE}"/>
              </a:ext>
            </a:extLst>
          </p:cNvPr>
          <p:cNvSpPr/>
          <p:nvPr/>
        </p:nvSpPr>
        <p:spPr>
          <a:xfrm>
            <a:off x="7474021" y="4306197"/>
            <a:ext cx="2420889" cy="32422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</a:rPr>
              <a:t>Slow control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42A3C6A-6E38-0221-E6A8-9FD870E7E5A3}"/>
              </a:ext>
            </a:extLst>
          </p:cNvPr>
          <p:cNvSpPr/>
          <p:nvPr/>
        </p:nvSpPr>
        <p:spPr>
          <a:xfrm>
            <a:off x="7474021" y="4628225"/>
            <a:ext cx="2420889" cy="32422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</a:rPr>
              <a:t>5 Gb/s I/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</a:rPr>
              <a:t>Os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216B3E7-6017-74AA-6623-2436BD84919A}"/>
              </a:ext>
            </a:extLst>
          </p:cNvPr>
          <p:cNvSpPr/>
          <p:nvPr/>
        </p:nvSpPr>
        <p:spPr>
          <a:xfrm>
            <a:off x="3885917" y="5612627"/>
            <a:ext cx="1210445" cy="43230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Lato" panose="020F0502020204030203" pitchFamily="34" charset="0"/>
              </a:rPr>
              <a:t>ePixHR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8563E13-B1EF-064C-0F83-2A0C950B0783}"/>
              </a:ext>
            </a:extLst>
          </p:cNvPr>
          <p:cNvSpPr/>
          <p:nvPr/>
        </p:nvSpPr>
        <p:spPr>
          <a:xfrm>
            <a:off x="7949552" y="5612627"/>
            <a:ext cx="1469826" cy="43230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latin typeface="Lato" panose="020F0502020204030203" pitchFamily="34" charset="0"/>
              </a:rPr>
              <a:t>ePixUHR</a:t>
            </a:r>
            <a:endParaRPr lang="en-US" sz="1400" dirty="0">
              <a:latin typeface="Lato" panose="020F0502020204030203" pitchFamily="34" charset="0"/>
            </a:endParaRPr>
          </a:p>
        </p:txBody>
      </p:sp>
      <p:sp>
        <p:nvSpPr>
          <p:cNvPr id="35" name="Arrow: Down 34">
            <a:extLst>
              <a:ext uri="{FF2B5EF4-FFF2-40B4-BE49-F238E27FC236}">
                <a16:creationId xmlns:a16="http://schemas.microsoft.com/office/drawing/2014/main" id="{53CBBB1D-2E1A-EF83-1F0D-9E4BC06ED7A3}"/>
              </a:ext>
            </a:extLst>
          </p:cNvPr>
          <p:cNvSpPr/>
          <p:nvPr/>
        </p:nvSpPr>
        <p:spPr>
          <a:xfrm>
            <a:off x="4318219" y="5134934"/>
            <a:ext cx="345841" cy="3242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Lato" panose="020F0502020204030203" pitchFamily="34" charset="0"/>
            </a:endParaRPr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292A28C9-4C69-A669-968E-D4FBDEEFD7E8}"/>
              </a:ext>
            </a:extLst>
          </p:cNvPr>
          <p:cNvSpPr/>
          <p:nvPr/>
        </p:nvSpPr>
        <p:spPr>
          <a:xfrm>
            <a:off x="8511544" y="5134934"/>
            <a:ext cx="345841" cy="3242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Lato" panose="020F0502020204030203" pitchFamily="34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1EC3ABC-44D7-8632-3CDC-4DE859C54E50}"/>
              </a:ext>
            </a:extLst>
          </p:cNvPr>
          <p:cNvCxnSpPr>
            <a:cxnSpLocks/>
          </p:cNvCxnSpPr>
          <p:nvPr/>
        </p:nvCxnSpPr>
        <p:spPr>
          <a:xfrm>
            <a:off x="1184961" y="5297047"/>
            <a:ext cx="9822077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167D3E5-6C58-5CA9-8E55-B4C0B6F8D464}"/>
              </a:ext>
            </a:extLst>
          </p:cNvPr>
          <p:cNvCxnSpPr>
            <a:cxnSpLocks/>
          </p:cNvCxnSpPr>
          <p:nvPr/>
        </p:nvCxnSpPr>
        <p:spPr>
          <a:xfrm>
            <a:off x="5831274" y="4802062"/>
            <a:ext cx="15562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EC24E4B-B4CE-F61C-CF4D-82ADA4AC5FA6}"/>
              </a:ext>
            </a:extLst>
          </p:cNvPr>
          <p:cNvSpPr txBox="1"/>
          <p:nvPr/>
        </p:nvSpPr>
        <p:spPr>
          <a:xfrm>
            <a:off x="1364726" y="3241588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 panose="020F0502020204030203" pitchFamily="34" charset="0"/>
              </a:rPr>
              <a:t>ASIC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0AFAE25-874D-8370-4868-419CDD507726}"/>
              </a:ext>
            </a:extLst>
          </p:cNvPr>
          <p:cNvSpPr txBox="1"/>
          <p:nvPr/>
        </p:nvSpPr>
        <p:spPr>
          <a:xfrm>
            <a:off x="1364726" y="5612627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 panose="020F0502020204030203" pitchFamily="34" charset="0"/>
              </a:rPr>
              <a:t>PCB / FPGA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C5BF95-EA2B-8BDC-A9D3-20C02BBAA045}"/>
              </a:ext>
            </a:extLst>
          </p:cNvPr>
          <p:cNvSpPr txBox="1"/>
          <p:nvPr/>
        </p:nvSpPr>
        <p:spPr>
          <a:xfrm>
            <a:off x="3707429" y="1817492"/>
            <a:ext cx="1686435" cy="349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latin typeface="Lato" panose="020F0502020204030203" pitchFamily="34" charset="0"/>
              </a:rPr>
              <a:t>ePixUHR</a:t>
            </a:r>
            <a:r>
              <a:rPr lang="en-US" sz="1400" b="1" dirty="0">
                <a:latin typeface="Lato" panose="020F0502020204030203" pitchFamily="34" charset="0"/>
              </a:rPr>
              <a:t> 35kHz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BBCC976-DA8C-BD61-E7ED-BF4E35EAF953}"/>
              </a:ext>
            </a:extLst>
          </p:cNvPr>
          <p:cNvSpPr txBox="1"/>
          <p:nvPr/>
        </p:nvSpPr>
        <p:spPr>
          <a:xfrm>
            <a:off x="5925454" y="4535317"/>
            <a:ext cx="1309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</a:rPr>
              <a:t>Upgrade with </a:t>
            </a:r>
            <a:b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</a:rPr>
            </a:b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</a:rPr>
              <a:t>5 Gb/s links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4B2FB68-5366-226E-B2DC-19E19A091E9D}"/>
              </a:ext>
            </a:extLst>
          </p:cNvPr>
          <p:cNvSpPr txBox="1"/>
          <p:nvPr/>
        </p:nvSpPr>
        <p:spPr>
          <a:xfrm>
            <a:off x="1863305" y="4648172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Lato" panose="020F0502020204030203" pitchFamily="34" charset="0"/>
              </a:rPr>
              <a:t>Bottleneck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DEBB813-9DBB-0330-760B-447923EBC0D8}"/>
              </a:ext>
            </a:extLst>
          </p:cNvPr>
          <p:cNvCxnSpPr>
            <a:cxnSpLocks/>
          </p:cNvCxnSpPr>
          <p:nvPr/>
        </p:nvCxnSpPr>
        <p:spPr>
          <a:xfrm>
            <a:off x="2905125" y="4802061"/>
            <a:ext cx="31308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D932FF2-479C-6D1F-8305-47DA6DF14851}"/>
              </a:ext>
            </a:extLst>
          </p:cNvPr>
          <p:cNvCxnSpPr>
            <a:cxnSpLocks/>
          </p:cNvCxnSpPr>
          <p:nvPr/>
        </p:nvCxnSpPr>
        <p:spPr>
          <a:xfrm>
            <a:off x="5248596" y="5857486"/>
            <a:ext cx="259381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E309D657-0BA8-7D05-CCCE-27BE68484ED3}"/>
              </a:ext>
            </a:extLst>
          </p:cNvPr>
          <p:cNvSpPr txBox="1"/>
          <p:nvPr/>
        </p:nvSpPr>
        <p:spPr>
          <a:xfrm>
            <a:off x="5969944" y="5365236"/>
            <a:ext cx="1213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Lato" panose="020F0502020204030203" pitchFamily="34" charset="0"/>
              </a:rPr>
              <a:t>New readout</a:t>
            </a:r>
          </a:p>
          <a:p>
            <a:pPr algn="ctr"/>
            <a:r>
              <a:rPr lang="en-US" sz="1400" dirty="0">
                <a:latin typeface="Lato" panose="020F0502020204030203" pitchFamily="34" charset="0"/>
              </a:rPr>
              <a:t>architecture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2D51753-46EF-CA5E-FF71-620DD80C9956}"/>
              </a:ext>
            </a:extLst>
          </p:cNvPr>
          <p:cNvSpPr txBox="1"/>
          <p:nvPr/>
        </p:nvSpPr>
        <p:spPr>
          <a:xfrm>
            <a:off x="7842406" y="1817492"/>
            <a:ext cx="1804661" cy="349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latin typeface="Lato" panose="020F0502020204030203" pitchFamily="34" charset="0"/>
              </a:rPr>
              <a:t>ePixUHR</a:t>
            </a:r>
            <a:r>
              <a:rPr lang="en-US" sz="1400" b="1" dirty="0">
                <a:latin typeface="Lato" panose="020F0502020204030203" pitchFamily="34" charset="0"/>
              </a:rPr>
              <a:t> 100kHz</a:t>
            </a: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E0FC42A0-C984-96F1-423A-24BFD4FA7F30}"/>
              </a:ext>
            </a:extLst>
          </p:cNvPr>
          <p:cNvSpPr/>
          <p:nvPr/>
        </p:nvSpPr>
        <p:spPr>
          <a:xfrm>
            <a:off x="5831274" y="2154214"/>
            <a:ext cx="181543" cy="249395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6D1E816-1A6D-D41E-8B90-3A438EB0FAED}"/>
              </a:ext>
            </a:extLst>
          </p:cNvPr>
          <p:cNvCxnSpPr>
            <a:cxnSpLocks/>
          </p:cNvCxnSpPr>
          <p:nvPr/>
        </p:nvCxnSpPr>
        <p:spPr>
          <a:xfrm>
            <a:off x="6012817" y="3401119"/>
            <a:ext cx="13747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2B2A9CA4-B651-BC8F-F25F-F0F42E14BF43}"/>
              </a:ext>
            </a:extLst>
          </p:cNvPr>
          <p:cNvSpPr txBox="1"/>
          <p:nvPr/>
        </p:nvSpPr>
        <p:spPr>
          <a:xfrm>
            <a:off x="6269297" y="3127326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Lato" panose="020F0502020204030203" pitchFamily="34" charset="0"/>
              </a:rPr>
              <a:t>Same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3E003BE-6268-4C37-4AF0-F220BDD43515}"/>
              </a:ext>
            </a:extLst>
          </p:cNvPr>
          <p:cNvSpPr txBox="1">
            <a:spLocks/>
          </p:cNvSpPr>
          <p:nvPr/>
        </p:nvSpPr>
        <p:spPr>
          <a:xfrm>
            <a:off x="800100" y="1009254"/>
            <a:ext cx="10506916" cy="82052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marR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marR="0" indent="-1682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58838" marR="0" indent="-1682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16038" indent="-1682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2113" indent="-1682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 design will be upgraded with 5 Gb/s links (CML/SST) </a:t>
            </a:r>
            <a:r>
              <a:rPr lang="en-US" dirty="0">
                <a:sym typeface="Wingdings" panose="05000000000000000000" pitchFamily="2" charset="2"/>
              </a:rPr>
              <a:t>(2024)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New FPGA readout architecture is currently being designed (2024)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96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B851C-029A-492F-ADE9-614675176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SLAC long-term X-ray detector development plan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B5874A7-70B6-437B-AF1D-4CE05B59E89D}"/>
              </a:ext>
            </a:extLst>
          </p:cNvPr>
          <p:cNvSpPr/>
          <p:nvPr/>
        </p:nvSpPr>
        <p:spPr>
          <a:xfrm>
            <a:off x="734198" y="1472011"/>
            <a:ext cx="104059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noProof="1">
                <a:solidFill>
                  <a:schemeClr val="tx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With goals built into projects progressively meeting science priorities and requirements</a:t>
            </a:r>
          </a:p>
        </p:txBody>
      </p:sp>
      <p:sp>
        <p:nvSpPr>
          <p:cNvPr id="42" name="Google Shape;243;p33"/>
          <p:cNvSpPr/>
          <p:nvPr/>
        </p:nvSpPr>
        <p:spPr>
          <a:xfrm>
            <a:off x="-298310" y="1023957"/>
            <a:ext cx="9785413" cy="7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28674" lvl="1" indent="-257168">
              <a:lnSpc>
                <a:spcPct val="120000"/>
              </a:lnSpc>
            </a:pPr>
            <a:r>
              <a:rPr lang="en-US" sz="2000" b="1" dirty="0">
                <a:solidFill>
                  <a:srgbClr val="E17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    Bigger, Faster, Higher resolution and Higher Energies </a:t>
            </a:r>
            <a:endParaRPr sz="2000" b="1" dirty="0">
              <a:solidFill>
                <a:srgbClr val="E17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805BF8F-7936-F4B2-6C72-4CB55420E669}"/>
              </a:ext>
            </a:extLst>
          </p:cNvPr>
          <p:cNvGrpSpPr/>
          <p:nvPr/>
        </p:nvGrpSpPr>
        <p:grpSpPr>
          <a:xfrm>
            <a:off x="892861" y="2098049"/>
            <a:ext cx="11526342" cy="4884489"/>
            <a:chOff x="-792931" y="1492562"/>
            <a:chExt cx="11647228" cy="4609019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6A7E4D8-BFAE-4C0D-1A1B-0186C736E86F}"/>
                </a:ext>
              </a:extLst>
            </p:cNvPr>
            <p:cNvSpPr/>
            <p:nvPr/>
          </p:nvSpPr>
          <p:spPr>
            <a:xfrm flipH="1">
              <a:off x="805812" y="2414016"/>
              <a:ext cx="7173468" cy="3586734"/>
            </a:xfrm>
            <a:custGeom>
              <a:avLst/>
              <a:gdLst>
                <a:gd name="connsiteX0" fmla="*/ 3235960 w 6471920"/>
                <a:gd name="connsiteY0" fmla="*/ 0 h 3235960"/>
                <a:gd name="connsiteX1" fmla="*/ 6471920 w 6471920"/>
                <a:gd name="connsiteY1" fmla="*/ 3235960 h 3235960"/>
                <a:gd name="connsiteX2" fmla="*/ 0 w 6471920"/>
                <a:gd name="connsiteY2" fmla="*/ 3235960 h 3235960"/>
                <a:gd name="connsiteX3" fmla="*/ 3235960 w 6471920"/>
                <a:gd name="connsiteY3" fmla="*/ 0 h 3235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1920" h="3235960">
                  <a:moveTo>
                    <a:pt x="3235960" y="0"/>
                  </a:moveTo>
                  <a:cubicBezTo>
                    <a:pt x="5023131" y="0"/>
                    <a:pt x="6471920" y="1448789"/>
                    <a:pt x="6471920" y="3235960"/>
                  </a:cubicBezTo>
                  <a:lnTo>
                    <a:pt x="0" y="3235960"/>
                  </a:lnTo>
                  <a:cubicBezTo>
                    <a:pt x="0" y="1448789"/>
                    <a:pt x="1448790" y="0"/>
                    <a:pt x="3235960" y="0"/>
                  </a:cubicBez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E4DED5A-3349-7DA7-F2BF-CF04C36C61A9}"/>
                </a:ext>
              </a:extLst>
            </p:cNvPr>
            <p:cNvSpPr/>
            <p:nvPr/>
          </p:nvSpPr>
          <p:spPr>
            <a:xfrm flipH="1">
              <a:off x="1357617" y="2965821"/>
              <a:ext cx="6069858" cy="3034929"/>
            </a:xfrm>
            <a:custGeom>
              <a:avLst/>
              <a:gdLst>
                <a:gd name="connsiteX0" fmla="*/ 2738120 w 5476240"/>
                <a:gd name="connsiteY0" fmla="*/ 0 h 2738120"/>
                <a:gd name="connsiteX1" fmla="*/ 5476240 w 5476240"/>
                <a:gd name="connsiteY1" fmla="*/ 2738120 h 2738120"/>
                <a:gd name="connsiteX2" fmla="*/ 0 w 5476240"/>
                <a:gd name="connsiteY2" fmla="*/ 2738120 h 2738120"/>
                <a:gd name="connsiteX3" fmla="*/ 2738120 w 5476240"/>
                <a:gd name="connsiteY3" fmla="*/ 0 h 273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6240" h="2738120">
                  <a:moveTo>
                    <a:pt x="2738120" y="0"/>
                  </a:moveTo>
                  <a:cubicBezTo>
                    <a:pt x="4250342" y="0"/>
                    <a:pt x="5476240" y="1225898"/>
                    <a:pt x="5476240" y="2738120"/>
                  </a:cubicBezTo>
                  <a:lnTo>
                    <a:pt x="0" y="2738120"/>
                  </a:lnTo>
                  <a:cubicBezTo>
                    <a:pt x="0" y="1225898"/>
                    <a:pt x="1225899" y="0"/>
                    <a:pt x="2738120" y="0"/>
                  </a:cubicBez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FDD4639-74E7-2611-C66E-CDBB5DC83D2F}"/>
                </a:ext>
              </a:extLst>
            </p:cNvPr>
            <p:cNvSpPr/>
            <p:nvPr/>
          </p:nvSpPr>
          <p:spPr>
            <a:xfrm flipH="1">
              <a:off x="1909422" y="3517626"/>
              <a:ext cx="4966247" cy="2483124"/>
            </a:xfrm>
            <a:custGeom>
              <a:avLst/>
              <a:gdLst>
                <a:gd name="connsiteX0" fmla="*/ 2240280 w 4480560"/>
                <a:gd name="connsiteY0" fmla="*/ 0 h 2240280"/>
                <a:gd name="connsiteX1" fmla="*/ 4480560 w 4480560"/>
                <a:gd name="connsiteY1" fmla="*/ 2240280 h 2240280"/>
                <a:gd name="connsiteX2" fmla="*/ 0 w 4480560"/>
                <a:gd name="connsiteY2" fmla="*/ 2240280 h 2240280"/>
                <a:gd name="connsiteX3" fmla="*/ 2240280 w 4480560"/>
                <a:gd name="connsiteY3" fmla="*/ 0 h 224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80560" h="2240280">
                  <a:moveTo>
                    <a:pt x="2240280" y="0"/>
                  </a:moveTo>
                  <a:cubicBezTo>
                    <a:pt x="3477552" y="0"/>
                    <a:pt x="4480560" y="1003008"/>
                    <a:pt x="4480560" y="2240280"/>
                  </a:cubicBezTo>
                  <a:lnTo>
                    <a:pt x="0" y="2240280"/>
                  </a:lnTo>
                  <a:cubicBezTo>
                    <a:pt x="0" y="1003008"/>
                    <a:pt x="1003008" y="0"/>
                    <a:pt x="2240280" y="0"/>
                  </a:cubicBez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C08256F-B2A3-D11B-ACC5-E76552F72298}"/>
                </a:ext>
              </a:extLst>
            </p:cNvPr>
            <p:cNvSpPr/>
            <p:nvPr/>
          </p:nvSpPr>
          <p:spPr>
            <a:xfrm flipH="1">
              <a:off x="2461228" y="4069432"/>
              <a:ext cx="3862637" cy="1931318"/>
            </a:xfrm>
            <a:custGeom>
              <a:avLst/>
              <a:gdLst>
                <a:gd name="connsiteX0" fmla="*/ 1742440 w 3484880"/>
                <a:gd name="connsiteY0" fmla="*/ 0 h 1742440"/>
                <a:gd name="connsiteX1" fmla="*/ 3484880 w 3484880"/>
                <a:gd name="connsiteY1" fmla="*/ 1742440 h 1742440"/>
                <a:gd name="connsiteX2" fmla="*/ 0 w 3484880"/>
                <a:gd name="connsiteY2" fmla="*/ 1742440 h 1742440"/>
                <a:gd name="connsiteX3" fmla="*/ 1742440 w 3484880"/>
                <a:gd name="connsiteY3" fmla="*/ 0 h 1742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84880" h="1742440">
                  <a:moveTo>
                    <a:pt x="1742440" y="0"/>
                  </a:moveTo>
                  <a:cubicBezTo>
                    <a:pt x="2704763" y="0"/>
                    <a:pt x="3484880" y="780117"/>
                    <a:pt x="3484880" y="1742440"/>
                  </a:cubicBezTo>
                  <a:lnTo>
                    <a:pt x="0" y="1742440"/>
                  </a:lnTo>
                  <a:cubicBezTo>
                    <a:pt x="0" y="780117"/>
                    <a:pt x="780117" y="0"/>
                    <a:pt x="1742440" y="0"/>
                  </a:cubicBez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37F9F00-1732-ECBA-C9EC-4CDF7BABBBA6}"/>
                </a:ext>
              </a:extLst>
            </p:cNvPr>
            <p:cNvSpPr/>
            <p:nvPr/>
          </p:nvSpPr>
          <p:spPr>
            <a:xfrm flipH="1">
              <a:off x="3014019" y="4622223"/>
              <a:ext cx="2757052" cy="1378527"/>
            </a:xfrm>
            <a:custGeom>
              <a:avLst/>
              <a:gdLst>
                <a:gd name="connsiteX0" fmla="*/ 1243709 w 2487419"/>
                <a:gd name="connsiteY0" fmla="*/ 0 h 1243710"/>
                <a:gd name="connsiteX1" fmla="*/ 2487419 w 2487419"/>
                <a:gd name="connsiteY1" fmla="*/ 1243710 h 1243710"/>
                <a:gd name="connsiteX2" fmla="*/ 0 w 2487419"/>
                <a:gd name="connsiteY2" fmla="*/ 1243710 h 1243710"/>
                <a:gd name="connsiteX3" fmla="*/ 1243709 w 2487419"/>
                <a:gd name="connsiteY3" fmla="*/ 0 h 1243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7419" h="1243710">
                  <a:moveTo>
                    <a:pt x="1243709" y="0"/>
                  </a:moveTo>
                  <a:cubicBezTo>
                    <a:pt x="1930591" y="0"/>
                    <a:pt x="2487419" y="556828"/>
                    <a:pt x="2487419" y="1243710"/>
                  </a:cubicBezTo>
                  <a:lnTo>
                    <a:pt x="0" y="1243710"/>
                  </a:lnTo>
                  <a:cubicBezTo>
                    <a:pt x="0" y="556828"/>
                    <a:pt x="556827" y="0"/>
                    <a:pt x="1243709" y="0"/>
                  </a:cubicBez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6903069-EA3D-7012-C0B8-5EADB70A1E66}"/>
                </a:ext>
              </a:extLst>
            </p:cNvPr>
            <p:cNvSpPr txBox="1"/>
            <p:nvPr/>
          </p:nvSpPr>
          <p:spPr>
            <a:xfrm flipH="1">
              <a:off x="7567812" y="3999872"/>
              <a:ext cx="2532096" cy="60988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b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1">
                  <a:ln>
                    <a:noFill/>
                  </a:ln>
                  <a:solidFill>
                    <a:srgbClr val="E17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SparkPix</a:t>
              </a:r>
              <a:r>
                <a:rPr kumimoji="0" lang="en-US" sz="3600" b="1" i="0" u="none" strike="noStrike" kern="0" cap="none" spc="0" normalizeH="0" baseline="0" noProof="1">
                  <a:ln>
                    <a:noFill/>
                  </a:ln>
                  <a:solidFill>
                    <a:srgbClr val="E17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kumimoji="0" lang="en-US" sz="1400" b="1" i="0" u="none" strike="noStrike" kern="0" cap="none" spc="0" normalizeH="0" baseline="0" noProof="1">
                  <a:ln>
                    <a:noFill/>
                  </a:ln>
                  <a:solidFill>
                    <a:srgbClr val="E17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(</a:t>
              </a:r>
              <a:r>
                <a:rPr lang="en-US" sz="1400" b="1" kern="0" noProof="1">
                  <a:solidFill>
                    <a:srgbClr val="E17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2020-2027</a:t>
              </a:r>
              <a:r>
                <a:rPr kumimoji="0" lang="en-US" sz="1400" b="1" i="0" u="none" strike="noStrike" kern="0" cap="none" spc="0" normalizeH="0" baseline="0" noProof="1">
                  <a:ln>
                    <a:noFill/>
                  </a:ln>
                  <a:solidFill>
                    <a:srgbClr val="E17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)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4F18C32-EF3C-2EE4-13A5-2BF8F407C56D}"/>
                </a:ext>
              </a:extLst>
            </p:cNvPr>
            <p:cNvSpPr txBox="1"/>
            <p:nvPr/>
          </p:nvSpPr>
          <p:spPr>
            <a:xfrm flipH="1">
              <a:off x="6420820" y="2086529"/>
              <a:ext cx="2293982" cy="435628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b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1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ePixUHR </a:t>
              </a:r>
              <a:r>
                <a:rPr kumimoji="0" lang="en-US" sz="1050" b="1" i="0" u="none" strike="noStrike" kern="0" cap="none" spc="0" normalizeH="0" baseline="0" noProof="1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(</a:t>
              </a:r>
              <a:r>
                <a:rPr lang="en-US" sz="1050" b="1" kern="0" noProof="1">
                  <a:solidFill>
                    <a:schemeClr val="bg1">
                      <a:lumMod val="7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2019-2029</a:t>
              </a:r>
              <a:r>
                <a:rPr kumimoji="0" lang="en-US" sz="1050" b="1" i="0" u="none" strike="noStrike" kern="0" cap="none" spc="0" normalizeH="0" baseline="0" noProof="1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)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D9DAC8E-3BE4-D4C4-34D9-8D40B7A4F07B}"/>
                </a:ext>
              </a:extLst>
            </p:cNvPr>
            <p:cNvSpPr/>
            <p:nvPr/>
          </p:nvSpPr>
          <p:spPr>
            <a:xfrm flipH="1">
              <a:off x="6430767" y="2473106"/>
              <a:ext cx="4423530" cy="7841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8588" marR="0" lvl="0" indent="-1285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81E3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0" cap="none" spc="0" normalizeH="0" baseline="0" noProof="1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Full frame 100kHz-1MHz</a:t>
              </a:r>
            </a:p>
            <a:p>
              <a:pPr marL="128588" marR="0" lvl="0" indent="-1285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81E3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1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“General pourpose” cameras </a:t>
              </a:r>
            </a:p>
            <a:p>
              <a:pPr marL="128588" marR="0" lvl="0" indent="-1285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81E3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1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Efficient information extraction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81E32"/>
                </a:buClr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1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   (Advanced Calibration / Edge-ML)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0371CC9-7D34-6D61-0E88-307B114B96E6}"/>
                </a:ext>
              </a:extLst>
            </p:cNvPr>
            <p:cNvSpPr txBox="1"/>
            <p:nvPr/>
          </p:nvSpPr>
          <p:spPr>
            <a:xfrm flipH="1">
              <a:off x="1979368" y="1492562"/>
              <a:ext cx="2873876" cy="43562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b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1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ePixUHR</a:t>
              </a:r>
              <a:r>
                <a:rPr kumimoji="0" lang="en-US" sz="2400" b="1" i="0" u="none" strike="noStrike" kern="0" cap="none" spc="0" normalizeH="0" baseline="-25000" noProof="1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35kHz </a:t>
              </a:r>
              <a:r>
                <a:rPr kumimoji="0" lang="en-US" sz="1050" b="1" i="0" u="none" strike="noStrike" kern="0" cap="none" spc="0" normalizeH="0" baseline="0" noProof="1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(</a:t>
              </a:r>
              <a:r>
                <a:rPr lang="en-US" sz="1050" b="1" kern="0" noProof="1">
                  <a:solidFill>
                    <a:schemeClr val="bg1">
                      <a:lumMod val="7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2019-2027</a:t>
              </a:r>
              <a:r>
                <a:rPr kumimoji="0" lang="en-US" sz="1050" b="1" i="0" u="none" strike="noStrike" kern="0" cap="none" spc="0" normalizeH="0" baseline="0" noProof="1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)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5E44773-6E4D-2466-3202-698701175251}"/>
                </a:ext>
              </a:extLst>
            </p:cNvPr>
            <p:cNvSpPr/>
            <p:nvPr/>
          </p:nvSpPr>
          <p:spPr>
            <a:xfrm flipH="1">
              <a:off x="2020186" y="1898898"/>
              <a:ext cx="3065242" cy="609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8588" marR="0" lvl="0" indent="-1285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81E3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0" cap="none" spc="0" normalizeH="0" baseline="0" noProof="1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Full frame 35kHz for HE first light</a:t>
              </a:r>
            </a:p>
            <a:p>
              <a:pPr marL="128588" marR="0" lvl="0" indent="-1285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81E3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1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Sensors for hard X-rays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76982B7-66FB-1761-4C8E-DFACC1A1A47C}"/>
                </a:ext>
              </a:extLst>
            </p:cNvPr>
            <p:cNvSpPr txBox="1"/>
            <p:nvPr/>
          </p:nvSpPr>
          <p:spPr>
            <a:xfrm flipH="1">
              <a:off x="-435796" y="2606240"/>
              <a:ext cx="2548292" cy="43562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b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1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ePixHR</a:t>
              </a:r>
              <a:r>
                <a:rPr kumimoji="0" lang="en-US" sz="2400" b="1" i="0" u="none" strike="noStrike" kern="0" cap="none" spc="0" normalizeH="0" baseline="-25000" noProof="1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5kHz</a:t>
              </a:r>
              <a:r>
                <a:rPr kumimoji="0" lang="en-US" sz="2400" b="1" i="0" u="none" strike="noStrike" kern="0" cap="none" spc="0" normalizeH="0" baseline="0" noProof="1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kumimoji="0" lang="en-US" sz="1050" b="1" i="0" u="none" strike="noStrike" kern="0" cap="none" spc="0" normalizeH="0" baseline="0" noProof="1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(2016-2023)</a:t>
              </a:r>
              <a:endParaRPr kumimoji="0" lang="en-US" sz="1050" b="1" i="0" u="none" strike="noStrike" kern="0" cap="none" spc="0" normalizeH="0" baseline="-25000" noProof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289AF02-1430-8AD4-8B89-E4BAE83554B1}"/>
                </a:ext>
              </a:extLst>
            </p:cNvPr>
            <p:cNvSpPr/>
            <p:nvPr/>
          </p:nvSpPr>
          <p:spPr>
            <a:xfrm flipH="1">
              <a:off x="-447453" y="2991165"/>
              <a:ext cx="2803836" cy="609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8588" marR="0" lvl="0" indent="-1285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81E3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0" cap="none" spc="0" normalizeH="0" baseline="0" noProof="1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5kHz for LCLS-II first light</a:t>
              </a:r>
            </a:p>
            <a:p>
              <a:pPr marL="128588" marR="0" lvl="0" indent="-1285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81E3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1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ePixHR10k for tender Imaging</a:t>
              </a:r>
            </a:p>
            <a:p>
              <a:pPr marL="128588" marR="0" lvl="0" indent="-1285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81E3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1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ePixHR250M for soft-ray Imaging </a:t>
              </a: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569ABF3-CF07-8BF7-9644-87A97CF29FD6}"/>
                </a:ext>
              </a:extLst>
            </p:cNvPr>
            <p:cNvSpPr/>
            <p:nvPr/>
          </p:nvSpPr>
          <p:spPr>
            <a:xfrm flipH="1">
              <a:off x="3568135" y="5175184"/>
              <a:ext cx="1651132" cy="825565"/>
            </a:xfrm>
            <a:custGeom>
              <a:avLst/>
              <a:gdLst>
                <a:gd name="connsiteX0" fmla="*/ 746760 w 1493520"/>
                <a:gd name="connsiteY0" fmla="*/ 0 h 746760"/>
                <a:gd name="connsiteX1" fmla="*/ 1493520 w 1493520"/>
                <a:gd name="connsiteY1" fmla="*/ 746760 h 746760"/>
                <a:gd name="connsiteX2" fmla="*/ 0 w 1493520"/>
                <a:gd name="connsiteY2" fmla="*/ 746760 h 746760"/>
                <a:gd name="connsiteX3" fmla="*/ 746760 w 1493520"/>
                <a:gd name="connsiteY3" fmla="*/ 0 h 746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3520" h="746760">
                  <a:moveTo>
                    <a:pt x="746760" y="0"/>
                  </a:moveTo>
                  <a:cubicBezTo>
                    <a:pt x="1159184" y="0"/>
                    <a:pt x="1493520" y="334336"/>
                    <a:pt x="1493520" y="746760"/>
                  </a:cubicBezTo>
                  <a:lnTo>
                    <a:pt x="0" y="746760"/>
                  </a:lnTo>
                  <a:cubicBezTo>
                    <a:pt x="0" y="334336"/>
                    <a:pt x="334336" y="0"/>
                    <a:pt x="74676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5400" cap="flat" cmpd="sng" algn="ctr">
              <a:noFill/>
              <a:prstDash val="solid"/>
            </a:ln>
            <a:effectLst>
              <a:outerShdw blurRad="203200" dist="114300" algn="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C6428B7-292A-4111-E7E7-ECEA48679A20}"/>
                </a:ext>
              </a:extLst>
            </p:cNvPr>
            <p:cNvSpPr/>
            <p:nvPr/>
          </p:nvSpPr>
          <p:spPr>
            <a:xfrm flipH="1">
              <a:off x="3304635" y="4625791"/>
              <a:ext cx="2487129" cy="1374959"/>
            </a:xfrm>
            <a:custGeom>
              <a:avLst/>
              <a:gdLst>
                <a:gd name="connsiteX0" fmla="*/ 1243709 w 2249716"/>
                <a:gd name="connsiteY0" fmla="*/ 0 h 1243710"/>
                <a:gd name="connsiteX1" fmla="*/ 2203416 w 2249716"/>
                <a:gd name="connsiteY1" fmla="*/ 452595 h 1243710"/>
                <a:gd name="connsiteX2" fmla="*/ 2249716 w 2249716"/>
                <a:gd name="connsiteY2" fmla="*/ 514511 h 1243710"/>
                <a:gd name="connsiteX3" fmla="*/ 1245804 w 2249716"/>
                <a:gd name="connsiteY3" fmla="*/ 1243710 h 1243710"/>
                <a:gd name="connsiteX4" fmla="*/ 0 w 2249716"/>
                <a:gd name="connsiteY4" fmla="*/ 1243710 h 1243710"/>
                <a:gd name="connsiteX5" fmla="*/ 1243709 w 2249716"/>
                <a:gd name="connsiteY5" fmla="*/ 0 h 1243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9716" h="1243710">
                  <a:moveTo>
                    <a:pt x="1243709" y="0"/>
                  </a:moveTo>
                  <a:cubicBezTo>
                    <a:pt x="1630080" y="0"/>
                    <a:pt x="1975302" y="176184"/>
                    <a:pt x="2203416" y="452595"/>
                  </a:cubicBezTo>
                  <a:lnTo>
                    <a:pt x="2249716" y="514511"/>
                  </a:lnTo>
                  <a:lnTo>
                    <a:pt x="1245804" y="1243710"/>
                  </a:lnTo>
                  <a:lnTo>
                    <a:pt x="0" y="1243710"/>
                  </a:lnTo>
                  <a:cubicBezTo>
                    <a:pt x="0" y="556828"/>
                    <a:pt x="556827" y="0"/>
                    <a:pt x="1243709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595DDB4-EFA9-562A-AB91-DC71F6E7D4FF}"/>
                </a:ext>
              </a:extLst>
            </p:cNvPr>
            <p:cNvSpPr/>
            <p:nvPr/>
          </p:nvSpPr>
          <p:spPr>
            <a:xfrm flipH="1">
              <a:off x="3796554" y="4074430"/>
              <a:ext cx="2523467" cy="1926320"/>
            </a:xfrm>
            <a:custGeom>
              <a:avLst/>
              <a:gdLst>
                <a:gd name="connsiteX0" fmla="*/ 1742440 w 2282585"/>
                <a:gd name="connsiteY0" fmla="*/ 0 h 1742440"/>
                <a:gd name="connsiteX1" fmla="*/ 2260589 w 2282585"/>
                <a:gd name="connsiteY1" fmla="*/ 78337 h 1742440"/>
                <a:gd name="connsiteX2" fmla="*/ 2282585 w 2282585"/>
                <a:gd name="connsiteY2" fmla="*/ 86388 h 1742440"/>
                <a:gd name="connsiteX3" fmla="*/ 1744533 w 2282585"/>
                <a:gd name="connsiteY3" fmla="*/ 1742440 h 1742440"/>
                <a:gd name="connsiteX4" fmla="*/ 0 w 2282585"/>
                <a:gd name="connsiteY4" fmla="*/ 1742440 h 1742440"/>
                <a:gd name="connsiteX5" fmla="*/ 1742440 w 2282585"/>
                <a:gd name="connsiteY5" fmla="*/ 0 h 1742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2585" h="1742440">
                  <a:moveTo>
                    <a:pt x="1742440" y="0"/>
                  </a:moveTo>
                  <a:cubicBezTo>
                    <a:pt x="1922876" y="0"/>
                    <a:pt x="2096906" y="27426"/>
                    <a:pt x="2260589" y="78337"/>
                  </a:cubicBezTo>
                  <a:lnTo>
                    <a:pt x="2282585" y="86388"/>
                  </a:lnTo>
                  <a:lnTo>
                    <a:pt x="1744533" y="1742440"/>
                  </a:lnTo>
                  <a:lnTo>
                    <a:pt x="0" y="1742440"/>
                  </a:lnTo>
                  <a:cubicBezTo>
                    <a:pt x="0" y="780117"/>
                    <a:pt x="780117" y="0"/>
                    <a:pt x="174244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5400" cap="flat" cmpd="sng" algn="ctr">
              <a:noFill/>
              <a:prstDash val="solid"/>
            </a:ln>
            <a:effectLst>
              <a:outerShdw blurRad="203200" dist="114300" dir="2400000" algn="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B0804D99-06F4-2EAD-F115-D6BD1D88B9D5}"/>
                </a:ext>
              </a:extLst>
            </p:cNvPr>
            <p:cNvSpPr/>
            <p:nvPr/>
          </p:nvSpPr>
          <p:spPr>
            <a:xfrm flipH="1">
              <a:off x="4391388" y="3645024"/>
              <a:ext cx="2479010" cy="2355727"/>
            </a:xfrm>
            <a:custGeom>
              <a:avLst/>
              <a:gdLst>
                <a:gd name="connsiteX0" fmla="*/ 1550308 w 2242372"/>
                <a:gd name="connsiteY0" fmla="*/ 0 h 2130857"/>
                <a:gd name="connsiteX1" fmla="*/ 2242372 w 2242372"/>
                <a:gd name="connsiteY1" fmla="*/ 2130857 h 2130857"/>
                <a:gd name="connsiteX2" fmla="*/ 0 w 2242372"/>
                <a:gd name="connsiteY2" fmla="*/ 2130857 h 2130857"/>
                <a:gd name="connsiteX3" fmla="*/ 1368263 w 2242372"/>
                <a:gd name="connsiteY3" fmla="*/ 66630 h 213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2372" h="2130857">
                  <a:moveTo>
                    <a:pt x="1550308" y="0"/>
                  </a:moveTo>
                  <a:lnTo>
                    <a:pt x="2242372" y="2130857"/>
                  </a:lnTo>
                  <a:lnTo>
                    <a:pt x="0" y="2130857"/>
                  </a:lnTo>
                  <a:cubicBezTo>
                    <a:pt x="0" y="1202903"/>
                    <a:pt x="564192" y="406723"/>
                    <a:pt x="1368263" y="6663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5400" cap="flat" cmpd="sng" algn="ctr">
              <a:noFill/>
              <a:prstDash val="solid"/>
            </a:ln>
            <a:effectLst>
              <a:outerShdw blurRad="203200" dist="114300" algn="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CD5EAE2F-9B40-F07B-9742-D2A83E547CAE}"/>
                </a:ext>
              </a:extLst>
            </p:cNvPr>
            <p:cNvCxnSpPr>
              <a:cxnSpLocks/>
              <a:endCxn id="79" idx="0"/>
            </p:cNvCxnSpPr>
            <p:nvPr/>
          </p:nvCxnSpPr>
          <p:spPr>
            <a:xfrm flipV="1">
              <a:off x="4393701" y="4262005"/>
              <a:ext cx="2445735" cy="1799181"/>
            </a:xfrm>
            <a:prstGeom prst="straightConnector1">
              <a:avLst/>
            </a:prstGeom>
            <a:noFill/>
            <a:ln w="76200" cap="flat" cmpd="sng" algn="ctr">
              <a:solidFill>
                <a:srgbClr val="A4001D"/>
              </a:solidFill>
              <a:prstDash val="solid"/>
              <a:tailEnd type="triangle"/>
            </a:ln>
            <a:effectLst/>
          </p:spPr>
        </p:cxn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21D2607A-7788-53C2-7115-10997CD3847A}"/>
                </a:ext>
              </a:extLst>
            </p:cNvPr>
            <p:cNvSpPr/>
            <p:nvPr/>
          </p:nvSpPr>
          <p:spPr>
            <a:xfrm flipH="1">
              <a:off x="4391388" y="4262005"/>
              <a:ext cx="3029387" cy="1778535"/>
            </a:xfrm>
            <a:custGeom>
              <a:avLst/>
              <a:gdLst>
                <a:gd name="connsiteX0" fmla="*/ 525846 w 2740211"/>
                <a:gd name="connsiteY0" fmla="*/ 0 h 1608762"/>
                <a:gd name="connsiteX1" fmla="*/ 2740211 w 2740211"/>
                <a:gd name="connsiteY1" fmla="*/ 1608762 h 1608762"/>
                <a:gd name="connsiteX2" fmla="*/ 0 w 2740211"/>
                <a:gd name="connsiteY2" fmla="*/ 1608762 h 1608762"/>
                <a:gd name="connsiteX3" fmla="*/ 467628 w 2740211"/>
                <a:gd name="connsiteY3" fmla="*/ 77853 h 1608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0211" h="1608762">
                  <a:moveTo>
                    <a:pt x="525846" y="0"/>
                  </a:moveTo>
                  <a:lnTo>
                    <a:pt x="2740211" y="1608762"/>
                  </a:lnTo>
                  <a:lnTo>
                    <a:pt x="0" y="1608762"/>
                  </a:lnTo>
                  <a:cubicBezTo>
                    <a:pt x="0" y="1041679"/>
                    <a:pt x="172392" y="514860"/>
                    <a:pt x="467628" y="77853"/>
                  </a:cubicBezTo>
                  <a:close/>
                </a:path>
              </a:pathLst>
            </a:custGeom>
            <a:solidFill>
              <a:srgbClr val="E17000"/>
            </a:solidFill>
            <a:ln w="25400" cap="flat" cmpd="sng" algn="ctr">
              <a:noFill/>
              <a:prstDash val="solid"/>
            </a:ln>
            <a:effectLst>
              <a:outerShdw blurRad="203200" dist="114300" dir="18000000" algn="b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FE3A96BB-6D3A-E831-C61F-D1738C620433}"/>
                </a:ext>
              </a:extLst>
            </p:cNvPr>
            <p:cNvCxnSpPr>
              <a:cxnSpLocks/>
              <a:endCxn id="44" idx="2"/>
            </p:cNvCxnSpPr>
            <p:nvPr/>
          </p:nvCxnSpPr>
          <p:spPr>
            <a:xfrm>
              <a:off x="4393701" y="6000750"/>
              <a:ext cx="3585579" cy="0"/>
            </a:xfrm>
            <a:prstGeom prst="straightConnector1">
              <a:avLst/>
            </a:prstGeom>
            <a:noFill/>
            <a:ln w="76200" cap="flat" cmpd="sng" algn="ctr">
              <a:solidFill>
                <a:srgbClr val="E17000"/>
              </a:solidFill>
              <a:prstDash val="solid"/>
              <a:tailEnd type="triangle"/>
            </a:ln>
            <a:effectLst/>
          </p:spPr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5F6C934-C375-AC47-152E-8A697D6316D3}"/>
                </a:ext>
              </a:extLst>
            </p:cNvPr>
            <p:cNvSpPr txBox="1"/>
            <p:nvPr/>
          </p:nvSpPr>
          <p:spPr>
            <a:xfrm flipH="1">
              <a:off x="3538608" y="5719343"/>
              <a:ext cx="559161" cy="23233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</a:rPr>
                <a:t>120Hz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F2D92506-F09C-73A0-32D0-E6AEB7B8A9B1}"/>
                </a:ext>
              </a:extLst>
            </p:cNvPr>
            <p:cNvSpPr txBox="1"/>
            <p:nvPr/>
          </p:nvSpPr>
          <p:spPr>
            <a:xfrm flipH="1">
              <a:off x="3515538" y="4890260"/>
              <a:ext cx="505707" cy="23959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</a:rPr>
                <a:t>5kHz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3AD4BE2-4331-8CE6-C834-1589F783091E}"/>
                </a:ext>
              </a:extLst>
            </p:cNvPr>
            <p:cNvSpPr txBox="1"/>
            <p:nvPr/>
          </p:nvSpPr>
          <p:spPr>
            <a:xfrm flipH="1">
              <a:off x="4244351" y="4192510"/>
              <a:ext cx="581839" cy="23959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</a:rPr>
                <a:t>25kHz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0257014-ED10-7FD2-DF44-322A312F1459}"/>
                </a:ext>
              </a:extLst>
            </p:cNvPr>
            <p:cNvSpPr txBox="1"/>
            <p:nvPr/>
          </p:nvSpPr>
          <p:spPr>
            <a:xfrm flipH="1">
              <a:off x="5254790" y="4360889"/>
              <a:ext cx="1059683" cy="23959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</a:rPr>
                <a:t>100kHz-1MHz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49AABD2F-59F5-FB03-8A99-0029A7A2B971}"/>
                </a:ext>
              </a:extLst>
            </p:cNvPr>
            <p:cNvSpPr txBox="1"/>
            <p:nvPr/>
          </p:nvSpPr>
          <p:spPr>
            <a:xfrm flipH="1">
              <a:off x="6395135" y="5708017"/>
              <a:ext cx="936578" cy="23959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</a:rPr>
                <a:t>1MHz-1GHz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D5C21C12-8CC0-7599-EA7E-3057C832831A}"/>
                </a:ext>
              </a:extLst>
            </p:cNvPr>
            <p:cNvSpPr txBox="1"/>
            <p:nvPr/>
          </p:nvSpPr>
          <p:spPr>
            <a:xfrm flipH="1">
              <a:off x="-792931" y="4664829"/>
              <a:ext cx="1623379" cy="435628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1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ePix </a:t>
              </a:r>
              <a:r>
                <a:rPr kumimoji="0" lang="en-US" sz="1050" b="1" i="0" u="none" strike="noStrike" kern="0" cap="none" spc="0" normalizeH="0" baseline="0" noProof="1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(2013-2018)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C386B33-A2EC-FF89-D20F-B17550A06AEB}"/>
                </a:ext>
              </a:extLst>
            </p:cNvPr>
            <p:cNvSpPr/>
            <p:nvPr/>
          </p:nvSpPr>
          <p:spPr>
            <a:xfrm flipH="1">
              <a:off x="-742329" y="5057907"/>
              <a:ext cx="2578909" cy="2613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8588" marR="0" lvl="0" indent="-1285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81E3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0" cap="none" spc="0" normalizeH="0" baseline="0" noProof="1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In use at LCLS</a:t>
              </a: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1826775F-A281-3EED-6BA8-B404E3193E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93703" y="3624380"/>
              <a:ext cx="754372" cy="2397018"/>
            </a:xfrm>
            <a:prstGeom prst="straightConnector1">
              <a:avLst/>
            </a:prstGeom>
            <a:noFill/>
            <a:ln w="76200" cap="flat" cmpd="sng" algn="ctr">
              <a:solidFill>
                <a:schemeClr val="bg1">
                  <a:lumMod val="75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445A53BB-E5DA-293C-E00C-0213347B859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81530" y="5177713"/>
              <a:ext cx="1106901" cy="828035"/>
            </a:xfrm>
            <a:prstGeom prst="straightConnector1">
              <a:avLst/>
            </a:prstGeom>
            <a:solidFill>
              <a:schemeClr val="bg1">
                <a:lumMod val="75000"/>
              </a:schemeClr>
            </a:solidFill>
            <a:ln w="76200" cap="flat" cmpd="sng" algn="ctr">
              <a:noFill/>
              <a:prstDash val="solid"/>
              <a:tailEnd type="triangle"/>
            </a:ln>
            <a:effectLst/>
          </p:spPr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47B5D136-B899-10FE-69C9-968B1822FC3D}"/>
                </a:ext>
              </a:extLst>
            </p:cNvPr>
            <p:cNvCxnSpPr>
              <a:cxnSpLocks/>
              <a:stCxn id="72" idx="3"/>
            </p:cNvCxnSpPr>
            <p:nvPr/>
          </p:nvCxnSpPr>
          <p:spPr>
            <a:xfrm flipH="1" flipV="1">
              <a:off x="3793853" y="4149698"/>
              <a:ext cx="620637" cy="1851052"/>
            </a:xfrm>
            <a:prstGeom prst="straightConnector1">
              <a:avLst/>
            </a:prstGeom>
            <a:solidFill>
              <a:schemeClr val="bg1">
                <a:lumMod val="75000"/>
              </a:schemeClr>
            </a:solidFill>
            <a:ln w="76200" cap="flat" cmpd="sng" algn="ctr">
              <a:noFill/>
              <a:prstDash val="solid"/>
              <a:tailEnd type="triangle"/>
            </a:ln>
            <a:effectLst/>
          </p:spPr>
        </p:cxn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2BC66BEB-DE65-7746-9085-0A7319431B25}"/>
                </a:ext>
              </a:extLst>
            </p:cNvPr>
            <p:cNvSpPr/>
            <p:nvPr/>
          </p:nvSpPr>
          <p:spPr>
            <a:xfrm flipH="1">
              <a:off x="4118022" y="5725071"/>
              <a:ext cx="551359" cy="275680"/>
            </a:xfrm>
            <a:custGeom>
              <a:avLst/>
              <a:gdLst>
                <a:gd name="connsiteX0" fmla="*/ 249364 w 498728"/>
                <a:gd name="connsiteY0" fmla="*/ 0 h 249364"/>
                <a:gd name="connsiteX1" fmla="*/ 498728 w 498728"/>
                <a:gd name="connsiteY1" fmla="*/ 249364 h 249364"/>
                <a:gd name="connsiteX2" fmla="*/ 0 w 498728"/>
                <a:gd name="connsiteY2" fmla="*/ 249364 h 249364"/>
                <a:gd name="connsiteX3" fmla="*/ 249364 w 498728"/>
                <a:gd name="connsiteY3" fmla="*/ 0 h 249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8728" h="249364">
                  <a:moveTo>
                    <a:pt x="249364" y="0"/>
                  </a:moveTo>
                  <a:cubicBezTo>
                    <a:pt x="387084" y="0"/>
                    <a:pt x="498728" y="111644"/>
                    <a:pt x="498728" y="249364"/>
                  </a:cubicBezTo>
                  <a:lnTo>
                    <a:pt x="0" y="249364"/>
                  </a:lnTo>
                  <a:cubicBezTo>
                    <a:pt x="0" y="111644"/>
                    <a:pt x="111644" y="0"/>
                    <a:pt x="249364" y="0"/>
                  </a:cubicBezTo>
                  <a:close/>
                </a:path>
              </a:pathLst>
            </a:custGeom>
            <a:solidFill>
              <a:srgbClr val="000000"/>
            </a:solidFill>
            <a:ln w="25400" cap="flat" cmpd="sng" algn="ctr">
              <a:noFill/>
              <a:prstDash val="solid"/>
            </a:ln>
            <a:effectLst>
              <a:outerShdw blurRad="2032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40F26277-2403-FE1A-C1F7-0EF19CE5B340}"/>
                </a:ext>
              </a:extLst>
            </p:cNvPr>
            <p:cNvSpPr/>
            <p:nvPr/>
          </p:nvSpPr>
          <p:spPr>
            <a:xfrm>
              <a:off x="421320" y="5992943"/>
              <a:ext cx="7854631" cy="10863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35E2B85D-1A4F-A697-18E3-BFA9231042A0}"/>
                </a:ext>
              </a:extLst>
            </p:cNvPr>
            <p:cNvSpPr/>
            <p:nvPr/>
          </p:nvSpPr>
          <p:spPr>
            <a:xfrm flipH="1">
              <a:off x="7562259" y="4548401"/>
              <a:ext cx="3062451" cy="11326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8588" marR="0" lvl="0" indent="-1285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81E3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Revolutionary </a:t>
              </a:r>
              <a:r>
                <a:rPr kumimoji="0" lang="en-US" sz="1200" b="1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</a:t>
              </a:r>
              <a:r>
                <a:rPr kumimoji="0" lang="en-US" sz="1200" b="0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xperiment </a:t>
              </a:r>
              <a:r>
                <a:rPr kumimoji="0" lang="en-US" sz="1200" b="1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</a:t>
              </a:r>
              <a:r>
                <a:rPr kumimoji="0" lang="en-US" sz="1200" b="0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pecific </a:t>
              </a:r>
              <a:br>
                <a:rPr kumimoji="0" lang="en-US" sz="1200" b="0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r>
                <a:rPr kumimoji="0" lang="en-US" sz="1200" b="1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X</a:t>
              </a:r>
              <a:r>
                <a:rPr kumimoji="0" lang="en-US" sz="1200" b="0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-ray </a:t>
              </a:r>
              <a:r>
                <a:rPr kumimoji="0" lang="en-US" sz="1200" b="1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</a:t>
              </a:r>
              <a:r>
                <a:rPr kumimoji="0" lang="en-US" sz="1200" b="0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ameras</a:t>
              </a:r>
            </a:p>
            <a:p>
              <a:pPr marL="128588" marR="0" lvl="0" indent="-1285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81E3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Information extraction at full rate (1MHz CW, 3GHz burst) </a:t>
              </a:r>
            </a:p>
            <a:p>
              <a:pPr marL="128588" marR="0" lvl="0" indent="-1285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81E3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Advanced features (triggering, sparsification, zero suppression etc.)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7827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4142B6-47D1-B5CE-DD37-A69A4F02D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science case for detectors: high-rate and versatility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50D8DA-9B9C-927D-1A00-4E3ADF51AD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923625-BB6D-3994-0463-4D3EBBE61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Angelo Dragone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D5D2E6D-E787-1C13-A0D8-3D33417808E3}"/>
              </a:ext>
            </a:extLst>
          </p:cNvPr>
          <p:cNvGrpSpPr/>
          <p:nvPr/>
        </p:nvGrpSpPr>
        <p:grpSpPr>
          <a:xfrm>
            <a:off x="3792941" y="1317335"/>
            <a:ext cx="4297565" cy="4234068"/>
            <a:chOff x="2651750" y="2238446"/>
            <a:chExt cx="3695297" cy="3725284"/>
          </a:xfrm>
        </p:grpSpPr>
        <p:sp>
          <p:nvSpPr>
            <p:cNvPr id="10" name="Pie 6">
              <a:extLst>
                <a:ext uri="{FF2B5EF4-FFF2-40B4-BE49-F238E27FC236}">
                  <a16:creationId xmlns:a16="http://schemas.microsoft.com/office/drawing/2014/main" id="{95B310A2-6EA2-1747-E132-0CE374CF25B1}"/>
                </a:ext>
              </a:extLst>
            </p:cNvPr>
            <p:cNvSpPr/>
            <p:nvPr/>
          </p:nvSpPr>
          <p:spPr>
            <a:xfrm>
              <a:off x="2660167" y="2276850"/>
              <a:ext cx="3686880" cy="3686880"/>
            </a:xfrm>
            <a:prstGeom prst="pie">
              <a:avLst>
                <a:gd name="adj1" fmla="val 9269011"/>
                <a:gd name="adj2" fmla="val 1620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11" name="Pie 7">
              <a:extLst>
                <a:ext uri="{FF2B5EF4-FFF2-40B4-BE49-F238E27FC236}">
                  <a16:creationId xmlns:a16="http://schemas.microsoft.com/office/drawing/2014/main" id="{A0692985-1FF3-49B6-C27A-5DDD62462496}"/>
                </a:ext>
              </a:extLst>
            </p:cNvPr>
            <p:cNvSpPr/>
            <p:nvPr/>
          </p:nvSpPr>
          <p:spPr>
            <a:xfrm rot="5400000">
              <a:off x="2651750" y="2276850"/>
              <a:ext cx="3686880" cy="3686880"/>
            </a:xfrm>
            <a:prstGeom prst="pie">
              <a:avLst>
                <a:gd name="adj1" fmla="val 10800000"/>
                <a:gd name="adj2" fmla="val 17740834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12" name="Pie 9">
              <a:extLst>
                <a:ext uri="{FF2B5EF4-FFF2-40B4-BE49-F238E27FC236}">
                  <a16:creationId xmlns:a16="http://schemas.microsoft.com/office/drawing/2014/main" id="{A918F51E-C0D2-194C-1216-A310CDF8E423}"/>
                </a:ext>
              </a:extLst>
            </p:cNvPr>
            <p:cNvSpPr/>
            <p:nvPr/>
          </p:nvSpPr>
          <p:spPr>
            <a:xfrm rot="16200000">
              <a:off x="2655959" y="2234238"/>
              <a:ext cx="3686880" cy="3695296"/>
            </a:xfrm>
            <a:prstGeom prst="pie">
              <a:avLst>
                <a:gd name="adj1" fmla="val 6812404"/>
                <a:gd name="adj2" fmla="val 1460628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Lato" panose="020F0502020204030203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D28D828-7410-ECD6-824D-10906A36FFBB}"/>
              </a:ext>
            </a:extLst>
          </p:cNvPr>
          <p:cNvSpPr txBox="1"/>
          <p:nvPr/>
        </p:nvSpPr>
        <p:spPr>
          <a:xfrm>
            <a:off x="5165750" y="3951151"/>
            <a:ext cx="15660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Lato" panose="020F0502020204030203" pitchFamily="34" charset="0"/>
              </a:rPr>
              <a:t>“Rare Events”</a:t>
            </a:r>
          </a:p>
          <a:p>
            <a:pPr algn="ctr"/>
            <a:endParaRPr lang="en-US" sz="1200" b="1">
              <a:solidFill>
                <a:schemeClr val="bg1"/>
              </a:solidFill>
              <a:latin typeface="Lato" panose="020F0502020204030203" pitchFamily="34" charset="0"/>
            </a:endParaRPr>
          </a:p>
          <a:p>
            <a:pPr algn="ctr"/>
            <a:r>
              <a:rPr lang="en-US" sz="1200" b="1">
                <a:solidFill>
                  <a:schemeClr val="bg1"/>
                </a:solidFill>
                <a:latin typeface="Lato" panose="020F0502020204030203" pitchFamily="34" charset="0"/>
              </a:rPr>
              <a:t>e.g. Dynamic function of enzymes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DBA056-AFD0-8370-B9A2-675264BD2BD8}"/>
              </a:ext>
            </a:extLst>
          </p:cNvPr>
          <p:cNvCxnSpPr/>
          <p:nvPr/>
        </p:nvCxnSpPr>
        <p:spPr>
          <a:xfrm flipH="1">
            <a:off x="5940181" y="1062359"/>
            <a:ext cx="14244" cy="237332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A54F0A5-00A9-25AA-0127-1EB7128560EB}"/>
              </a:ext>
            </a:extLst>
          </p:cNvPr>
          <p:cNvSpPr txBox="1"/>
          <p:nvPr/>
        </p:nvSpPr>
        <p:spPr>
          <a:xfrm>
            <a:off x="2452623" y="5400655"/>
            <a:ext cx="4304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E17000"/>
                </a:solidFill>
                <a:latin typeface="Lato" panose="020F0502020204030203" pitchFamily="34" charset="0"/>
              </a:rPr>
              <a:t>Require 1 MHz detectors </a:t>
            </a:r>
          </a:p>
          <a:p>
            <a:r>
              <a:rPr lang="en-US" b="1">
                <a:solidFill>
                  <a:srgbClr val="E17000"/>
                </a:solidFill>
                <a:latin typeface="Lato" panose="020F0502020204030203" pitchFamily="34" charset="0"/>
              </a:rPr>
              <a:t>Event Driven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0D41DE5-B413-6720-3394-222B60616255}"/>
              </a:ext>
            </a:extLst>
          </p:cNvPr>
          <p:cNvCxnSpPr>
            <a:cxnSpLocks/>
          </p:cNvCxnSpPr>
          <p:nvPr/>
        </p:nvCxnSpPr>
        <p:spPr>
          <a:xfrm>
            <a:off x="5915175" y="3411193"/>
            <a:ext cx="3757588" cy="158238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D26BE83-A5FE-947F-1222-D358AB54247A}"/>
              </a:ext>
            </a:extLst>
          </p:cNvPr>
          <p:cNvSpPr txBox="1"/>
          <p:nvPr/>
        </p:nvSpPr>
        <p:spPr>
          <a:xfrm>
            <a:off x="4200050" y="2219990"/>
            <a:ext cx="164264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Lato" panose="020F0502020204030203" pitchFamily="34" charset="0"/>
              </a:rPr>
              <a:t>Imaging non-identical objects</a:t>
            </a:r>
          </a:p>
          <a:p>
            <a:pPr algn="ctr"/>
            <a:endParaRPr lang="en-US" sz="1200" b="1">
              <a:solidFill>
                <a:schemeClr val="bg1"/>
              </a:solidFill>
              <a:latin typeface="Lato" panose="020F0502020204030203" pitchFamily="34" charset="0"/>
            </a:endParaRPr>
          </a:p>
          <a:p>
            <a:pPr algn="ctr"/>
            <a:r>
              <a:rPr lang="en-US" sz="1200" b="1">
                <a:solidFill>
                  <a:schemeClr val="bg1"/>
                </a:solidFill>
                <a:latin typeface="Lato" panose="020F0502020204030203" pitchFamily="34" charset="0"/>
              </a:rPr>
              <a:t>e.g. Heterogeneity of functioning nano-catalysts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F7E2E9-7A17-4F89-8AF4-61C5FC75F11B}"/>
              </a:ext>
            </a:extLst>
          </p:cNvPr>
          <p:cNvSpPr txBox="1"/>
          <p:nvPr/>
        </p:nvSpPr>
        <p:spPr>
          <a:xfrm>
            <a:off x="5948774" y="2217811"/>
            <a:ext cx="186588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Lato" panose="020F0502020204030203" pitchFamily="34" charset="0"/>
              </a:rPr>
              <a:t>Stochastic Dynamics</a:t>
            </a:r>
          </a:p>
          <a:p>
            <a:pPr algn="ctr"/>
            <a:endParaRPr lang="en-US" sz="1200" b="1">
              <a:solidFill>
                <a:schemeClr val="bg1"/>
              </a:solidFill>
              <a:latin typeface="Lato" panose="020F0502020204030203" pitchFamily="34" charset="0"/>
            </a:endParaRPr>
          </a:p>
          <a:p>
            <a:pPr algn="ctr"/>
            <a:r>
              <a:rPr lang="en-US" sz="1200" b="1">
                <a:solidFill>
                  <a:schemeClr val="bg1"/>
                </a:solidFill>
                <a:latin typeface="Lato" panose="020F0502020204030203" pitchFamily="34" charset="0"/>
              </a:rPr>
              <a:t>e.g. Glass transition,</a:t>
            </a:r>
          </a:p>
          <a:p>
            <a:pPr algn="ctr"/>
            <a:r>
              <a:rPr lang="en-US" sz="1200" b="1">
                <a:solidFill>
                  <a:schemeClr val="bg1"/>
                </a:solidFill>
                <a:latin typeface="Lato" panose="020F0502020204030203" pitchFamily="34" charset="0"/>
              </a:rPr>
              <a:t>charge fluctuations in quantum materials</a:t>
            </a:r>
          </a:p>
        </p:txBody>
      </p:sp>
      <p:pic>
        <p:nvPicPr>
          <p:cNvPr id="19" name="Picture 2" descr="C:\Users\rwschoen\Desktop\Documents\SLAC LCLS\beyond LCLS-II\LCLS-II-HE Science Case\LCLS-II-HE CD-0 Proposal\1 2 3 Exec Sum Background Revolutionary New Capabilities\figures\XPCS.jpg">
            <a:extLst>
              <a:ext uri="{FF2B5EF4-FFF2-40B4-BE49-F238E27FC236}">
                <a16:creationId xmlns:a16="http://schemas.microsoft.com/office/drawing/2014/main" id="{8D356AEA-2A11-58D5-01B2-1E00BB685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8808" y="1735653"/>
            <a:ext cx="2845349" cy="214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E0B4D00-58C5-24DE-F8BB-8EC964AC5FAE}"/>
              </a:ext>
            </a:extLst>
          </p:cNvPr>
          <p:cNvSpPr txBox="1"/>
          <p:nvPr/>
        </p:nvSpPr>
        <p:spPr>
          <a:xfrm>
            <a:off x="8817535" y="4191113"/>
            <a:ext cx="139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Lato" panose="020F0502020204030203" pitchFamily="34" charset="0"/>
              </a:rPr>
              <a:t>XPCS, XSVS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31BB53-207E-CED3-E493-09E2E3D6B88A}"/>
              </a:ext>
            </a:extLst>
          </p:cNvPr>
          <p:cNvSpPr txBox="1"/>
          <p:nvPr/>
        </p:nvSpPr>
        <p:spPr>
          <a:xfrm>
            <a:off x="7458901" y="1298448"/>
            <a:ext cx="5704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E17000"/>
                </a:solidFill>
                <a:latin typeface="Lato" panose="020F0502020204030203" pitchFamily="34" charset="0"/>
              </a:rPr>
              <a:t>Require 1 MHz detectors Sparse Data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F6FEBF-D08B-3226-1A70-9E5F3A9359A3}"/>
              </a:ext>
            </a:extLst>
          </p:cNvPr>
          <p:cNvSpPr txBox="1"/>
          <p:nvPr/>
        </p:nvSpPr>
        <p:spPr>
          <a:xfrm>
            <a:off x="800100" y="1292914"/>
            <a:ext cx="4014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E17000"/>
                </a:solidFill>
                <a:latin typeface="Lato" panose="020F0502020204030203" pitchFamily="34" charset="0"/>
              </a:rPr>
              <a:t>Require full frame 100 kHz detectors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0C6393E-A50D-3CF9-F476-F158DBF00000}"/>
              </a:ext>
            </a:extLst>
          </p:cNvPr>
          <p:cNvCxnSpPr/>
          <p:nvPr/>
        </p:nvCxnSpPr>
        <p:spPr>
          <a:xfrm flipV="1">
            <a:off x="2452623" y="3414805"/>
            <a:ext cx="3494855" cy="175376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6F60AC8-940E-A398-993B-5DE54DFD06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0819" y="4487535"/>
            <a:ext cx="2622554" cy="21251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05085E-3F09-C498-8229-6CCDF42361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041" y="2052933"/>
            <a:ext cx="2593749" cy="198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82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8D3E70-12C9-C704-1E6C-ACD028D1B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SparkPix</a:t>
            </a:r>
            <a:r>
              <a:rPr lang="en-US" dirty="0"/>
              <a:t> family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DFDA35-2B01-0B23-0B7D-1D0F3132D4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078039"/>
            <a:ext cx="10553700" cy="4908831"/>
          </a:xfrm>
        </p:spPr>
        <p:txBody>
          <a:bodyPr/>
          <a:lstStyle/>
          <a:p>
            <a:r>
              <a:rPr lang="en-US" sz="2000" b="1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Four different pixel detectors in SparkPix family (currently):	</a:t>
            </a:r>
          </a:p>
          <a:p>
            <a:endParaRPr lang="en-US" sz="1600" b="1" dirty="0">
              <a:solidFill>
                <a:srgbClr val="E3970F"/>
              </a:solidFill>
            </a:endParaRPr>
          </a:p>
          <a:p>
            <a:endParaRPr lang="en-US" b="1" dirty="0">
              <a:solidFill>
                <a:srgbClr val="E3970F"/>
              </a:solidFill>
            </a:endParaRPr>
          </a:p>
          <a:p>
            <a:endParaRPr lang="en-US" sz="1600" b="1" dirty="0">
              <a:solidFill>
                <a:srgbClr val="E3970F"/>
              </a:solidFill>
            </a:endParaRPr>
          </a:p>
          <a:p>
            <a:endParaRPr lang="en-US" b="1" dirty="0">
              <a:solidFill>
                <a:srgbClr val="E3970F"/>
              </a:solidFill>
            </a:endParaRPr>
          </a:p>
          <a:p>
            <a:endParaRPr lang="en-US" dirty="0">
              <a:solidFill>
                <a:srgbClr val="8C151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47352E-E906-74B6-ECD7-A1CE296A85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4C4414D-7BD4-49B7-6ACB-4B1913B56D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490876"/>
              </p:ext>
            </p:extLst>
          </p:nvPr>
        </p:nvGraphicFramePr>
        <p:xfrm>
          <a:off x="800100" y="1555744"/>
          <a:ext cx="10470390" cy="166614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62100">
                  <a:extLst>
                    <a:ext uri="{9D8B030D-6E8A-4147-A177-3AD203B41FA5}">
                      <a16:colId xmlns:a16="http://schemas.microsoft.com/office/drawing/2014/main" val="496946274"/>
                    </a:ext>
                  </a:extLst>
                </a:gridCol>
                <a:gridCol w="1612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26790">
                  <a:extLst>
                    <a:ext uri="{9D8B030D-6E8A-4147-A177-3AD203B41FA5}">
                      <a16:colId xmlns:a16="http://schemas.microsoft.com/office/drawing/2014/main" val="1570074809"/>
                    </a:ext>
                  </a:extLst>
                </a:gridCol>
              </a:tblGrid>
              <a:tr h="319438">
                <a:tc>
                  <a:txBody>
                    <a:bodyPr/>
                    <a:lstStyle/>
                    <a:p>
                      <a:pPr marL="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C0000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Calibri"/>
                        </a:rPr>
                        <a:t>I</a:t>
                      </a:r>
                      <a:endParaRPr sz="1800" b="1" i="0" u="none" strike="noStrike" cap="none">
                        <a:solidFill>
                          <a:srgbClr val="C0000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  <a:sym typeface="Calibri"/>
                      </a:endParaRPr>
                    </a:p>
                  </a:txBody>
                  <a:tcPr marL="17946" marR="17946" marT="17946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cap="none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Calibri"/>
                        </a:rPr>
                        <a:t> Front-end</a:t>
                      </a:r>
                      <a:endParaRPr sz="1800" b="1" i="0" u="none" strike="noStrike" cap="none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  <a:sym typeface="Calibri"/>
                      </a:endParaRPr>
                    </a:p>
                  </a:txBody>
                  <a:tcPr marL="17946" marR="17946" marT="17946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cap="none" dirty="0">
                          <a:solidFill>
                            <a:schemeClr val="lt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Calibri"/>
                        </a:rPr>
                        <a:t>Information extraction</a:t>
                      </a:r>
                    </a:p>
                  </a:txBody>
                  <a:tcPr marL="17946" marR="17946" marT="17946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cap="none">
                          <a:solidFill>
                            <a:schemeClr val="lt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Calibri"/>
                        </a:rPr>
                        <a:t>Frame-rate</a:t>
                      </a:r>
                      <a:endParaRPr sz="1800" b="1" i="0" u="none" strike="noStrike" cap="none">
                        <a:solidFill>
                          <a:schemeClr val="lt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  <a:sym typeface="Calibri"/>
                      </a:endParaRPr>
                    </a:p>
                  </a:txBody>
                  <a:tcPr marL="17946" marR="17946" marT="17946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00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677">
                <a:tc>
                  <a:txBody>
                    <a:bodyPr/>
                    <a:lstStyle/>
                    <a:p>
                      <a:pPr marL="18288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err="1">
                          <a:solidFill>
                            <a:srgbClr val="8C1515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SparkPix</a:t>
                      </a:r>
                      <a:r>
                        <a:rPr lang="en-US" sz="1800" b="1">
                          <a:solidFill>
                            <a:srgbClr val="8C1515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-ED</a:t>
                      </a:r>
                      <a:endParaRPr sz="180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7946" marR="17946" marT="17946" marB="1723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288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energy</a:t>
                      </a:r>
                      <a:endParaRPr sz="180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7946" marR="17946" marT="17946" marB="17239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288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triggering</a:t>
                      </a: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  <a:sym typeface="Calibri"/>
                      </a:endParaRPr>
                    </a:p>
                  </a:txBody>
                  <a:tcPr marL="17946" marR="17946" marT="17946" marB="1723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288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Calibri"/>
                        </a:rPr>
                        <a:t>1 MHz / 100 kHz CW</a:t>
                      </a:r>
                    </a:p>
                  </a:txBody>
                  <a:tcPr marL="17946" marR="17946" marT="17946" marB="1723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677">
                <a:tc>
                  <a:txBody>
                    <a:bodyPr/>
                    <a:lstStyle/>
                    <a:p>
                      <a:pPr marL="18288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4001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b="1" err="1">
                          <a:solidFill>
                            <a:srgbClr val="8C1515"/>
                          </a:solidFill>
                          <a:latin typeface="Lato" panose="020F0502020204030203" pitchFamily="34" charset="0"/>
                        </a:rPr>
                        <a:t>SparkPix</a:t>
                      </a:r>
                      <a:r>
                        <a:rPr lang="en-US" sz="1800" b="1">
                          <a:solidFill>
                            <a:srgbClr val="8C1515"/>
                          </a:solidFill>
                          <a:latin typeface="Lato" panose="020F0502020204030203" pitchFamily="34" charset="0"/>
                        </a:rPr>
                        <a:t>-RT</a:t>
                      </a:r>
                      <a:endParaRPr sz="180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7946" marR="17946" marT="17946" marB="1723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288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4001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energy</a:t>
                      </a:r>
                      <a:endParaRPr sz="180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7946" marR="17946" marT="17946" marB="17239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288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Lato" panose="020F0502020204030203" pitchFamily="34" charset="0"/>
                        </a:rPr>
                        <a:t>data compression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  <a:sym typeface="Calibri"/>
                      </a:endParaRPr>
                    </a:p>
                  </a:txBody>
                  <a:tcPr marL="17946" marR="17946" marT="17946" marB="1723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288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Calibri"/>
                        </a:rPr>
                        <a:t>100 kHz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  <a:sym typeface="Calibri"/>
                      </a:endParaRPr>
                    </a:p>
                  </a:txBody>
                  <a:tcPr marL="17946" marR="17946" marT="17946" marB="1723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677">
                <a:tc>
                  <a:txBody>
                    <a:bodyPr/>
                    <a:lstStyle/>
                    <a:p>
                      <a:pPr marL="18288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 err="1">
                          <a:solidFill>
                            <a:srgbClr val="8C1515"/>
                          </a:solidFill>
                          <a:latin typeface="Lato" panose="020F0502020204030203" pitchFamily="34" charset="0"/>
                        </a:rPr>
                        <a:t>SparkPix</a:t>
                      </a:r>
                      <a:r>
                        <a:rPr lang="en-US" sz="1800" b="1" dirty="0">
                          <a:solidFill>
                            <a:srgbClr val="8C1515"/>
                          </a:solidFill>
                          <a:latin typeface="Lato" panose="020F0502020204030203" pitchFamily="34" charset="0"/>
                        </a:rPr>
                        <a:t>-S</a:t>
                      </a:r>
                      <a:endParaRPr sz="18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7946" marR="17946" marT="17946" marB="1723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288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energy</a:t>
                      </a:r>
                      <a:endParaRPr sz="180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7946" marR="17946" marT="17946" marB="17239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288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sparse readout 	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  <a:sym typeface="Calibri"/>
                      </a:endParaRPr>
                    </a:p>
                  </a:txBody>
                  <a:tcPr marL="17946" marR="17946" marT="17946" marB="17239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288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Calibri"/>
                        </a:rPr>
                        <a:t>1 MHz</a:t>
                      </a: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  <a:sym typeface="Calibri"/>
                      </a:endParaRPr>
                    </a:p>
                  </a:txBody>
                  <a:tcPr marL="17946" marR="17946" marT="17946" marB="17239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677">
                <a:tc>
                  <a:txBody>
                    <a:bodyPr/>
                    <a:lstStyle/>
                    <a:p>
                      <a:pPr marL="18288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4001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b="1" dirty="0" err="1">
                          <a:solidFill>
                            <a:srgbClr val="8C1515"/>
                          </a:solidFill>
                          <a:latin typeface="Lato" panose="020F0502020204030203" pitchFamily="34" charset="0"/>
                        </a:rPr>
                        <a:t>SparkPix</a:t>
                      </a:r>
                      <a:r>
                        <a:rPr lang="en-US" sz="1800" b="1" dirty="0">
                          <a:solidFill>
                            <a:srgbClr val="8C1515"/>
                          </a:solidFill>
                          <a:latin typeface="Lato" panose="020F0502020204030203" pitchFamily="34" charset="0"/>
                        </a:rPr>
                        <a:t>-T</a:t>
                      </a:r>
                      <a:endParaRPr sz="18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7946" marR="17946" marT="17946" marB="17239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4001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timing</a:t>
                      </a:r>
                      <a:endParaRPr sz="180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7946" marR="17946" marT="17946" marB="17239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sparse readout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  <a:sym typeface="Calibri"/>
                      </a:endParaRPr>
                    </a:p>
                  </a:txBody>
                  <a:tcPr marL="17946" marR="17946" marT="17946" marB="17239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Calibri"/>
                        </a:rPr>
                        <a:t>1 MHz </a:t>
                      </a:r>
                      <a:r>
                        <a:rPr lang="en-US" sz="1800" b="1" i="0" u="none" strike="noStrike" cap="none" dirty="0">
                          <a:solidFill>
                            <a:srgbClr val="FF000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Wingdings" panose="05000000000000000000" pitchFamily="2" charset="2"/>
                        </a:rPr>
                        <a:t> see tomorrow’s talk</a:t>
                      </a:r>
                      <a:endParaRPr sz="1800" b="1" i="0" u="none" strike="noStrike" cap="none" dirty="0">
                        <a:solidFill>
                          <a:srgbClr val="FF000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  <a:sym typeface="Calibri"/>
                      </a:endParaRPr>
                    </a:p>
                  </a:txBody>
                  <a:tcPr marL="17946" marR="17946" marT="17946" marB="17239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139978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F9F5480E-41F6-3780-0777-0D7831B3BD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9447" y="3374380"/>
            <a:ext cx="3364187" cy="336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80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EEB3B3-F707-2AD6-BB7D-01D262E37E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928412"/>
            <a:ext cx="10553700" cy="4452832"/>
          </a:xfrm>
        </p:spPr>
        <p:txBody>
          <a:bodyPr/>
          <a:lstStyle/>
          <a:p>
            <a:pPr algn="ctr"/>
            <a:endParaRPr lang="en-US" sz="6000" b="1">
              <a:solidFill>
                <a:srgbClr val="8C1515"/>
              </a:solidFill>
            </a:endParaRPr>
          </a:p>
          <a:p>
            <a:pPr algn="ctr"/>
            <a:r>
              <a:rPr lang="en-US" sz="10000" b="1">
                <a:solidFill>
                  <a:srgbClr val="8C1515"/>
                </a:solidFill>
              </a:rPr>
              <a:t>SparkPix-ED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C0382C-0220-4C40-6A78-147CAE64BF58}"/>
              </a:ext>
            </a:extLst>
          </p:cNvPr>
          <p:cNvSpPr txBox="1"/>
          <p:nvPr/>
        </p:nvSpPr>
        <p:spPr>
          <a:xfrm>
            <a:off x="8147221" y="3565829"/>
            <a:ext cx="3459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901730-E7E3-43EB-C078-A2E1D95A9D90}"/>
              </a:ext>
            </a:extLst>
          </p:cNvPr>
          <p:cNvSpPr txBox="1"/>
          <p:nvPr/>
        </p:nvSpPr>
        <p:spPr>
          <a:xfrm>
            <a:off x="8888626" y="3565829"/>
            <a:ext cx="3459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</a:t>
            </a:r>
          </a:p>
          <a:p>
            <a:r>
              <a:rPr lang="en-US" sz="2400" b="1" err="1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iven</a:t>
            </a:r>
            <a:endParaRPr lang="en-US" sz="2400" b="1">
              <a:solidFill>
                <a:srgbClr val="8C151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39A6B966-D5E9-6679-D230-FBD2AB327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66701"/>
            <a:ext cx="10553700" cy="632152"/>
          </a:xfrm>
        </p:spPr>
        <p:txBody>
          <a:bodyPr/>
          <a:lstStyle/>
          <a:p>
            <a:r>
              <a:rPr lang="en-US" dirty="0"/>
              <a:t>Energy + triggering</a:t>
            </a:r>
          </a:p>
        </p:txBody>
      </p:sp>
    </p:spTree>
    <p:extLst>
      <p:ext uri="{BB962C8B-B14F-4D97-AF65-F5344CB8AC3E}">
        <p14:creationId xmlns:p14="http://schemas.microsoft.com/office/powerpoint/2010/main" val="358087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8450F5-9038-8967-999A-1E0512510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SparkPix-ED: science driver &amp; concept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2796E-4783-B2CA-015A-39A77F78D3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8804D2-DB1D-E388-35D5-3C1473A7AA13}"/>
              </a:ext>
            </a:extLst>
          </p:cNvPr>
          <p:cNvSpPr/>
          <p:nvPr/>
        </p:nvSpPr>
        <p:spPr>
          <a:xfrm>
            <a:off x="821237" y="1516109"/>
            <a:ext cx="57321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8C1515"/>
                </a:solidFill>
                <a:latin typeface="Lato" panose="020F0502020204030203" pitchFamily="34" charset="0"/>
              </a:rPr>
              <a:t>Rare events in X-ray scattering experiments</a:t>
            </a:r>
          </a:p>
          <a:p>
            <a:pPr marL="347472" indent="-347472">
              <a:buFont typeface="Arial" panose="020B0604020202020204" pitchFamily="34" charset="0"/>
              <a:buChar char="•"/>
              <a:defRPr/>
            </a:pPr>
            <a:r>
              <a:rPr lang="en-US" b="1">
                <a:latin typeface="Lato" panose="020F0502020204030203" pitchFamily="34" charset="0"/>
              </a:rPr>
              <a:t>Science case:</a:t>
            </a:r>
            <a:r>
              <a:rPr lang="en-US">
                <a:latin typeface="Lato" panose="020F0502020204030203" pitchFamily="34" charset="0"/>
              </a:rPr>
              <a:t> capture interesting events happening at random, stochastic times that make their observation difficult</a:t>
            </a:r>
          </a:p>
          <a:p>
            <a:pPr marL="347472" indent="-347472">
              <a:buFont typeface="Arial" panose="020B0604020202020204" pitchFamily="34" charset="0"/>
              <a:buChar char="•"/>
              <a:defRPr/>
            </a:pPr>
            <a:r>
              <a:rPr lang="en-US" b="1">
                <a:latin typeface="Lato" panose="020F0502020204030203" pitchFamily="34" charset="0"/>
              </a:rPr>
              <a:t>Requirements:</a:t>
            </a:r>
            <a:r>
              <a:rPr lang="en-US">
                <a:latin typeface="Lato" panose="020F0502020204030203" pitchFamily="34" charset="0"/>
              </a:rPr>
              <a:t> record </a:t>
            </a:r>
            <a:r>
              <a:rPr lang="en-US" i="1">
                <a:latin typeface="Lato" panose="020F0502020204030203" pitchFamily="34" charset="0"/>
              </a:rPr>
              <a:t>N</a:t>
            </a:r>
            <a:r>
              <a:rPr lang="en-US">
                <a:latin typeface="Lato" panose="020F0502020204030203" pitchFamily="34" charset="0"/>
              </a:rPr>
              <a:t> high-resolution images at closely spaced times around the rare event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3781F5-225C-DEBA-A9D3-7F49DF8AD179}"/>
              </a:ext>
            </a:extLst>
          </p:cNvPr>
          <p:cNvSpPr/>
          <p:nvPr/>
        </p:nvSpPr>
        <p:spPr>
          <a:xfrm>
            <a:off x="800100" y="4061487"/>
            <a:ext cx="106693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defRPr/>
            </a:pPr>
            <a:r>
              <a:rPr lang="en-US" b="1">
                <a:solidFill>
                  <a:srgbClr val="C00000"/>
                </a:solidFill>
                <a:latin typeface="Lato" panose="020F0502020204030203" pitchFamily="34" charset="0"/>
              </a:rPr>
              <a:t>Operation:</a:t>
            </a:r>
          </a:p>
          <a:p>
            <a:pPr marL="228600" lvl="1" indent="-228600">
              <a:buFont typeface="+mj-lt"/>
              <a:buAutoNum type="arabicPeriod"/>
              <a:defRPr/>
            </a:pPr>
            <a:r>
              <a:rPr lang="en-US">
                <a:latin typeface="Lato" panose="020F0502020204030203" pitchFamily="34" charset="0"/>
              </a:rPr>
              <a:t>Low-resolution images are continuously sent to the EDGE computing layer @ 1 MHz</a:t>
            </a:r>
            <a:br>
              <a:rPr lang="en-US">
                <a:latin typeface="Lato" panose="020F0502020204030203" pitchFamily="34" charset="0"/>
              </a:rPr>
            </a:br>
            <a:r>
              <a:rPr lang="en-US">
                <a:latin typeface="Lato" panose="020F0502020204030203" pitchFamily="34" charset="0"/>
              </a:rPr>
              <a:t>Meanwhile, </a:t>
            </a:r>
            <a:r>
              <a:rPr lang="en-US" i="1">
                <a:latin typeface="Lato" panose="020F0502020204030203" pitchFamily="34" charset="0"/>
              </a:rPr>
              <a:t>N </a:t>
            </a:r>
            <a:r>
              <a:rPr lang="en-US">
                <a:latin typeface="Lato" panose="020F0502020204030203" pitchFamily="34" charset="0"/>
              </a:rPr>
              <a:t>images are continuously recorded &amp; stored in the detector in a ring-buffer</a:t>
            </a:r>
          </a:p>
          <a:p>
            <a:pPr marL="228600" lvl="1" indent="-228600">
              <a:buFont typeface="+mj-lt"/>
              <a:buAutoNum type="arabicPeriod"/>
              <a:defRPr/>
            </a:pPr>
            <a:r>
              <a:rPr lang="en-US">
                <a:latin typeface="Lato" panose="020F0502020204030203" pitchFamily="34" charset="0"/>
              </a:rPr>
              <a:t>EDGE computing layer continuously analyzes data for rare events, then generated a trigger</a:t>
            </a:r>
          </a:p>
          <a:p>
            <a:pPr marL="228600" lvl="1" indent="-228600">
              <a:buFont typeface="+mj-lt"/>
              <a:buAutoNum type="arabicPeriod"/>
              <a:defRPr/>
            </a:pPr>
            <a:r>
              <a:rPr lang="en-US">
                <a:latin typeface="Lato" panose="020F0502020204030203" pitchFamily="34" charset="0"/>
              </a:rPr>
              <a:t>The trigger starts the readout of </a:t>
            </a:r>
            <a:r>
              <a:rPr lang="en-US" i="1">
                <a:latin typeface="Lato" panose="020F0502020204030203" pitchFamily="34" charset="0"/>
              </a:rPr>
              <a:t> </a:t>
            </a:r>
            <a:r>
              <a:rPr lang="en-US">
                <a:latin typeface="Lato" panose="020F0502020204030203" pitchFamily="34" charset="0"/>
              </a:rPr>
              <a:t>the high-res</a:t>
            </a:r>
            <a:r>
              <a:rPr lang="en-US" i="1">
                <a:latin typeface="Lato" panose="020F0502020204030203" pitchFamily="34" charset="0"/>
              </a:rPr>
              <a:t> N </a:t>
            </a:r>
            <a:r>
              <a:rPr lang="en-US">
                <a:latin typeface="Lato" panose="020F0502020204030203" pitchFamily="34" charset="0"/>
              </a:rPr>
              <a:t>images recorded around the event of interest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A63AF6A-6F43-8F9A-DB69-1782D88113A7}"/>
              </a:ext>
            </a:extLst>
          </p:cNvPr>
          <p:cNvGrpSpPr/>
          <p:nvPr/>
        </p:nvGrpSpPr>
        <p:grpSpPr>
          <a:xfrm>
            <a:off x="7177791" y="1440657"/>
            <a:ext cx="4176009" cy="2430933"/>
            <a:chOff x="4585764" y="1726642"/>
            <a:chExt cx="4176009" cy="2430933"/>
          </a:xfrm>
        </p:grpSpPr>
        <p:cxnSp>
          <p:nvCxnSpPr>
            <p:cNvPr id="23" name="Straight Arrow Connector 257">
              <a:extLst>
                <a:ext uri="{FF2B5EF4-FFF2-40B4-BE49-F238E27FC236}">
                  <a16:creationId xmlns:a16="http://schemas.microsoft.com/office/drawing/2014/main" id="{9C558BC8-6F22-F118-0E57-982620E5777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6405575" y="2262350"/>
              <a:ext cx="268170" cy="338443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D559F22-E1FC-C546-68DE-9DC7639C7E37}"/>
                </a:ext>
              </a:extLst>
            </p:cNvPr>
            <p:cNvSpPr/>
            <p:nvPr/>
          </p:nvSpPr>
          <p:spPr bwMode="auto">
            <a:xfrm>
              <a:off x="4585764" y="1799786"/>
              <a:ext cx="1104179" cy="777853"/>
            </a:xfrm>
            <a:prstGeom prst="rect">
              <a:avLst/>
            </a:prstGeom>
            <a:solidFill>
              <a:schemeClr val="tx2"/>
            </a:solidFill>
            <a:ln w="38100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 defTabSz="4389438" eaLnBrk="1" hangingPunct="1">
                <a:defRPr/>
              </a:pPr>
              <a:r>
                <a:rPr lang="en-US" sz="1600">
                  <a:solidFill>
                    <a:schemeClr val="bg1"/>
                  </a:solidFill>
                  <a:latin typeface="Lato" panose="020F0502020204030203" pitchFamily="34" charset="0"/>
                </a:rPr>
                <a:t>Detector</a:t>
              </a:r>
            </a:p>
            <a:p>
              <a:pPr algn="ctr" defTabSz="4389438" eaLnBrk="1" hangingPunct="1">
                <a:defRPr/>
              </a:pPr>
              <a:r>
                <a:rPr lang="en-US" sz="1600">
                  <a:solidFill>
                    <a:schemeClr val="bg1"/>
                  </a:solidFill>
                  <a:latin typeface="Lato" panose="020F0502020204030203" pitchFamily="34" charset="0"/>
                </a:rPr>
                <a:t>1 MHz</a:t>
              </a:r>
            </a:p>
          </p:txBody>
        </p:sp>
        <p:cxnSp>
          <p:nvCxnSpPr>
            <p:cNvPr id="25" name="Straight Arrow Connector 259">
              <a:extLst>
                <a:ext uri="{FF2B5EF4-FFF2-40B4-BE49-F238E27FC236}">
                  <a16:creationId xmlns:a16="http://schemas.microsoft.com/office/drawing/2014/main" id="{FA57E86B-FE4F-67DF-D70F-FC91178866B6}"/>
                </a:ext>
              </a:extLst>
            </p:cNvPr>
            <p:cNvCxnSpPr>
              <a:cxnSpLocks noChangeShapeType="1"/>
              <a:stCxn id="24" idx="3"/>
            </p:cNvCxnSpPr>
            <p:nvPr/>
          </p:nvCxnSpPr>
          <p:spPr bwMode="auto">
            <a:xfrm>
              <a:off x="5689943" y="2188307"/>
              <a:ext cx="1600130" cy="0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AF16B13-D271-6A53-F2DC-3E02CFFA6C0E}"/>
                </a:ext>
              </a:extLst>
            </p:cNvPr>
            <p:cNvSpPr txBox="1"/>
            <p:nvPr/>
          </p:nvSpPr>
          <p:spPr>
            <a:xfrm>
              <a:off x="6525344" y="1726642"/>
              <a:ext cx="704039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>
                  <a:latin typeface="Lato" panose="020F0502020204030203" pitchFamily="34" charset="0"/>
                </a:rPr>
                <a:t>Stream</a:t>
              </a:r>
            </a:p>
            <a:p>
              <a:pPr>
                <a:defRPr/>
              </a:pPr>
              <a:r>
                <a:rPr lang="en-US" sz="1200">
                  <a:latin typeface="Lato" panose="020F0502020204030203" pitchFamily="34" charset="0"/>
                </a:rPr>
                <a:t>low-res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94B586C-0386-F25C-4FA5-052ABCDCAED1}"/>
                </a:ext>
              </a:extLst>
            </p:cNvPr>
            <p:cNvSpPr/>
            <p:nvPr/>
          </p:nvSpPr>
          <p:spPr bwMode="auto">
            <a:xfrm>
              <a:off x="7204453" y="1799786"/>
              <a:ext cx="1557320" cy="2357789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 defTabSz="4389438" eaLnBrk="1" hangingPunct="1">
                <a:defRPr/>
              </a:pPr>
              <a:r>
                <a:rPr lang="en-US" sz="1600">
                  <a:latin typeface="Lato" panose="020F0502020204030203" pitchFamily="34" charset="0"/>
                </a:rPr>
                <a:t>EDGE computing</a:t>
              </a:r>
            </a:p>
          </p:txBody>
        </p:sp>
        <p:cxnSp>
          <p:nvCxnSpPr>
            <p:cNvPr id="28" name="Elbow Connector 62">
              <a:extLst>
                <a:ext uri="{FF2B5EF4-FFF2-40B4-BE49-F238E27FC236}">
                  <a16:creationId xmlns:a16="http://schemas.microsoft.com/office/drawing/2014/main" id="{0F0E1134-EF59-D3A8-0980-564FE7FDE8A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>
              <a:off x="6412612" y="1573878"/>
              <a:ext cx="63004" cy="2076990"/>
            </a:xfrm>
            <a:prstGeom prst="bentConnector4">
              <a:avLst>
                <a:gd name="adj1" fmla="val -362834"/>
                <a:gd name="adj2" fmla="val 99953"/>
              </a:avLst>
            </a:prstGeom>
            <a:noFill/>
            <a:ln w="28575" algn="ctr">
              <a:solidFill>
                <a:srgbClr val="A4001D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Elbow Connector 3208">
              <a:extLst>
                <a:ext uri="{FF2B5EF4-FFF2-40B4-BE49-F238E27FC236}">
                  <a16:creationId xmlns:a16="http://schemas.microsoft.com/office/drawing/2014/main" id="{7E42399E-E4D1-08B5-C688-D1507E14E38B}"/>
                </a:ext>
              </a:extLst>
            </p:cNvPr>
            <p:cNvCxnSpPr>
              <a:cxnSpLocks noChangeShapeType="1"/>
              <a:stCxn id="24" idx="2"/>
            </p:cNvCxnSpPr>
            <p:nvPr/>
          </p:nvCxnSpPr>
          <p:spPr bwMode="auto">
            <a:xfrm rot="16200000" flipH="1">
              <a:off x="5660864" y="2055032"/>
              <a:ext cx="1106601" cy="2151816"/>
            </a:xfrm>
            <a:prstGeom prst="bentConnector2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8C57D90-EC6C-54FE-2F17-71579800AD57}"/>
                </a:ext>
              </a:extLst>
            </p:cNvPr>
            <p:cNvSpPr txBox="1"/>
            <p:nvPr/>
          </p:nvSpPr>
          <p:spPr bwMode="auto">
            <a:xfrm>
              <a:off x="6005938" y="3212937"/>
              <a:ext cx="124440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>
                  <a:latin typeface="Lato" panose="020F0502020204030203" pitchFamily="34" charset="0"/>
                </a:rPr>
                <a:t>Memories:</a:t>
              </a:r>
            </a:p>
            <a:p>
              <a:pPr>
                <a:defRPr/>
              </a:pPr>
              <a:r>
                <a:rPr lang="en-US" sz="1200" i="1">
                  <a:latin typeface="Lato" panose="020F0502020204030203" pitchFamily="34" charset="0"/>
                </a:rPr>
                <a:t>N</a:t>
              </a:r>
              <a:r>
                <a:rPr lang="en-US" sz="1200">
                  <a:latin typeface="Lato" panose="020F0502020204030203" pitchFamily="34" charset="0"/>
                </a:rPr>
                <a:t> frames hi-res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73BE75A-558D-665B-5E35-AEFC7F864EA2}"/>
                </a:ext>
              </a:extLst>
            </p:cNvPr>
            <p:cNvSpPr txBox="1"/>
            <p:nvPr/>
          </p:nvSpPr>
          <p:spPr>
            <a:xfrm>
              <a:off x="5363729" y="2625386"/>
              <a:ext cx="1781257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C00000"/>
                  </a:solidFill>
                  <a:latin typeface="Lato" panose="020F0502020204030203" pitchFamily="34" charset="0"/>
                </a:rPr>
                <a:t>Trigger: read memories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BC6AA17-6386-9337-B12E-CFAFC1761D9E}"/>
                </a:ext>
              </a:extLst>
            </p:cNvPr>
            <p:cNvSpPr/>
            <p:nvPr/>
          </p:nvSpPr>
          <p:spPr bwMode="auto">
            <a:xfrm>
              <a:off x="7290073" y="1866021"/>
              <a:ext cx="1390119" cy="777854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 defTabSz="4389438" eaLnBrk="1" hangingPunct="1">
                <a:defRPr/>
              </a:pPr>
              <a:r>
                <a:rPr lang="en-US" sz="1600">
                  <a:latin typeface="Lato" panose="020F0502020204030203" pitchFamily="34" charset="0"/>
                </a:rPr>
                <a:t>Trigger generation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82FEFF8-F331-DB4E-9A96-C1FDD32AFC4D}"/>
                </a:ext>
              </a:extLst>
            </p:cNvPr>
            <p:cNvSpPr/>
            <p:nvPr/>
          </p:nvSpPr>
          <p:spPr bwMode="auto">
            <a:xfrm>
              <a:off x="7290073" y="3307026"/>
              <a:ext cx="1390119" cy="777854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 defTabSz="4389438" eaLnBrk="1" hangingPunct="1">
                <a:defRPr/>
              </a:pPr>
              <a:r>
                <a:rPr lang="en-US" sz="1600">
                  <a:latin typeface="Lato" panose="020F0502020204030203" pitchFamily="34" charset="0"/>
                </a:rPr>
                <a:t>Data analysis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E8A3E0F-2CD2-8E89-583F-6480F41B14C3}"/>
                </a:ext>
              </a:extLst>
            </p:cNvPr>
            <p:cNvGrpSpPr/>
            <p:nvPr/>
          </p:nvGrpSpPr>
          <p:grpSpPr>
            <a:xfrm>
              <a:off x="5772180" y="1794149"/>
              <a:ext cx="765865" cy="816457"/>
              <a:chOff x="6171456" y="1486163"/>
              <a:chExt cx="765865" cy="816457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B225A79A-2062-7172-C2FF-DA5DD8AA5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38020" y="1486163"/>
                <a:ext cx="499301" cy="50198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365AF384-A3E0-B1F9-A93D-8D8FED3744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98057" y="1530071"/>
                <a:ext cx="499301" cy="50198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0E070840-0E00-58AA-DA2E-CB1B3A7F57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60478" y="1578526"/>
                <a:ext cx="499301" cy="50198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E31CED3F-5999-236E-2C93-62AD167106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20515" y="1622434"/>
                <a:ext cx="499301" cy="50198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4DFFDAD3-77C2-50D6-F97E-2A5A025C84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88961" y="1664363"/>
                <a:ext cx="499301" cy="50198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EB7D3324-701A-CAAC-56F0-A93B0A1F5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48998" y="1708271"/>
                <a:ext cx="499301" cy="50198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00952C79-B6B7-CA27-3770-03BAC8C967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11419" y="1756726"/>
                <a:ext cx="499301" cy="50198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AEDB8DC4-7062-8E13-5698-B8641023A3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71456" y="1800634"/>
                <a:ext cx="499301" cy="50198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F5BB1FE-8D38-D7A2-FE32-A2C2E05EF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1225" y="3241845"/>
              <a:ext cx="734049" cy="7340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1B6216B-2855-0D43-D8CA-0D764582F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32687" y="3296153"/>
              <a:ext cx="734049" cy="7340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E45E893-36EC-1FEA-09FE-423FEEBC1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6794" y="3350168"/>
              <a:ext cx="734049" cy="7340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213DB82-41B5-B037-196B-9204F5CDA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38256" y="3404476"/>
              <a:ext cx="734049" cy="7340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15D7E78D-982C-91B9-BCC2-7AB5A0D1F728}"/>
              </a:ext>
            </a:extLst>
          </p:cNvPr>
          <p:cNvSpPr txBox="1"/>
          <p:nvPr/>
        </p:nvSpPr>
        <p:spPr>
          <a:xfrm rot="20700000">
            <a:off x="6641738" y="1263233"/>
            <a:ext cx="120828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This </a:t>
            </a:r>
            <a:r>
              <a:rPr lang="en-US">
                <a:latin typeface="Lato" panose="020F0502020204030203" pitchFamily="34" charset="0"/>
              </a:rPr>
              <a:t>talk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4ABA95-E812-22B2-8979-0243259A1D19}"/>
              </a:ext>
            </a:extLst>
          </p:cNvPr>
          <p:cNvSpPr txBox="1"/>
          <p:nvPr/>
        </p:nvSpPr>
        <p:spPr>
          <a:xfrm>
            <a:off x="3490785" y="6342275"/>
            <a:ext cx="670765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/>
              <a:t>L. Rota </a:t>
            </a:r>
            <a:r>
              <a:rPr lang="en-US" sz="1000" i="1"/>
              <a:t>et al.,</a:t>
            </a:r>
            <a:r>
              <a:rPr lang="en-US" sz="1000"/>
              <a:t> “</a:t>
            </a:r>
            <a:r>
              <a:rPr lang="en-US" sz="1000" dirty="0"/>
              <a:t>SparkPix</a:t>
            </a:r>
            <a:r>
              <a:rPr lang="en-US" sz="1000"/>
              <a:t>-ED: a readout ASIC with 1 MHz frame-rate for rare event experiments at LCLS-II”, IWORID </a:t>
            </a:r>
            <a:r>
              <a:rPr lang="en-US" sz="1000" dirty="0"/>
              <a:t>2021</a:t>
            </a:r>
            <a:endParaRPr lang="en-US" sz="1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098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D5CBDA-9102-53F1-0606-37DD516CB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MHz mode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63BF22-F59E-1DFC-8A47-EC3F1A27B2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8CC8218-A4FB-70C8-7397-42DC25CD973B}"/>
              </a:ext>
            </a:extLst>
          </p:cNvPr>
          <p:cNvGrpSpPr/>
          <p:nvPr/>
        </p:nvGrpSpPr>
        <p:grpSpPr>
          <a:xfrm>
            <a:off x="836208" y="1340274"/>
            <a:ext cx="10410908" cy="4393540"/>
            <a:chOff x="1411914" y="1938330"/>
            <a:chExt cx="8462953" cy="357147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5EE98D3-F0B2-38CD-95F0-9D210B95A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9385" y="2006779"/>
              <a:ext cx="1492077" cy="1482862"/>
            </a:xfrm>
            <a:prstGeom prst="rect">
              <a:avLst/>
            </a:prstGeom>
            <a:solidFill>
              <a:srgbClr val="A4001D"/>
            </a:solidFill>
            <a:ln w="38100" algn="ctr">
              <a:solidFill>
                <a:srgbClr val="C00000"/>
              </a:solidFill>
              <a:prstDash val="sysDot"/>
              <a:round/>
              <a:headEnd/>
              <a:tailEnd/>
            </a:ln>
          </p:spPr>
          <p:txBody>
            <a:bodyPr/>
            <a:lstStyle>
              <a:lvl1pPr defTabSz="4389438">
                <a:spcBef>
                  <a:spcPct val="20000"/>
                </a:spcBef>
                <a:buChar char="•"/>
                <a:defRPr sz="15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389438">
                <a:spcBef>
                  <a:spcPct val="20000"/>
                </a:spcBef>
                <a:buChar char="–"/>
                <a:defRPr sz="13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389438">
                <a:spcBef>
                  <a:spcPct val="20000"/>
                </a:spcBef>
                <a:buChar char="•"/>
                <a:defRPr sz="11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389438">
                <a:spcBef>
                  <a:spcPct val="20000"/>
                </a:spcBef>
                <a:buChar char="–"/>
                <a:defRPr sz="9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389438">
                <a:spcBef>
                  <a:spcPct val="20000"/>
                </a:spcBef>
                <a:buChar char="»"/>
                <a:defRPr sz="9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389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389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389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389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4800">
                <a:latin typeface="Verdana" panose="020B0604030504040204" pitchFamily="34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B184490-04EE-A71C-F6D9-AA62D95BF6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65468" y="2060023"/>
              <a:ext cx="1399911" cy="1376356"/>
              <a:chOff x="13123383" y="14220253"/>
              <a:chExt cx="3810000" cy="3746743"/>
            </a:xfrm>
          </p:grpSpPr>
          <p:sp>
            <p:nvSpPr>
              <p:cNvPr id="9" name="Rectangle 1">
                <a:extLst>
                  <a:ext uri="{FF2B5EF4-FFF2-40B4-BE49-F238E27FC236}">
                    <a16:creationId xmlns:a16="http://schemas.microsoft.com/office/drawing/2014/main" id="{C693447E-530D-12C3-1202-C3DE61131D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23383" y="14220253"/>
                <a:ext cx="1067470" cy="106771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defTabSz="4389438">
                  <a:spcBef>
                    <a:spcPct val="20000"/>
                  </a:spcBef>
                  <a:buChar char="•"/>
                  <a:defRPr sz="15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389438">
                  <a:spcBef>
                    <a:spcPct val="20000"/>
                  </a:spcBef>
                  <a:buChar char="–"/>
                  <a:defRPr sz="13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389438">
                  <a:spcBef>
                    <a:spcPct val="20000"/>
                  </a:spcBef>
                  <a:buChar char="•"/>
                  <a:defRPr sz="1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389438">
                  <a:spcBef>
                    <a:spcPct val="20000"/>
                  </a:spcBef>
                  <a:buChar char="–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389438">
                  <a:spcBef>
                    <a:spcPct val="20000"/>
                  </a:spcBef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4800">
                  <a:latin typeface="Verdana" panose="020B0604030504040204" pitchFamily="34" charset="0"/>
                </a:endParaRPr>
              </a:p>
            </p:txBody>
          </p:sp>
          <p:sp>
            <p:nvSpPr>
              <p:cNvPr id="10" name="Rectangle 33">
                <a:extLst>
                  <a:ext uri="{FF2B5EF4-FFF2-40B4-BE49-F238E27FC236}">
                    <a16:creationId xmlns:a16="http://schemas.microsoft.com/office/drawing/2014/main" id="{8F5858C8-46BD-AEA2-9247-0A3C3753C0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23383" y="15544438"/>
                <a:ext cx="1067470" cy="10677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defTabSz="4389438">
                  <a:spcBef>
                    <a:spcPct val="20000"/>
                  </a:spcBef>
                  <a:buChar char="•"/>
                  <a:defRPr sz="15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389438">
                  <a:spcBef>
                    <a:spcPct val="20000"/>
                  </a:spcBef>
                  <a:buChar char="–"/>
                  <a:defRPr sz="13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389438">
                  <a:spcBef>
                    <a:spcPct val="20000"/>
                  </a:spcBef>
                  <a:buChar char="•"/>
                  <a:defRPr sz="1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389438">
                  <a:spcBef>
                    <a:spcPct val="20000"/>
                  </a:spcBef>
                  <a:buChar char="–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389438">
                  <a:spcBef>
                    <a:spcPct val="20000"/>
                  </a:spcBef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4800">
                  <a:latin typeface="Verdana" panose="020B0604030504040204" pitchFamily="34" charset="0"/>
                </a:endParaRPr>
              </a:p>
            </p:txBody>
          </p:sp>
          <p:sp>
            <p:nvSpPr>
              <p:cNvPr id="11" name="Rectangle 34">
                <a:extLst>
                  <a:ext uri="{FF2B5EF4-FFF2-40B4-BE49-F238E27FC236}">
                    <a16:creationId xmlns:a16="http://schemas.microsoft.com/office/drawing/2014/main" id="{4AACCCAF-99E8-7851-B3F3-72B4DA80B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94648" y="14220253"/>
                <a:ext cx="1067470" cy="106771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defTabSz="4389438">
                  <a:spcBef>
                    <a:spcPct val="20000"/>
                  </a:spcBef>
                  <a:buChar char="•"/>
                  <a:defRPr sz="15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389438">
                  <a:spcBef>
                    <a:spcPct val="20000"/>
                  </a:spcBef>
                  <a:buChar char="–"/>
                  <a:defRPr sz="13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389438">
                  <a:spcBef>
                    <a:spcPct val="20000"/>
                  </a:spcBef>
                  <a:buChar char="•"/>
                  <a:defRPr sz="1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389438">
                  <a:spcBef>
                    <a:spcPct val="20000"/>
                  </a:spcBef>
                  <a:buChar char="–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389438">
                  <a:spcBef>
                    <a:spcPct val="20000"/>
                  </a:spcBef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4800">
                  <a:latin typeface="Verdana" panose="020B0604030504040204" pitchFamily="34" charset="0"/>
                </a:endParaRPr>
              </a:p>
            </p:txBody>
          </p:sp>
          <p:sp>
            <p:nvSpPr>
              <p:cNvPr id="12" name="Rectangle 35">
                <a:extLst>
                  <a:ext uri="{FF2B5EF4-FFF2-40B4-BE49-F238E27FC236}">
                    <a16:creationId xmlns:a16="http://schemas.microsoft.com/office/drawing/2014/main" id="{600525AA-74D1-1DFD-1661-3E127B017E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94648" y="15544438"/>
                <a:ext cx="1067470" cy="10677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defTabSz="4389438">
                  <a:spcBef>
                    <a:spcPct val="20000"/>
                  </a:spcBef>
                  <a:buChar char="•"/>
                  <a:defRPr sz="15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389438">
                  <a:spcBef>
                    <a:spcPct val="20000"/>
                  </a:spcBef>
                  <a:buChar char="–"/>
                  <a:defRPr sz="13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389438">
                  <a:spcBef>
                    <a:spcPct val="20000"/>
                  </a:spcBef>
                  <a:buChar char="•"/>
                  <a:defRPr sz="1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389438">
                  <a:spcBef>
                    <a:spcPct val="20000"/>
                  </a:spcBef>
                  <a:buChar char="–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389438">
                  <a:spcBef>
                    <a:spcPct val="20000"/>
                  </a:spcBef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4800">
                  <a:latin typeface="Verdana" panose="020B0604030504040204" pitchFamily="34" charset="0"/>
                </a:endParaRPr>
              </a:p>
            </p:txBody>
          </p:sp>
          <p:sp>
            <p:nvSpPr>
              <p:cNvPr id="13" name="Rectangle 37">
                <a:extLst>
                  <a:ext uri="{FF2B5EF4-FFF2-40B4-BE49-F238E27FC236}">
                    <a16:creationId xmlns:a16="http://schemas.microsoft.com/office/drawing/2014/main" id="{9D3E8AC8-53DF-74A2-C91F-FD2DFAE579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23383" y="16899287"/>
                <a:ext cx="1067470" cy="10677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defTabSz="4389438">
                  <a:spcBef>
                    <a:spcPct val="20000"/>
                  </a:spcBef>
                  <a:buChar char="•"/>
                  <a:defRPr sz="15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389438">
                  <a:spcBef>
                    <a:spcPct val="20000"/>
                  </a:spcBef>
                  <a:buChar char="–"/>
                  <a:defRPr sz="13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389438">
                  <a:spcBef>
                    <a:spcPct val="20000"/>
                  </a:spcBef>
                  <a:buChar char="•"/>
                  <a:defRPr sz="1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389438">
                  <a:spcBef>
                    <a:spcPct val="20000"/>
                  </a:spcBef>
                  <a:buChar char="–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389438">
                  <a:spcBef>
                    <a:spcPct val="20000"/>
                  </a:spcBef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4800">
                  <a:latin typeface="Verdana" panose="020B0604030504040204" pitchFamily="34" charset="0"/>
                </a:endParaRPr>
              </a:p>
            </p:txBody>
          </p:sp>
          <p:sp>
            <p:nvSpPr>
              <p:cNvPr id="14" name="Rectangle 39">
                <a:extLst>
                  <a:ext uri="{FF2B5EF4-FFF2-40B4-BE49-F238E27FC236}">
                    <a16:creationId xmlns:a16="http://schemas.microsoft.com/office/drawing/2014/main" id="{AD08E579-1AAA-8F29-9B03-A3EEDAADBE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94648" y="16899287"/>
                <a:ext cx="1067470" cy="10677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defTabSz="4389438">
                  <a:spcBef>
                    <a:spcPct val="20000"/>
                  </a:spcBef>
                  <a:buChar char="•"/>
                  <a:defRPr sz="15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389438">
                  <a:spcBef>
                    <a:spcPct val="20000"/>
                  </a:spcBef>
                  <a:buChar char="–"/>
                  <a:defRPr sz="13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389438">
                  <a:spcBef>
                    <a:spcPct val="20000"/>
                  </a:spcBef>
                  <a:buChar char="•"/>
                  <a:defRPr sz="1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389438">
                  <a:spcBef>
                    <a:spcPct val="20000"/>
                  </a:spcBef>
                  <a:buChar char="–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389438">
                  <a:spcBef>
                    <a:spcPct val="20000"/>
                  </a:spcBef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4800">
                  <a:latin typeface="Verdana" panose="020B0604030504040204" pitchFamily="34" charset="0"/>
                </a:endParaRPr>
              </a:p>
            </p:txBody>
          </p:sp>
          <p:sp>
            <p:nvSpPr>
              <p:cNvPr id="15" name="Rectangle 40">
                <a:extLst>
                  <a:ext uri="{FF2B5EF4-FFF2-40B4-BE49-F238E27FC236}">
                    <a16:creationId xmlns:a16="http://schemas.microsoft.com/office/drawing/2014/main" id="{A3A95112-E8E3-F11B-8EAF-5831F4559C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65913" y="14220253"/>
                <a:ext cx="1067470" cy="106771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defTabSz="4389438">
                  <a:spcBef>
                    <a:spcPct val="20000"/>
                  </a:spcBef>
                  <a:buChar char="•"/>
                  <a:defRPr sz="15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389438">
                  <a:spcBef>
                    <a:spcPct val="20000"/>
                  </a:spcBef>
                  <a:buChar char="–"/>
                  <a:defRPr sz="13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389438">
                  <a:spcBef>
                    <a:spcPct val="20000"/>
                  </a:spcBef>
                  <a:buChar char="•"/>
                  <a:defRPr sz="1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389438">
                  <a:spcBef>
                    <a:spcPct val="20000"/>
                  </a:spcBef>
                  <a:buChar char="–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389438">
                  <a:spcBef>
                    <a:spcPct val="20000"/>
                  </a:spcBef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4800">
                  <a:latin typeface="Verdana" panose="020B0604030504040204" pitchFamily="34" charset="0"/>
                </a:endParaRPr>
              </a:p>
            </p:txBody>
          </p:sp>
          <p:sp>
            <p:nvSpPr>
              <p:cNvPr id="16" name="Rectangle 41">
                <a:extLst>
                  <a:ext uri="{FF2B5EF4-FFF2-40B4-BE49-F238E27FC236}">
                    <a16:creationId xmlns:a16="http://schemas.microsoft.com/office/drawing/2014/main" id="{13E4750C-42ED-7E4F-3BF5-E385A8B8A7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65913" y="15544438"/>
                <a:ext cx="1067470" cy="10677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defTabSz="4389438">
                  <a:spcBef>
                    <a:spcPct val="20000"/>
                  </a:spcBef>
                  <a:buChar char="•"/>
                  <a:defRPr sz="15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389438">
                  <a:spcBef>
                    <a:spcPct val="20000"/>
                  </a:spcBef>
                  <a:buChar char="–"/>
                  <a:defRPr sz="13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389438">
                  <a:spcBef>
                    <a:spcPct val="20000"/>
                  </a:spcBef>
                  <a:buChar char="•"/>
                  <a:defRPr sz="1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389438">
                  <a:spcBef>
                    <a:spcPct val="20000"/>
                  </a:spcBef>
                  <a:buChar char="–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389438">
                  <a:spcBef>
                    <a:spcPct val="20000"/>
                  </a:spcBef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4800">
                  <a:latin typeface="Verdana" panose="020B0604030504040204" pitchFamily="34" charset="0"/>
                </a:endParaRPr>
              </a:p>
            </p:txBody>
          </p:sp>
          <p:sp>
            <p:nvSpPr>
              <p:cNvPr id="17" name="Rectangle 42">
                <a:extLst>
                  <a:ext uri="{FF2B5EF4-FFF2-40B4-BE49-F238E27FC236}">
                    <a16:creationId xmlns:a16="http://schemas.microsoft.com/office/drawing/2014/main" id="{57710BC3-6459-B5B8-8E8E-9591C1600B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65913" y="16899287"/>
                <a:ext cx="1067470" cy="10677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defTabSz="4389438">
                  <a:spcBef>
                    <a:spcPct val="20000"/>
                  </a:spcBef>
                  <a:buChar char="•"/>
                  <a:defRPr sz="15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389438">
                  <a:spcBef>
                    <a:spcPct val="20000"/>
                  </a:spcBef>
                  <a:buChar char="–"/>
                  <a:defRPr sz="13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389438">
                  <a:spcBef>
                    <a:spcPct val="20000"/>
                  </a:spcBef>
                  <a:buChar char="•"/>
                  <a:defRPr sz="1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389438">
                  <a:spcBef>
                    <a:spcPct val="20000"/>
                  </a:spcBef>
                  <a:buChar char="–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389438">
                  <a:spcBef>
                    <a:spcPct val="20000"/>
                  </a:spcBef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4800">
                  <a:latin typeface="Verdana" panose="020B0604030504040204" pitchFamily="34" charset="0"/>
                </a:endParaRPr>
              </a:p>
            </p:txBody>
          </p:sp>
        </p:grpSp>
        <p:cxnSp>
          <p:nvCxnSpPr>
            <p:cNvPr id="18" name="Straight Arrow Connector 20">
              <a:extLst>
                <a:ext uri="{FF2B5EF4-FFF2-40B4-BE49-F238E27FC236}">
                  <a16:creationId xmlns:a16="http://schemas.microsoft.com/office/drawing/2014/main" id="{B9E5498F-6BB5-C9F4-CA9C-CC942BFF5BE5}"/>
                </a:ext>
              </a:extLst>
            </p:cNvPr>
            <p:cNvCxnSpPr>
              <a:cxnSpLocks noChangeShapeType="1"/>
              <a:endCxn id="26" idx="1"/>
            </p:cNvCxnSpPr>
            <p:nvPr/>
          </p:nvCxnSpPr>
          <p:spPr bwMode="auto">
            <a:xfrm>
              <a:off x="1661067" y="2255629"/>
              <a:ext cx="382889" cy="368552"/>
            </a:xfrm>
            <a:prstGeom prst="straightConnector1">
              <a:avLst/>
            </a:prstGeom>
            <a:noFill/>
            <a:ln w="38100" algn="ctr">
              <a:solidFill>
                <a:schemeClr val="bg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Straight Arrow Connector 155">
              <a:extLst>
                <a:ext uri="{FF2B5EF4-FFF2-40B4-BE49-F238E27FC236}">
                  <a16:creationId xmlns:a16="http://schemas.microsoft.com/office/drawing/2014/main" id="{D286777F-2EA6-2344-B0AF-591FA39509CF}"/>
                </a:ext>
              </a:extLst>
            </p:cNvPr>
            <p:cNvCxnSpPr>
              <a:cxnSpLocks noChangeShapeType="1"/>
              <a:endCxn id="26" idx="0"/>
            </p:cNvCxnSpPr>
            <p:nvPr/>
          </p:nvCxnSpPr>
          <p:spPr bwMode="auto">
            <a:xfrm flipH="1">
              <a:off x="2162351" y="2253581"/>
              <a:ext cx="3584" cy="321560"/>
            </a:xfrm>
            <a:prstGeom prst="straightConnector1">
              <a:avLst/>
            </a:prstGeom>
            <a:noFill/>
            <a:ln w="38100" algn="ctr">
              <a:solidFill>
                <a:schemeClr val="bg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Straight Arrow Connector 158">
              <a:extLst>
                <a:ext uri="{FF2B5EF4-FFF2-40B4-BE49-F238E27FC236}">
                  <a16:creationId xmlns:a16="http://schemas.microsoft.com/office/drawing/2014/main" id="{57C9E69D-92BF-A568-03C8-DD6C1A48F2C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280632" y="2253581"/>
              <a:ext cx="385052" cy="370715"/>
            </a:xfrm>
            <a:prstGeom prst="straightConnector1">
              <a:avLst/>
            </a:prstGeom>
            <a:noFill/>
            <a:ln w="38100" algn="ctr">
              <a:solidFill>
                <a:schemeClr val="bg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Straight Arrow Connector 161">
              <a:extLst>
                <a:ext uri="{FF2B5EF4-FFF2-40B4-BE49-F238E27FC236}">
                  <a16:creationId xmlns:a16="http://schemas.microsoft.com/office/drawing/2014/main" id="{C9B3D5D2-446C-4D92-B3FB-FCE2305198B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2361534" y="2742577"/>
              <a:ext cx="311319" cy="512"/>
            </a:xfrm>
            <a:prstGeom prst="straightConnector1">
              <a:avLst/>
            </a:prstGeom>
            <a:noFill/>
            <a:ln w="38100" algn="ctr">
              <a:solidFill>
                <a:schemeClr val="bg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Straight Arrow Connector 164">
              <a:extLst>
                <a:ext uri="{FF2B5EF4-FFF2-40B4-BE49-F238E27FC236}">
                  <a16:creationId xmlns:a16="http://schemas.microsoft.com/office/drawing/2014/main" id="{C0DF9E7B-F7CE-9578-0F23-9DDF97D1D979}"/>
                </a:ext>
              </a:extLst>
            </p:cNvPr>
            <p:cNvCxnSpPr>
              <a:cxnSpLocks noChangeShapeType="1"/>
              <a:endCxn id="26" idx="5"/>
            </p:cNvCxnSpPr>
            <p:nvPr/>
          </p:nvCxnSpPr>
          <p:spPr bwMode="auto">
            <a:xfrm flipH="1" flipV="1">
              <a:off x="2280747" y="2860973"/>
              <a:ext cx="384937" cy="379818"/>
            </a:xfrm>
            <a:prstGeom prst="straightConnector1">
              <a:avLst/>
            </a:prstGeom>
            <a:noFill/>
            <a:ln w="38100" algn="ctr">
              <a:solidFill>
                <a:schemeClr val="bg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Straight Arrow Connector 167">
              <a:extLst>
                <a:ext uri="{FF2B5EF4-FFF2-40B4-BE49-F238E27FC236}">
                  <a16:creationId xmlns:a16="http://schemas.microsoft.com/office/drawing/2014/main" id="{FC35C31D-6AA2-843B-5555-9EAAAC6FE72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162864" y="2938688"/>
              <a:ext cx="2560" cy="302103"/>
            </a:xfrm>
            <a:prstGeom prst="straightConnector1">
              <a:avLst/>
            </a:prstGeom>
            <a:noFill/>
            <a:ln w="38100" algn="ctr">
              <a:solidFill>
                <a:schemeClr val="bg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Straight Arrow Connector 170">
              <a:extLst>
                <a:ext uri="{FF2B5EF4-FFF2-40B4-BE49-F238E27FC236}">
                  <a16:creationId xmlns:a16="http://schemas.microsoft.com/office/drawing/2014/main" id="{C6282922-EFE3-97FC-DA63-C4EFE5A9308F}"/>
                </a:ext>
              </a:extLst>
            </p:cNvPr>
            <p:cNvCxnSpPr>
              <a:cxnSpLocks noChangeShapeType="1"/>
              <a:endCxn id="26" idx="3"/>
            </p:cNvCxnSpPr>
            <p:nvPr/>
          </p:nvCxnSpPr>
          <p:spPr bwMode="auto">
            <a:xfrm flipV="1">
              <a:off x="1661067" y="2860973"/>
              <a:ext cx="382889" cy="379818"/>
            </a:xfrm>
            <a:prstGeom prst="straightConnector1">
              <a:avLst/>
            </a:prstGeom>
            <a:noFill/>
            <a:ln w="38100" algn="ctr">
              <a:solidFill>
                <a:schemeClr val="bg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Straight Arrow Connector 173">
              <a:extLst>
                <a:ext uri="{FF2B5EF4-FFF2-40B4-BE49-F238E27FC236}">
                  <a16:creationId xmlns:a16="http://schemas.microsoft.com/office/drawing/2014/main" id="{B31776AE-8E40-6447-9DB4-870E9974AE6F}"/>
                </a:ext>
              </a:extLst>
            </p:cNvPr>
            <p:cNvCxnSpPr>
              <a:cxnSpLocks noChangeShapeType="1"/>
              <a:endCxn id="26" idx="2"/>
            </p:cNvCxnSpPr>
            <p:nvPr/>
          </p:nvCxnSpPr>
          <p:spPr bwMode="auto">
            <a:xfrm>
              <a:off x="1647753" y="2740017"/>
              <a:ext cx="347162" cy="2560"/>
            </a:xfrm>
            <a:prstGeom prst="straightConnector1">
              <a:avLst/>
            </a:prstGeom>
            <a:noFill/>
            <a:ln w="38100" algn="ctr">
              <a:solidFill>
                <a:schemeClr val="bg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" name="Oval 3">
              <a:extLst>
                <a:ext uri="{FF2B5EF4-FFF2-40B4-BE49-F238E27FC236}">
                  <a16:creationId xmlns:a16="http://schemas.microsoft.com/office/drawing/2014/main" id="{DD999E45-927E-9BF2-41CF-7E1C4DFB0D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4915" y="2575141"/>
              <a:ext cx="334872" cy="33487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4389438">
                <a:spcBef>
                  <a:spcPct val="20000"/>
                </a:spcBef>
                <a:buChar char="•"/>
                <a:defRPr sz="15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389438">
                <a:spcBef>
                  <a:spcPct val="20000"/>
                </a:spcBef>
                <a:buChar char="–"/>
                <a:defRPr sz="13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389438">
                <a:spcBef>
                  <a:spcPct val="20000"/>
                </a:spcBef>
                <a:buChar char="•"/>
                <a:defRPr sz="11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389438">
                <a:spcBef>
                  <a:spcPct val="20000"/>
                </a:spcBef>
                <a:buChar char="–"/>
                <a:defRPr sz="9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389438">
                <a:spcBef>
                  <a:spcPct val="20000"/>
                </a:spcBef>
                <a:buChar char="»"/>
                <a:defRPr sz="9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389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389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389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389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  <a:latin typeface="Verdana" panose="020B0604030504040204" pitchFamily="34" charset="0"/>
                </a:rPr>
                <a:t>+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1EF2240-CCEA-2F99-F553-B6886FCC0063}"/>
                </a:ext>
              </a:extLst>
            </p:cNvPr>
            <p:cNvSpPr txBox="1"/>
            <p:nvPr/>
          </p:nvSpPr>
          <p:spPr>
            <a:xfrm>
              <a:off x="3104945" y="1938330"/>
              <a:ext cx="4518002" cy="32524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Fast read-out to triggering layer: 1 MHz stream</a:t>
              </a:r>
            </a:p>
          </p:txBody>
        </p:sp>
        <p:sp>
          <p:nvSpPr>
            <p:cNvPr id="28" name="TextBox 374">
              <a:extLst>
                <a:ext uri="{FF2B5EF4-FFF2-40B4-BE49-F238E27FC236}">
                  <a16:creationId xmlns:a16="http://schemas.microsoft.com/office/drawing/2014/main" id="{5446E448-D7E3-C079-81FE-24BFD2B2B4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4945" y="2283025"/>
              <a:ext cx="5289835" cy="825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4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8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8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8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buFont typeface="Arial" panose="020B0604020202020204" pitchFamily="34" charset="0"/>
                <a:buChar char="•"/>
                <a:defRPr/>
              </a:pPr>
              <a:r>
                <a:rPr lang="en-US" altLang="en-US" sz="20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Sum signal of 9 pixels, resulting in a </a:t>
              </a:r>
              <a:r>
                <a:rPr lang="en-US" altLang="en-US" sz="20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SuperPixel</a:t>
              </a:r>
              <a:r>
                <a:rPr lang="en-US" altLang="en-US" sz="20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(SP) of 300*300 µm</a:t>
              </a:r>
              <a:r>
                <a:rPr lang="en-US" altLang="en-US" sz="2000" baseline="300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2</a:t>
              </a:r>
            </a:p>
            <a:p>
              <a:pPr>
                <a:buFont typeface="Arial" panose="020B0604020202020204" pitchFamily="34" charset="0"/>
                <a:buChar char="•"/>
                <a:defRPr/>
              </a:pPr>
              <a:r>
                <a:rPr lang="en-US" altLang="en-US" sz="20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Sum operation reduces SNR by √9</a:t>
              </a:r>
              <a:endParaRPr lang="en-US" altLang="en-US" sz="2000" baseline="30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8C4181C-DF8C-B1F9-1AC0-7F598DCE506B}"/>
                </a:ext>
              </a:extLst>
            </p:cNvPr>
            <p:cNvGrpSpPr/>
            <p:nvPr/>
          </p:nvGrpSpPr>
          <p:grpSpPr>
            <a:xfrm>
              <a:off x="1411914" y="4020261"/>
              <a:ext cx="1682816" cy="1468965"/>
              <a:chOff x="351790" y="1533525"/>
              <a:chExt cx="2633344" cy="2298700"/>
            </a:xfrm>
          </p:grpSpPr>
          <p:sp>
            <p:nvSpPr>
              <p:cNvPr id="30" name="Rectangle 5">
                <a:extLst>
                  <a:ext uri="{FF2B5EF4-FFF2-40B4-BE49-F238E27FC236}">
                    <a16:creationId xmlns:a16="http://schemas.microsoft.com/office/drawing/2014/main" id="{15B49F03-F5DA-0FA4-AEE2-CEA2A1E77B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790" y="1533525"/>
                <a:ext cx="2314575" cy="2298700"/>
              </a:xfrm>
              <a:prstGeom prst="rect">
                <a:avLst/>
              </a:prstGeom>
              <a:solidFill>
                <a:srgbClr val="A4001D"/>
              </a:solidFill>
              <a:ln w="38100" algn="ctr">
                <a:solidFill>
                  <a:srgbClr val="C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>
                <a:lvl1pPr defTabSz="4389438">
                  <a:spcBef>
                    <a:spcPct val="20000"/>
                  </a:spcBef>
                  <a:buChar char="•"/>
                  <a:defRPr sz="15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389438">
                  <a:spcBef>
                    <a:spcPct val="20000"/>
                  </a:spcBef>
                  <a:buChar char="–"/>
                  <a:defRPr sz="13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389438">
                  <a:spcBef>
                    <a:spcPct val="20000"/>
                  </a:spcBef>
                  <a:buChar char="•"/>
                  <a:defRPr sz="1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389438">
                  <a:spcBef>
                    <a:spcPct val="20000"/>
                  </a:spcBef>
                  <a:buChar char="–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389438">
                  <a:spcBef>
                    <a:spcPct val="20000"/>
                  </a:spcBef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4800">
                  <a:latin typeface="Verdana" panose="020B0604030504040204" pitchFamily="34" charset="0"/>
                </a:endParaRPr>
              </a:p>
            </p:txBody>
          </p:sp>
          <p:grpSp>
            <p:nvGrpSpPr>
              <p:cNvPr id="31" name="Group 6">
                <a:extLst>
                  <a:ext uri="{FF2B5EF4-FFF2-40B4-BE49-F238E27FC236}">
                    <a16:creationId xmlns:a16="http://schemas.microsoft.com/office/drawing/2014/main" id="{ABEA55DB-D0B9-6747-F0F4-3B87A46BCC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3228" y="1616075"/>
                <a:ext cx="2170112" cy="2133600"/>
                <a:chOff x="13123383" y="14220253"/>
                <a:chExt cx="3810000" cy="3746743"/>
              </a:xfrm>
            </p:grpSpPr>
            <p:sp>
              <p:nvSpPr>
                <p:cNvPr id="45" name="Rectangle 1">
                  <a:extLst>
                    <a:ext uri="{FF2B5EF4-FFF2-40B4-BE49-F238E27FC236}">
                      <a16:creationId xmlns:a16="http://schemas.microsoft.com/office/drawing/2014/main" id="{BB16F3E8-4A15-D27A-48EF-796610C745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23383" y="14220253"/>
                  <a:ext cx="1067468" cy="106771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389438">
                    <a:spcBef>
                      <a:spcPct val="20000"/>
                    </a:spcBef>
                    <a:buChar char="•"/>
                    <a:defRPr sz="15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defTabSz="4389438">
                    <a:spcBef>
                      <a:spcPct val="20000"/>
                    </a:spcBef>
                    <a:buChar char="–"/>
                    <a:defRPr sz="13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defTabSz="4389438">
                    <a:spcBef>
                      <a:spcPct val="20000"/>
                    </a:spcBef>
                    <a:buChar char="•"/>
                    <a:defRPr sz="1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defTabSz="4389438">
                    <a:spcBef>
                      <a:spcPct val="20000"/>
                    </a:spcBef>
                    <a:buChar char="–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defTabSz="4389438">
                    <a:spcBef>
                      <a:spcPct val="20000"/>
                    </a:spcBef>
                    <a:buChar char="»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defTabSz="43894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defTabSz="43894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defTabSz="43894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defTabSz="43894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en-US" altLang="en-US" sz="48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46" name="Rectangle 33">
                  <a:extLst>
                    <a:ext uri="{FF2B5EF4-FFF2-40B4-BE49-F238E27FC236}">
                      <a16:creationId xmlns:a16="http://schemas.microsoft.com/office/drawing/2014/main" id="{DDB87333-3838-5C2E-EBAA-7BD2913E1B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23383" y="15544438"/>
                  <a:ext cx="1067468" cy="106770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389438">
                    <a:spcBef>
                      <a:spcPct val="20000"/>
                    </a:spcBef>
                    <a:buChar char="•"/>
                    <a:defRPr sz="15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defTabSz="4389438">
                    <a:spcBef>
                      <a:spcPct val="20000"/>
                    </a:spcBef>
                    <a:buChar char="–"/>
                    <a:defRPr sz="13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defTabSz="4389438">
                    <a:spcBef>
                      <a:spcPct val="20000"/>
                    </a:spcBef>
                    <a:buChar char="•"/>
                    <a:defRPr sz="1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defTabSz="4389438">
                    <a:spcBef>
                      <a:spcPct val="20000"/>
                    </a:spcBef>
                    <a:buChar char="–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defTabSz="4389438">
                    <a:spcBef>
                      <a:spcPct val="20000"/>
                    </a:spcBef>
                    <a:buChar char="»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defTabSz="43894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defTabSz="43894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defTabSz="43894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defTabSz="43894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en-US" altLang="en-US" sz="48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47" name="Rectangle 34">
                  <a:extLst>
                    <a:ext uri="{FF2B5EF4-FFF2-40B4-BE49-F238E27FC236}">
                      <a16:creationId xmlns:a16="http://schemas.microsoft.com/office/drawing/2014/main" id="{A0B17E0C-195F-BC4C-5DC0-41104BF06A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94649" y="14220253"/>
                  <a:ext cx="1067468" cy="106771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389438">
                    <a:spcBef>
                      <a:spcPct val="20000"/>
                    </a:spcBef>
                    <a:buChar char="•"/>
                    <a:defRPr sz="15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defTabSz="4389438">
                    <a:spcBef>
                      <a:spcPct val="20000"/>
                    </a:spcBef>
                    <a:buChar char="–"/>
                    <a:defRPr sz="13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defTabSz="4389438">
                    <a:spcBef>
                      <a:spcPct val="20000"/>
                    </a:spcBef>
                    <a:buChar char="•"/>
                    <a:defRPr sz="1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defTabSz="4389438">
                    <a:spcBef>
                      <a:spcPct val="20000"/>
                    </a:spcBef>
                    <a:buChar char="–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defTabSz="4389438">
                    <a:spcBef>
                      <a:spcPct val="20000"/>
                    </a:spcBef>
                    <a:buChar char="»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defTabSz="43894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defTabSz="43894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defTabSz="43894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defTabSz="43894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en-US" altLang="en-US" sz="48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48" name="Rectangle 35">
                  <a:extLst>
                    <a:ext uri="{FF2B5EF4-FFF2-40B4-BE49-F238E27FC236}">
                      <a16:creationId xmlns:a16="http://schemas.microsoft.com/office/drawing/2014/main" id="{BFBC6BB8-49E8-6467-4FAD-42F1E92557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94649" y="15544438"/>
                  <a:ext cx="1067468" cy="106770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389438">
                    <a:spcBef>
                      <a:spcPct val="20000"/>
                    </a:spcBef>
                    <a:buChar char="•"/>
                    <a:defRPr sz="15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defTabSz="4389438">
                    <a:spcBef>
                      <a:spcPct val="20000"/>
                    </a:spcBef>
                    <a:buChar char="–"/>
                    <a:defRPr sz="13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defTabSz="4389438">
                    <a:spcBef>
                      <a:spcPct val="20000"/>
                    </a:spcBef>
                    <a:buChar char="•"/>
                    <a:defRPr sz="1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defTabSz="4389438">
                    <a:spcBef>
                      <a:spcPct val="20000"/>
                    </a:spcBef>
                    <a:buChar char="–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defTabSz="4389438">
                    <a:spcBef>
                      <a:spcPct val="20000"/>
                    </a:spcBef>
                    <a:buChar char="»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defTabSz="43894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defTabSz="43894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defTabSz="43894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defTabSz="43894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en-US" altLang="en-US" sz="48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49" name="Rectangle 37">
                  <a:extLst>
                    <a:ext uri="{FF2B5EF4-FFF2-40B4-BE49-F238E27FC236}">
                      <a16:creationId xmlns:a16="http://schemas.microsoft.com/office/drawing/2014/main" id="{CEF3AE57-0041-1DE8-2C35-EA75AAA048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23383" y="16899287"/>
                  <a:ext cx="1067468" cy="106770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389438">
                    <a:spcBef>
                      <a:spcPct val="20000"/>
                    </a:spcBef>
                    <a:buChar char="•"/>
                    <a:defRPr sz="15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defTabSz="4389438">
                    <a:spcBef>
                      <a:spcPct val="20000"/>
                    </a:spcBef>
                    <a:buChar char="–"/>
                    <a:defRPr sz="13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defTabSz="4389438">
                    <a:spcBef>
                      <a:spcPct val="20000"/>
                    </a:spcBef>
                    <a:buChar char="•"/>
                    <a:defRPr sz="1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defTabSz="4389438">
                    <a:spcBef>
                      <a:spcPct val="20000"/>
                    </a:spcBef>
                    <a:buChar char="–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defTabSz="4389438">
                    <a:spcBef>
                      <a:spcPct val="20000"/>
                    </a:spcBef>
                    <a:buChar char="»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defTabSz="43894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defTabSz="43894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defTabSz="43894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defTabSz="43894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en-US" altLang="en-US" sz="48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50" name="Rectangle 39">
                  <a:extLst>
                    <a:ext uri="{FF2B5EF4-FFF2-40B4-BE49-F238E27FC236}">
                      <a16:creationId xmlns:a16="http://schemas.microsoft.com/office/drawing/2014/main" id="{99FD25AE-C220-67AC-03C6-B2E1B3D102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94649" y="16899287"/>
                  <a:ext cx="1067468" cy="106770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389438">
                    <a:spcBef>
                      <a:spcPct val="20000"/>
                    </a:spcBef>
                    <a:buChar char="•"/>
                    <a:defRPr sz="15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defTabSz="4389438">
                    <a:spcBef>
                      <a:spcPct val="20000"/>
                    </a:spcBef>
                    <a:buChar char="–"/>
                    <a:defRPr sz="13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defTabSz="4389438">
                    <a:spcBef>
                      <a:spcPct val="20000"/>
                    </a:spcBef>
                    <a:buChar char="•"/>
                    <a:defRPr sz="1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defTabSz="4389438">
                    <a:spcBef>
                      <a:spcPct val="20000"/>
                    </a:spcBef>
                    <a:buChar char="–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defTabSz="4389438">
                    <a:spcBef>
                      <a:spcPct val="20000"/>
                    </a:spcBef>
                    <a:buChar char="»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defTabSz="43894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defTabSz="43894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defTabSz="43894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defTabSz="43894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en-US" altLang="en-US" sz="48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51" name="Rectangle 40">
                  <a:extLst>
                    <a:ext uri="{FF2B5EF4-FFF2-40B4-BE49-F238E27FC236}">
                      <a16:creationId xmlns:a16="http://schemas.microsoft.com/office/drawing/2014/main" id="{27F0184B-2CED-2A80-8025-AF862BDD4F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65915" y="14220253"/>
                  <a:ext cx="1067468" cy="106771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389438">
                    <a:spcBef>
                      <a:spcPct val="20000"/>
                    </a:spcBef>
                    <a:buChar char="•"/>
                    <a:defRPr sz="15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defTabSz="4389438">
                    <a:spcBef>
                      <a:spcPct val="20000"/>
                    </a:spcBef>
                    <a:buChar char="–"/>
                    <a:defRPr sz="13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defTabSz="4389438">
                    <a:spcBef>
                      <a:spcPct val="20000"/>
                    </a:spcBef>
                    <a:buChar char="•"/>
                    <a:defRPr sz="1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defTabSz="4389438">
                    <a:spcBef>
                      <a:spcPct val="20000"/>
                    </a:spcBef>
                    <a:buChar char="–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defTabSz="4389438">
                    <a:spcBef>
                      <a:spcPct val="20000"/>
                    </a:spcBef>
                    <a:buChar char="»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defTabSz="43894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defTabSz="43894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defTabSz="43894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defTabSz="43894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en-US" altLang="en-US" sz="48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52" name="Rectangle 41">
                  <a:extLst>
                    <a:ext uri="{FF2B5EF4-FFF2-40B4-BE49-F238E27FC236}">
                      <a16:creationId xmlns:a16="http://schemas.microsoft.com/office/drawing/2014/main" id="{F411E096-3D8A-7661-FBFA-3DA1F5F07A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65915" y="15544438"/>
                  <a:ext cx="1067468" cy="106770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389438">
                    <a:spcBef>
                      <a:spcPct val="20000"/>
                    </a:spcBef>
                    <a:buChar char="•"/>
                    <a:defRPr sz="15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defTabSz="4389438">
                    <a:spcBef>
                      <a:spcPct val="20000"/>
                    </a:spcBef>
                    <a:buChar char="–"/>
                    <a:defRPr sz="13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defTabSz="4389438">
                    <a:spcBef>
                      <a:spcPct val="20000"/>
                    </a:spcBef>
                    <a:buChar char="•"/>
                    <a:defRPr sz="1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defTabSz="4389438">
                    <a:spcBef>
                      <a:spcPct val="20000"/>
                    </a:spcBef>
                    <a:buChar char="–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defTabSz="4389438">
                    <a:spcBef>
                      <a:spcPct val="20000"/>
                    </a:spcBef>
                    <a:buChar char="»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defTabSz="43894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defTabSz="43894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defTabSz="43894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defTabSz="43894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en-US" altLang="en-US" sz="48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53" name="Rectangle 42">
                  <a:extLst>
                    <a:ext uri="{FF2B5EF4-FFF2-40B4-BE49-F238E27FC236}">
                      <a16:creationId xmlns:a16="http://schemas.microsoft.com/office/drawing/2014/main" id="{BD382F84-0E6F-B1FA-2452-1799C0408B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65915" y="16899287"/>
                  <a:ext cx="1067468" cy="106770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389438">
                    <a:spcBef>
                      <a:spcPct val="20000"/>
                    </a:spcBef>
                    <a:buChar char="•"/>
                    <a:defRPr sz="15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defTabSz="4389438">
                    <a:spcBef>
                      <a:spcPct val="20000"/>
                    </a:spcBef>
                    <a:buChar char="–"/>
                    <a:defRPr sz="13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defTabSz="4389438">
                    <a:spcBef>
                      <a:spcPct val="20000"/>
                    </a:spcBef>
                    <a:buChar char="•"/>
                    <a:defRPr sz="1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defTabSz="4389438">
                    <a:spcBef>
                      <a:spcPct val="20000"/>
                    </a:spcBef>
                    <a:buChar char="–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defTabSz="4389438">
                    <a:spcBef>
                      <a:spcPct val="20000"/>
                    </a:spcBef>
                    <a:buChar char="»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defTabSz="43894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defTabSz="43894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defTabSz="43894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defTabSz="43894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9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en-US" altLang="en-US" sz="4800">
                    <a:latin typeface="Verdana" panose="020B0604030504040204" pitchFamily="34" charset="0"/>
                  </a:endParaRPr>
                </a:p>
              </p:txBody>
            </p:sp>
          </p:grpSp>
          <p:cxnSp>
            <p:nvCxnSpPr>
              <p:cNvPr id="32" name="Elbow Connector 3255">
                <a:extLst>
                  <a:ext uri="{FF2B5EF4-FFF2-40B4-BE49-F238E27FC236}">
                    <a16:creationId xmlns:a16="http://schemas.microsoft.com/office/drawing/2014/main" id="{7CE40859-1FAC-1DFF-FABD-D6300E24D02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28028" y="1916113"/>
                <a:ext cx="1562100" cy="739775"/>
              </a:xfrm>
              <a:prstGeom prst="bentConnector3">
                <a:avLst>
                  <a:gd name="adj1" fmla="val 100713"/>
                </a:avLst>
              </a:prstGeom>
              <a:noFill/>
              <a:ln w="57150" algn="ctr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Elbow Connector 3258">
                <a:extLst>
                  <a:ext uri="{FF2B5EF4-FFF2-40B4-BE49-F238E27FC236}">
                    <a16:creationId xmlns:a16="http://schemas.microsoft.com/office/drawing/2014/main" id="{B6E1507A-2CB7-2050-CF0E-48868FF9896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0800000" flipV="1">
                <a:off x="728028" y="2655888"/>
                <a:ext cx="1562100" cy="790575"/>
              </a:xfrm>
              <a:prstGeom prst="bentConnector3">
                <a:avLst>
                  <a:gd name="adj1" fmla="val 99741"/>
                </a:avLst>
              </a:prstGeom>
              <a:noFill/>
              <a:ln w="57150" algn="ctr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Elbow Connector 3261">
                <a:extLst>
                  <a:ext uri="{FF2B5EF4-FFF2-40B4-BE49-F238E27FC236}">
                    <a16:creationId xmlns:a16="http://schemas.microsoft.com/office/drawing/2014/main" id="{96A6E6A6-0113-958C-E16D-8C429DF84B7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728028" y="3436938"/>
                <a:ext cx="1443037" cy="9525"/>
              </a:xfrm>
              <a:prstGeom prst="bentConnector3">
                <a:avLst>
                  <a:gd name="adj1" fmla="val 50000"/>
                </a:avLst>
              </a:prstGeom>
              <a:noFill/>
              <a:ln w="57150" algn="ctr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5" name="Oval 127">
                <a:extLst>
                  <a:ext uri="{FF2B5EF4-FFF2-40B4-BE49-F238E27FC236}">
                    <a16:creationId xmlns:a16="http://schemas.microsoft.com/office/drawing/2014/main" id="{946FCB5C-8DAF-E727-0404-CD7DA77D54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140" y="1801813"/>
                <a:ext cx="246063" cy="24606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389438">
                  <a:spcBef>
                    <a:spcPct val="20000"/>
                  </a:spcBef>
                  <a:buChar char="•"/>
                  <a:defRPr sz="15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389438">
                  <a:spcBef>
                    <a:spcPct val="20000"/>
                  </a:spcBef>
                  <a:buChar char="–"/>
                  <a:defRPr sz="13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389438">
                  <a:spcBef>
                    <a:spcPct val="20000"/>
                  </a:spcBef>
                  <a:buChar char="•"/>
                  <a:defRPr sz="1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389438">
                  <a:spcBef>
                    <a:spcPct val="20000"/>
                  </a:spcBef>
                  <a:buChar char="–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389438">
                  <a:spcBef>
                    <a:spcPct val="20000"/>
                  </a:spcBef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4800">
                  <a:latin typeface="Verdana" panose="020B0604030504040204" pitchFamily="34" charset="0"/>
                </a:endParaRPr>
              </a:p>
            </p:txBody>
          </p:sp>
          <p:sp>
            <p:nvSpPr>
              <p:cNvPr id="36" name="Oval 396">
                <a:extLst>
                  <a:ext uri="{FF2B5EF4-FFF2-40B4-BE49-F238E27FC236}">
                    <a16:creationId xmlns:a16="http://schemas.microsoft.com/office/drawing/2014/main" id="{F98ADC70-AB31-8937-2A5B-BA45A1C60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7953" y="1801813"/>
                <a:ext cx="246062" cy="24606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389438">
                  <a:spcBef>
                    <a:spcPct val="20000"/>
                  </a:spcBef>
                  <a:buChar char="•"/>
                  <a:defRPr sz="15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389438">
                  <a:spcBef>
                    <a:spcPct val="20000"/>
                  </a:spcBef>
                  <a:buChar char="–"/>
                  <a:defRPr sz="13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389438">
                  <a:spcBef>
                    <a:spcPct val="20000"/>
                  </a:spcBef>
                  <a:buChar char="•"/>
                  <a:defRPr sz="1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389438">
                  <a:spcBef>
                    <a:spcPct val="20000"/>
                  </a:spcBef>
                  <a:buChar char="–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389438">
                  <a:spcBef>
                    <a:spcPct val="20000"/>
                  </a:spcBef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4800">
                  <a:latin typeface="Verdana" panose="020B0604030504040204" pitchFamily="34" charset="0"/>
                </a:endParaRPr>
              </a:p>
            </p:txBody>
          </p:sp>
          <p:sp>
            <p:nvSpPr>
              <p:cNvPr id="37" name="Oval 397">
                <a:extLst>
                  <a:ext uri="{FF2B5EF4-FFF2-40B4-BE49-F238E27FC236}">
                    <a16:creationId xmlns:a16="http://schemas.microsoft.com/office/drawing/2014/main" id="{BF6F25A2-C972-4C4E-29E2-AC082D6757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1065" y="1801813"/>
                <a:ext cx="246063" cy="24606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389438">
                  <a:spcBef>
                    <a:spcPct val="20000"/>
                  </a:spcBef>
                  <a:buChar char="•"/>
                  <a:defRPr sz="15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389438">
                  <a:spcBef>
                    <a:spcPct val="20000"/>
                  </a:spcBef>
                  <a:buChar char="–"/>
                  <a:defRPr sz="13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389438">
                  <a:spcBef>
                    <a:spcPct val="20000"/>
                  </a:spcBef>
                  <a:buChar char="•"/>
                  <a:defRPr sz="1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389438">
                  <a:spcBef>
                    <a:spcPct val="20000"/>
                  </a:spcBef>
                  <a:buChar char="–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389438">
                  <a:spcBef>
                    <a:spcPct val="20000"/>
                  </a:spcBef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4800">
                  <a:latin typeface="Verdana" panose="020B0604030504040204" pitchFamily="34" charset="0"/>
                </a:endParaRPr>
              </a:p>
            </p:txBody>
          </p:sp>
          <p:sp>
            <p:nvSpPr>
              <p:cNvPr id="38" name="Oval 398">
                <a:extLst>
                  <a:ext uri="{FF2B5EF4-FFF2-40B4-BE49-F238E27FC236}">
                    <a16:creationId xmlns:a16="http://schemas.microsoft.com/office/drawing/2014/main" id="{EB907C3F-2DD9-ABEF-EACF-F0A780BA41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140" y="2533650"/>
                <a:ext cx="246063" cy="24606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389438">
                  <a:spcBef>
                    <a:spcPct val="20000"/>
                  </a:spcBef>
                  <a:buChar char="•"/>
                  <a:defRPr sz="15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389438">
                  <a:spcBef>
                    <a:spcPct val="20000"/>
                  </a:spcBef>
                  <a:buChar char="–"/>
                  <a:defRPr sz="13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389438">
                  <a:spcBef>
                    <a:spcPct val="20000"/>
                  </a:spcBef>
                  <a:buChar char="•"/>
                  <a:defRPr sz="1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389438">
                  <a:spcBef>
                    <a:spcPct val="20000"/>
                  </a:spcBef>
                  <a:buChar char="–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389438">
                  <a:spcBef>
                    <a:spcPct val="20000"/>
                  </a:spcBef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4800">
                  <a:latin typeface="Verdana" panose="020B0604030504040204" pitchFamily="34" charset="0"/>
                </a:endParaRPr>
              </a:p>
            </p:txBody>
          </p:sp>
          <p:sp>
            <p:nvSpPr>
              <p:cNvPr id="39" name="Oval 399">
                <a:extLst>
                  <a:ext uri="{FF2B5EF4-FFF2-40B4-BE49-F238E27FC236}">
                    <a16:creationId xmlns:a16="http://schemas.microsoft.com/office/drawing/2014/main" id="{29EE3286-E56B-98E7-E23B-9B1B5BB8CF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7953" y="2533650"/>
                <a:ext cx="246062" cy="24606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389438">
                  <a:spcBef>
                    <a:spcPct val="20000"/>
                  </a:spcBef>
                  <a:buChar char="•"/>
                  <a:defRPr sz="15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389438">
                  <a:spcBef>
                    <a:spcPct val="20000"/>
                  </a:spcBef>
                  <a:buChar char="–"/>
                  <a:defRPr sz="13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389438">
                  <a:spcBef>
                    <a:spcPct val="20000"/>
                  </a:spcBef>
                  <a:buChar char="•"/>
                  <a:defRPr sz="1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389438">
                  <a:spcBef>
                    <a:spcPct val="20000"/>
                  </a:spcBef>
                  <a:buChar char="–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389438">
                  <a:spcBef>
                    <a:spcPct val="20000"/>
                  </a:spcBef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4800">
                  <a:latin typeface="Verdana" panose="020B0604030504040204" pitchFamily="34" charset="0"/>
                </a:endParaRPr>
              </a:p>
            </p:txBody>
          </p:sp>
          <p:sp>
            <p:nvSpPr>
              <p:cNvPr id="40" name="Oval 400">
                <a:extLst>
                  <a:ext uri="{FF2B5EF4-FFF2-40B4-BE49-F238E27FC236}">
                    <a16:creationId xmlns:a16="http://schemas.microsoft.com/office/drawing/2014/main" id="{AC44B605-8810-BA3A-3149-7969C5C343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1065" y="2533650"/>
                <a:ext cx="246063" cy="24606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389438">
                  <a:spcBef>
                    <a:spcPct val="20000"/>
                  </a:spcBef>
                  <a:buChar char="•"/>
                  <a:defRPr sz="15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389438">
                  <a:spcBef>
                    <a:spcPct val="20000"/>
                  </a:spcBef>
                  <a:buChar char="–"/>
                  <a:defRPr sz="13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389438">
                  <a:spcBef>
                    <a:spcPct val="20000"/>
                  </a:spcBef>
                  <a:buChar char="•"/>
                  <a:defRPr sz="1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389438">
                  <a:spcBef>
                    <a:spcPct val="20000"/>
                  </a:spcBef>
                  <a:buChar char="–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389438">
                  <a:spcBef>
                    <a:spcPct val="20000"/>
                  </a:spcBef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4800">
                  <a:latin typeface="Verdana" panose="020B0604030504040204" pitchFamily="34" charset="0"/>
                </a:endParaRPr>
              </a:p>
            </p:txBody>
          </p:sp>
          <p:sp>
            <p:nvSpPr>
              <p:cNvPr id="41" name="Oval 401">
                <a:extLst>
                  <a:ext uri="{FF2B5EF4-FFF2-40B4-BE49-F238E27FC236}">
                    <a16:creationId xmlns:a16="http://schemas.microsoft.com/office/drawing/2014/main" id="{78243847-2B03-CFDE-82BE-7208E5007B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140" y="3313113"/>
                <a:ext cx="246063" cy="24606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389438">
                  <a:spcBef>
                    <a:spcPct val="20000"/>
                  </a:spcBef>
                  <a:buChar char="•"/>
                  <a:defRPr sz="15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389438">
                  <a:spcBef>
                    <a:spcPct val="20000"/>
                  </a:spcBef>
                  <a:buChar char="–"/>
                  <a:defRPr sz="13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389438">
                  <a:spcBef>
                    <a:spcPct val="20000"/>
                  </a:spcBef>
                  <a:buChar char="•"/>
                  <a:defRPr sz="1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389438">
                  <a:spcBef>
                    <a:spcPct val="20000"/>
                  </a:spcBef>
                  <a:buChar char="–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389438">
                  <a:spcBef>
                    <a:spcPct val="20000"/>
                  </a:spcBef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4800">
                  <a:latin typeface="Verdana" panose="020B0604030504040204" pitchFamily="34" charset="0"/>
                </a:endParaRPr>
              </a:p>
            </p:txBody>
          </p:sp>
          <p:sp>
            <p:nvSpPr>
              <p:cNvPr id="42" name="Oval 402">
                <a:extLst>
                  <a:ext uri="{FF2B5EF4-FFF2-40B4-BE49-F238E27FC236}">
                    <a16:creationId xmlns:a16="http://schemas.microsoft.com/office/drawing/2014/main" id="{A4F4D72B-9011-E157-3F64-1C73017D3E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7953" y="3313113"/>
                <a:ext cx="246062" cy="24606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389438">
                  <a:spcBef>
                    <a:spcPct val="20000"/>
                  </a:spcBef>
                  <a:buChar char="•"/>
                  <a:defRPr sz="15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389438">
                  <a:spcBef>
                    <a:spcPct val="20000"/>
                  </a:spcBef>
                  <a:buChar char="–"/>
                  <a:defRPr sz="13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389438">
                  <a:spcBef>
                    <a:spcPct val="20000"/>
                  </a:spcBef>
                  <a:buChar char="•"/>
                  <a:defRPr sz="1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389438">
                  <a:spcBef>
                    <a:spcPct val="20000"/>
                  </a:spcBef>
                  <a:buChar char="–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389438">
                  <a:spcBef>
                    <a:spcPct val="20000"/>
                  </a:spcBef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4800">
                  <a:latin typeface="Verdana" panose="020B0604030504040204" pitchFamily="34" charset="0"/>
                </a:endParaRPr>
              </a:p>
            </p:txBody>
          </p:sp>
          <p:sp>
            <p:nvSpPr>
              <p:cNvPr id="43" name="Oval 403">
                <a:extLst>
                  <a:ext uri="{FF2B5EF4-FFF2-40B4-BE49-F238E27FC236}">
                    <a16:creationId xmlns:a16="http://schemas.microsoft.com/office/drawing/2014/main" id="{9CF95745-9741-009C-17C5-313AE673F9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1065" y="3313113"/>
                <a:ext cx="246063" cy="24606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389438">
                  <a:spcBef>
                    <a:spcPct val="20000"/>
                  </a:spcBef>
                  <a:buChar char="•"/>
                  <a:defRPr sz="15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389438">
                  <a:spcBef>
                    <a:spcPct val="20000"/>
                  </a:spcBef>
                  <a:buChar char="–"/>
                  <a:defRPr sz="13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389438">
                  <a:spcBef>
                    <a:spcPct val="20000"/>
                  </a:spcBef>
                  <a:buChar char="•"/>
                  <a:defRPr sz="1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389438">
                  <a:spcBef>
                    <a:spcPct val="20000"/>
                  </a:spcBef>
                  <a:buChar char="–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389438">
                  <a:spcBef>
                    <a:spcPct val="20000"/>
                  </a:spcBef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389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4800">
                  <a:latin typeface="Verdana" panose="020B0604030504040204" pitchFamily="34" charset="0"/>
                </a:endParaRPr>
              </a:p>
            </p:txBody>
          </p:sp>
          <p:cxnSp>
            <p:nvCxnSpPr>
              <p:cNvPr id="44" name="Elbow Connector 3261">
                <a:extLst>
                  <a:ext uri="{FF2B5EF4-FFF2-40B4-BE49-F238E27FC236}">
                    <a16:creationId xmlns:a16="http://schemas.microsoft.com/office/drawing/2014/main" id="{B94DD82E-8F0A-D303-3C63-D67C9126D29D}"/>
                  </a:ext>
                </a:extLst>
              </p:cNvPr>
              <p:cNvCxnSpPr>
                <a:cxnSpLocks noChangeShapeType="1"/>
                <a:stCxn id="43" idx="6"/>
              </p:cNvCxnSpPr>
              <p:nvPr/>
            </p:nvCxnSpPr>
            <p:spPr bwMode="auto">
              <a:xfrm>
                <a:off x="2417127" y="3436144"/>
                <a:ext cx="568007" cy="795"/>
              </a:xfrm>
              <a:prstGeom prst="bentConnector3">
                <a:avLst>
                  <a:gd name="adj1" fmla="val 50000"/>
                </a:avLst>
              </a:prstGeom>
              <a:noFill/>
              <a:ln w="57150" algn="ctr">
                <a:solidFill>
                  <a:schemeClr val="tx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350C5BA-3203-8665-4008-0A9AB495BF80}"/>
                </a:ext>
              </a:extLst>
            </p:cNvPr>
            <p:cNvSpPr txBox="1"/>
            <p:nvPr/>
          </p:nvSpPr>
          <p:spPr>
            <a:xfrm>
              <a:off x="3104945" y="3959425"/>
              <a:ext cx="2464365" cy="32524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000" b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High-resolution read-out</a:t>
              </a:r>
            </a:p>
          </p:txBody>
        </p:sp>
        <p:sp>
          <p:nvSpPr>
            <p:cNvPr id="55" name="TextBox 374">
              <a:extLst>
                <a:ext uri="{FF2B5EF4-FFF2-40B4-BE49-F238E27FC236}">
                  <a16:creationId xmlns:a16="http://schemas.microsoft.com/office/drawing/2014/main" id="{FA356B4C-E71A-010B-16D7-23ADFB4367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4945" y="4303217"/>
              <a:ext cx="6313484" cy="1075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4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8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8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8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Char char="•"/>
                <a:defRPr/>
              </a:pPr>
              <a:r>
                <a:rPr lang="en-US" altLang="en-US" sz="20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The ring-buffers in each pixel are read-out</a:t>
              </a:r>
            </a:p>
            <a:p>
              <a:pPr eaLnBrk="1" hangingPunct="1">
                <a:buFont typeface="Arial" panose="020B0604020202020204" pitchFamily="34" charset="0"/>
                <a:buChar char="•"/>
                <a:defRPr/>
              </a:pPr>
              <a:r>
                <a:rPr lang="en-US" altLang="en-US" sz="20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Read-out rate: 1 MHz / (</a:t>
              </a:r>
              <a:r>
                <a:rPr lang="en-US" altLang="en-US" sz="2000" i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 * 9) </a:t>
              </a:r>
            </a:p>
            <a:p>
              <a:pPr>
                <a:buFont typeface="Arial" panose="020B0604020202020204" pitchFamily="34" charset="0"/>
                <a:buChar char="•"/>
                <a:defRPr/>
              </a:pPr>
              <a:r>
                <a:rPr lang="en-US" altLang="en-US" sz="20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Read-out rate in 1</a:t>
              </a:r>
              <a:r>
                <a:rPr lang="en-US" altLang="en-US" sz="2000" baseline="300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st</a:t>
              </a:r>
              <a:r>
                <a:rPr lang="en-US" altLang="en-US" sz="20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prototype: 25 kHz (</a:t>
              </a:r>
              <a:r>
                <a:rPr lang="en-US" altLang="en-US" sz="2000" i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</a:t>
              </a:r>
              <a:r>
                <a:rPr lang="en-US" altLang="en-US" sz="20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=4)</a:t>
              </a:r>
            </a:p>
            <a:p>
              <a:pPr eaLnBrk="1" hangingPunct="1">
                <a:buFont typeface="Arial" panose="020B0604020202020204" pitchFamily="34" charset="0"/>
                <a:buChar char="•"/>
                <a:defRPr/>
              </a:pPr>
              <a:r>
                <a:rPr lang="en-US" altLang="en-US" sz="20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Can be run in “CW imager” mode: 100 kHz</a:t>
              </a: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349116F7-A69E-F4BB-0A25-2FFE95112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68278" y="2136824"/>
              <a:ext cx="1206589" cy="121307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383822DD-CD89-1D74-2FE9-53FFE6B28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68278" y="4303217"/>
              <a:ext cx="1206589" cy="12065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12636BCD-9AE4-02DD-1DD2-30492281F8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6075" y="6282824"/>
            <a:ext cx="5514975" cy="365125"/>
          </a:xfrm>
        </p:spPr>
        <p:txBody>
          <a:bodyPr/>
          <a:lstStyle/>
          <a:p>
            <a:r>
              <a:rPr lang="en-US"/>
              <a:t>L. Rota, B. Markovic, A. Gupta, A. P. Perez</a:t>
            </a:r>
          </a:p>
        </p:txBody>
      </p:sp>
    </p:spTree>
    <p:extLst>
      <p:ext uri="{BB962C8B-B14F-4D97-AF65-F5344CB8AC3E}">
        <p14:creationId xmlns:p14="http://schemas.microsoft.com/office/powerpoint/2010/main" val="3136454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C21F52-2319-E683-15B3-B34F1DD17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LCLS-II &amp; LCLS-II-HE: revolutionary tools for X-ray science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15476D-0B48-D1F9-01F1-1E753F7A60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202584"/>
            <a:ext cx="10553700" cy="445283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LCLS-II will be the first XFEL to be based on continuous-wave superconducting accelerator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Continuous repetition rate of 1 MHz, with photon energies between 250 eV and 12 keV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1538AA-0C42-A8E8-E3B4-E9DDC88AE6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5E961F-2F58-122F-0478-DF3A8D216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1" y="2440917"/>
            <a:ext cx="10553700" cy="265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90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B06141-7BC7-04F2-8951-6ACE4D75C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SparkPix-ED: overview of results from 1</a:t>
            </a:r>
            <a:r>
              <a:rPr lang="en-US" baseline="30000"/>
              <a:t>st</a:t>
            </a:r>
            <a:r>
              <a:rPr lang="en-US"/>
              <a:t> prototype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5E33D8-D1FA-8DBE-E877-987AB2B439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 descr="Graphical user interface, chart, histogram&#10;&#10;Description automatically generated">
            <a:extLst>
              <a:ext uri="{FF2B5EF4-FFF2-40B4-BE49-F238E27FC236}">
                <a16:creationId xmlns:a16="http://schemas.microsoft.com/office/drawing/2014/main" id="{AF3E326C-5EBD-F5E0-688C-1129DD56DF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6007" y="4191199"/>
            <a:ext cx="3583460" cy="1913592"/>
          </a:xfrm>
          <a:prstGeom prst="rect">
            <a:avLst/>
          </a:prstGeom>
        </p:spPr>
      </p:pic>
      <p:pic>
        <p:nvPicPr>
          <p:cNvPr id="8" name="Picture 7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30DE55DC-84AC-BD51-9E40-B5142BF8FA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4214" y="1314164"/>
            <a:ext cx="1849691" cy="19522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498B86-5B57-1231-831A-B767647D24A3}"/>
              </a:ext>
            </a:extLst>
          </p:cNvPr>
          <p:cNvSpPr txBox="1"/>
          <p:nvPr/>
        </p:nvSpPr>
        <p:spPr>
          <a:xfrm>
            <a:off x="1176228" y="3308935"/>
            <a:ext cx="23255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latin typeface="Lato" panose="020F0502020204030203" pitchFamily="34" charset="0"/>
              </a:rPr>
              <a:t>SparkPix-ED ASIC with 48x48 prototype Si sensor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171EA4-805B-1578-C3FD-CA7FAB4661F6}"/>
              </a:ext>
            </a:extLst>
          </p:cNvPr>
          <p:cNvSpPr txBox="1"/>
          <p:nvPr/>
        </p:nvSpPr>
        <p:spPr>
          <a:xfrm>
            <a:off x="4322160" y="3926491"/>
            <a:ext cx="35330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latin typeface="Lato" panose="020F0502020204030203" pitchFamily="34" charset="0"/>
              </a:rPr>
              <a:t>Spectrum of Cd109 source (preliminary, raw data).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A172BC-A124-866C-E631-D6AB1D8DAE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890"/>
          <a:stretch/>
        </p:blipFill>
        <p:spPr>
          <a:xfrm>
            <a:off x="4359832" y="1538245"/>
            <a:ext cx="3131144" cy="21456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A5EC62-8C0A-34AA-04FD-E4B2AB42D91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228" y="3858924"/>
            <a:ext cx="2578847" cy="20531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AF334B-772F-F9CA-8E10-223F390E185B}"/>
              </a:ext>
            </a:extLst>
          </p:cNvPr>
          <p:cNvSpPr txBox="1"/>
          <p:nvPr/>
        </p:nvSpPr>
        <p:spPr>
          <a:xfrm>
            <a:off x="1176228" y="5843371"/>
            <a:ext cx="24106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latin typeface="Lato" panose="020F0502020204030203" pitchFamily="34" charset="0"/>
              </a:rPr>
              <a:t>Illuminated with red laser from right side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1D079F-6094-82E6-1529-A42DBC9DA5BB}"/>
              </a:ext>
            </a:extLst>
          </p:cNvPr>
          <p:cNvSpPr txBox="1"/>
          <p:nvPr/>
        </p:nvSpPr>
        <p:spPr>
          <a:xfrm>
            <a:off x="5055812" y="1171503"/>
            <a:ext cx="2057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latin typeface="Lato" panose="020F0502020204030203" pitchFamily="34" charset="0"/>
              </a:rPr>
              <a:t>Pixel response with charge injection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2D72FBD-7D31-1195-B6EB-624EA5C82014}"/>
              </a:ext>
            </a:extLst>
          </p:cNvPr>
          <p:cNvCxnSpPr/>
          <p:nvPr/>
        </p:nvCxnSpPr>
        <p:spPr>
          <a:xfrm>
            <a:off x="2465651" y="4799054"/>
            <a:ext cx="330200" cy="296334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8856BA9-6A89-107F-2B54-936610F01775}"/>
              </a:ext>
            </a:extLst>
          </p:cNvPr>
          <p:cNvSpPr txBox="1"/>
          <p:nvPr/>
        </p:nvSpPr>
        <p:spPr>
          <a:xfrm>
            <a:off x="1478817" y="4536107"/>
            <a:ext cx="11977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Lato" panose="020F0502020204030203" pitchFamily="34" charset="0"/>
              </a:rPr>
              <a:t>Gain switching</a:t>
            </a:r>
          </a:p>
        </p:txBody>
      </p:sp>
      <p:pic>
        <p:nvPicPr>
          <p:cNvPr id="19" name="HighRes">
            <a:hlinkClick r:id="" action="ppaction://media"/>
            <a:extLst>
              <a:ext uri="{FF2B5EF4-FFF2-40B4-BE49-F238E27FC236}">
                <a16:creationId xmlns:a16="http://schemas.microsoft.com/office/drawing/2014/main" id="{E78924AF-D384-5874-ABFB-8B40ABA63AD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49"/>
                </p14:media>
              </p:ext>
            </p:extLst>
          </p:nvPr>
        </p:nvPicPr>
        <p:blipFill rotWithShape="1">
          <a:blip r:embed="rId9"/>
          <a:srcRect l="16456" t="6296" r="14541" b="3036"/>
          <a:stretch>
            <a:fillRect/>
          </a:stretch>
        </p:blipFill>
        <p:spPr>
          <a:xfrm>
            <a:off x="8237968" y="4068808"/>
            <a:ext cx="2777804" cy="2053159"/>
          </a:xfrm>
          <a:prstGeom prst="rect">
            <a:avLst/>
          </a:prstGeom>
        </p:spPr>
      </p:pic>
      <p:pic>
        <p:nvPicPr>
          <p:cNvPr id="20" name="FastSum">
            <a:hlinkClick r:id="" action="ppaction://media"/>
            <a:extLst>
              <a:ext uri="{FF2B5EF4-FFF2-40B4-BE49-F238E27FC236}">
                <a16:creationId xmlns:a16="http://schemas.microsoft.com/office/drawing/2014/main" id="{46ABAE43-3674-D95C-43E6-810EBA2031F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640"/>
                </p14:media>
              </p:ext>
            </p:extLst>
          </p:nvPr>
        </p:nvPicPr>
        <p:blipFill rotWithShape="1">
          <a:blip r:embed="rId10"/>
          <a:srcRect l="19453" t="4914" r="16547" b="2640"/>
          <a:stretch>
            <a:fillRect/>
          </a:stretch>
        </p:blipFill>
        <p:spPr>
          <a:xfrm>
            <a:off x="8285915" y="1465319"/>
            <a:ext cx="2681910" cy="217905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EC33C4B-1B23-251A-98D3-314B97D06159}"/>
              </a:ext>
            </a:extLst>
          </p:cNvPr>
          <p:cNvSpPr txBox="1"/>
          <p:nvPr/>
        </p:nvSpPr>
        <p:spPr>
          <a:xfrm>
            <a:off x="8865635" y="1267890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Sum: 1 MHz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68BC0F-141C-8FEE-652B-E1FA4FFF257D}"/>
              </a:ext>
            </a:extLst>
          </p:cNvPr>
          <p:cNvSpPr txBox="1"/>
          <p:nvPr/>
        </p:nvSpPr>
        <p:spPr>
          <a:xfrm>
            <a:off x="8692511" y="3841404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Hi-res: 0.1 MHz</a:t>
            </a:r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9A929A3A-D48E-8BE5-3920-7E85D4B0AA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6075" y="6282824"/>
            <a:ext cx="5514975" cy="365125"/>
          </a:xfrm>
        </p:spPr>
        <p:txBody>
          <a:bodyPr/>
          <a:lstStyle/>
          <a:p>
            <a:r>
              <a:rPr lang="en-US"/>
              <a:t>L. Rota, B. Markovic, A. Gupta, A. P. Perez</a:t>
            </a:r>
          </a:p>
        </p:txBody>
      </p:sp>
    </p:spTree>
    <p:extLst>
      <p:ext uri="{BB962C8B-B14F-4D97-AF65-F5344CB8AC3E}">
        <p14:creationId xmlns:p14="http://schemas.microsoft.com/office/powerpoint/2010/main" val="196758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90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74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B2080F-F9D2-8D36-D0D7-4116DD226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SparkPix-ED: fast trigger mode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7BC355-1ABC-190F-750A-0E0A50D6F2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21</a:t>
            </a:fld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F4F1A46-3CA4-1794-4CC5-491E7CDDDA48}"/>
              </a:ext>
            </a:extLst>
          </p:cNvPr>
          <p:cNvCxnSpPr/>
          <p:nvPr/>
        </p:nvCxnSpPr>
        <p:spPr>
          <a:xfrm>
            <a:off x="2356494" y="4819476"/>
            <a:ext cx="2977094" cy="1098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7463973-D04E-9FD1-050C-044EDE98B580}"/>
              </a:ext>
            </a:extLst>
          </p:cNvPr>
          <p:cNvCxnSpPr>
            <a:cxnSpLocks/>
          </p:cNvCxnSpPr>
          <p:nvPr/>
        </p:nvCxnSpPr>
        <p:spPr>
          <a:xfrm flipV="1">
            <a:off x="2356494" y="4896141"/>
            <a:ext cx="2994292" cy="10220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71FD41E-2F0B-AF40-B0DB-AF2194725206}"/>
              </a:ext>
            </a:extLst>
          </p:cNvPr>
          <p:cNvGrpSpPr/>
          <p:nvPr/>
        </p:nvGrpSpPr>
        <p:grpSpPr>
          <a:xfrm>
            <a:off x="800100" y="967266"/>
            <a:ext cx="10519461" cy="5249384"/>
            <a:chOff x="1598140" y="1808639"/>
            <a:chExt cx="8947151" cy="4151383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3F6BF1E-8F43-BC9C-45E9-C98793F8ED49}"/>
                </a:ext>
              </a:extLst>
            </p:cNvPr>
            <p:cNvCxnSpPr/>
            <p:nvPr/>
          </p:nvCxnSpPr>
          <p:spPr>
            <a:xfrm>
              <a:off x="1644023" y="3182532"/>
              <a:ext cx="86868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1C939D8-94A1-8F72-A16C-C9C3A0A47926}"/>
                </a:ext>
              </a:extLst>
            </p:cNvPr>
            <p:cNvCxnSpPr/>
            <p:nvPr/>
          </p:nvCxnSpPr>
          <p:spPr>
            <a:xfrm>
              <a:off x="1644023" y="4567218"/>
              <a:ext cx="86868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936988B-02EB-1B70-36AA-E7FA0F394B23}"/>
                </a:ext>
              </a:extLst>
            </p:cNvPr>
            <p:cNvSpPr txBox="1"/>
            <p:nvPr/>
          </p:nvSpPr>
          <p:spPr>
            <a:xfrm>
              <a:off x="1598140" y="1810932"/>
              <a:ext cx="849153" cy="314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latin typeface="Lato" panose="020F0502020204030203" pitchFamily="34" charset="0"/>
                </a:rPr>
                <a:t>ASIC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23A6AE-EB8F-B5B1-03F0-8B0BE2B66E61}"/>
                </a:ext>
              </a:extLst>
            </p:cNvPr>
            <p:cNvSpPr txBox="1"/>
            <p:nvPr/>
          </p:nvSpPr>
          <p:spPr>
            <a:xfrm>
              <a:off x="1598140" y="3208317"/>
              <a:ext cx="849153" cy="314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latin typeface="Lato" panose="020F0502020204030203" pitchFamily="34" charset="0"/>
                </a:rPr>
                <a:t>FPGA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489B61-D654-76F6-A4EB-549910E3B126}"/>
                </a:ext>
              </a:extLst>
            </p:cNvPr>
            <p:cNvSpPr txBox="1"/>
            <p:nvPr/>
          </p:nvSpPr>
          <p:spPr>
            <a:xfrm>
              <a:off x="1598140" y="4605702"/>
              <a:ext cx="849153" cy="314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latin typeface="Lato" panose="020F0502020204030203" pitchFamily="34" charset="0"/>
                </a:rPr>
                <a:t>DAQ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74B4097-8EDF-5DD5-2A97-AA61B5312B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47"/>
            <a:stretch/>
          </p:blipFill>
          <p:spPr>
            <a:xfrm>
              <a:off x="6779741" y="1845627"/>
              <a:ext cx="1314450" cy="12709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8825959-BAEC-3232-3F60-C3C265C90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8491" y="4609073"/>
              <a:ext cx="4876800" cy="1350949"/>
            </a:xfrm>
            <a:prstGeom prst="rect">
              <a:avLst/>
            </a:prstGeom>
            <a:ln w="28575">
              <a:solidFill>
                <a:schemeClr val="tx2"/>
              </a:solidFill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F5FBAA5-8CC3-7268-BC12-D7B6FB1FBFA7}"/>
                </a:ext>
              </a:extLst>
            </p:cNvPr>
            <p:cNvSpPr/>
            <p:nvPr/>
          </p:nvSpPr>
          <p:spPr>
            <a:xfrm>
              <a:off x="1635237" y="3519942"/>
              <a:ext cx="1286668" cy="9905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>
                  <a:solidFill>
                    <a:schemeClr val="tx1"/>
                  </a:solidFill>
                  <a:latin typeface="Lato" panose="020F0502020204030203" pitchFamily="34" charset="0"/>
                </a:rPr>
                <a:t>Trigger condition:</a:t>
              </a:r>
            </a:p>
            <a:p>
              <a:r>
                <a:rPr lang="en-US" sz="1400">
                  <a:solidFill>
                    <a:schemeClr val="tx1"/>
                  </a:solidFill>
                  <a:latin typeface="Lato" panose="020F0502020204030203" pitchFamily="34" charset="0"/>
                </a:rPr>
                <a:t>&gt;20 pixels in low-gain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512995F-010C-9EA8-71AA-E53D280D1985}"/>
                </a:ext>
              </a:extLst>
            </p:cNvPr>
            <p:cNvSpPr txBox="1"/>
            <p:nvPr/>
          </p:nvSpPr>
          <p:spPr>
            <a:xfrm>
              <a:off x="2264122" y="2192963"/>
              <a:ext cx="300223" cy="3141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Lato" panose="020F0502020204030203" pitchFamily="34" charset="0"/>
                </a:rPr>
                <a:t>…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9C774D7-D484-79A9-D319-0616355A1AC9}"/>
                </a:ext>
              </a:extLst>
            </p:cNvPr>
            <p:cNvSpPr txBox="1"/>
            <p:nvPr/>
          </p:nvSpPr>
          <p:spPr>
            <a:xfrm>
              <a:off x="3444169" y="2634254"/>
              <a:ext cx="1367771" cy="3141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Lato" panose="020F0502020204030203" pitchFamily="34" charset="0"/>
                </a:rPr>
                <a:t>1 MHz stream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51F9D04-AC71-3DFD-131F-9FC9AD9E3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2941" y="1810932"/>
              <a:ext cx="1277317" cy="12773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746C6B7-0074-40DD-A540-E03932D50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1829" y="1808639"/>
              <a:ext cx="1335851" cy="130795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BA98DF1-741B-9B69-5623-44AA79BFC5E4}"/>
                </a:ext>
              </a:extLst>
            </p:cNvPr>
            <p:cNvSpPr txBox="1"/>
            <p:nvPr/>
          </p:nvSpPr>
          <p:spPr>
            <a:xfrm>
              <a:off x="5468650" y="2012238"/>
              <a:ext cx="1221010" cy="7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Lato" panose="020F0502020204030203" pitchFamily="34" charset="0"/>
                </a:rPr>
                <a:t>… </a:t>
              </a:r>
            </a:p>
            <a:p>
              <a:pPr algn="ctr"/>
              <a:r>
                <a:rPr lang="en-US">
                  <a:latin typeface="Lato" panose="020F0502020204030203" pitchFamily="34" charset="0"/>
                </a:rPr>
                <a:t>Inject at frame 8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9196FE4-0D66-93E9-45E6-8280058A59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47"/>
            <a:stretch/>
          </p:blipFill>
          <p:spPr>
            <a:xfrm>
              <a:off x="7294091" y="3283164"/>
              <a:ext cx="1314450" cy="127096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78DB771-1178-6DDE-A4D5-06A4785E1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7291" y="3248469"/>
              <a:ext cx="1277317" cy="127731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61EC7D-CAF8-D556-2C1F-A5430BFD9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6179" y="3246176"/>
              <a:ext cx="1335851" cy="1307956"/>
            </a:xfrm>
            <a:prstGeom prst="rect">
              <a:avLst/>
            </a:prstGeom>
          </p:spPr>
        </p:pic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93C463C-13CE-27C9-68AB-19030DB8B54E}"/>
                </a:ext>
              </a:extLst>
            </p:cNvPr>
            <p:cNvCxnSpPr>
              <a:cxnSpLocks/>
            </p:cNvCxnSpPr>
            <p:nvPr/>
          </p:nvCxnSpPr>
          <p:spPr>
            <a:xfrm>
              <a:off x="3403845" y="2885660"/>
              <a:ext cx="216240" cy="919558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12817BE-CCFD-AD1B-C2C9-22BEE34C1550}"/>
                </a:ext>
              </a:extLst>
            </p:cNvPr>
            <p:cNvCxnSpPr>
              <a:cxnSpLocks/>
              <a:endCxn id="26" idx="1"/>
            </p:cNvCxnSpPr>
            <p:nvPr/>
          </p:nvCxnSpPr>
          <p:spPr>
            <a:xfrm flipV="1">
              <a:off x="8106891" y="2380586"/>
              <a:ext cx="715172" cy="1259149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D467D8F-7A6A-74B9-FAFA-FF4A0CC472C9}"/>
                </a:ext>
              </a:extLst>
            </p:cNvPr>
            <p:cNvSpPr txBox="1"/>
            <p:nvPr/>
          </p:nvSpPr>
          <p:spPr>
            <a:xfrm>
              <a:off x="8822063" y="1987925"/>
              <a:ext cx="1524000" cy="7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Lato" panose="020F0502020204030203" pitchFamily="34" charset="0"/>
                </a:rPr>
                <a:t>Switch to</a:t>
              </a:r>
            </a:p>
            <a:p>
              <a:r>
                <a:rPr lang="en-US">
                  <a:latin typeface="Lato" panose="020F0502020204030203" pitchFamily="34" charset="0"/>
                </a:rPr>
                <a:t>memories</a:t>
              </a:r>
            </a:p>
            <a:p>
              <a:r>
                <a:rPr lang="en-US">
                  <a:latin typeface="Lato" panose="020F0502020204030203" pitchFamily="34" charset="0"/>
                </a:rPr>
                <a:t>readout 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C6EE843-CA95-581C-FFD5-00BBE2E064A3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 flipH="1">
              <a:off x="9584063" y="2773247"/>
              <a:ext cx="1" cy="1832454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3A4F5F5C-E5BE-CEBF-B718-B9A8B5BE0815}"/>
                </a:ext>
              </a:extLst>
            </p:cNvPr>
            <p:cNvSpPr/>
            <p:nvPr/>
          </p:nvSpPr>
          <p:spPr>
            <a:xfrm>
              <a:off x="6689660" y="2344332"/>
              <a:ext cx="342556" cy="2899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ato" panose="020F0502020204030203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C5F2ED6-AE45-68A8-343B-32732803A6D7}"/>
                </a:ext>
              </a:extLst>
            </p:cNvPr>
            <p:cNvSpPr txBox="1"/>
            <p:nvPr/>
          </p:nvSpPr>
          <p:spPr>
            <a:xfrm>
              <a:off x="5882080" y="3583826"/>
              <a:ext cx="1356359" cy="549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Lato" panose="020F0502020204030203" pitchFamily="34" charset="0"/>
                </a:rPr>
                <a:t>Triggered on frame 8 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DBCEF57-C950-8E8E-9B8E-2DA9F26EBB78}"/>
                </a:ext>
              </a:extLst>
            </p:cNvPr>
            <p:cNvSpPr txBox="1"/>
            <p:nvPr/>
          </p:nvSpPr>
          <p:spPr>
            <a:xfrm>
              <a:off x="5882080" y="4814740"/>
              <a:ext cx="431110" cy="1701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700">
                  <a:latin typeface="Lato" panose="020F0502020204030203" pitchFamily="34" charset="0"/>
                </a:rPr>
                <a:t>Frame 6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6D26435-7510-BF35-6A19-C1E98D2A9A4D}"/>
                </a:ext>
              </a:extLst>
            </p:cNvPr>
            <p:cNvSpPr txBox="1"/>
            <p:nvPr/>
          </p:nvSpPr>
          <p:spPr>
            <a:xfrm>
              <a:off x="7044199" y="4814740"/>
              <a:ext cx="431110" cy="1701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700">
                  <a:latin typeface="Lato" panose="020F0502020204030203" pitchFamily="34" charset="0"/>
                </a:rPr>
                <a:t>Frame 7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A2510CB-65F1-E93B-9549-880C7129375D}"/>
                </a:ext>
              </a:extLst>
            </p:cNvPr>
            <p:cNvSpPr txBox="1"/>
            <p:nvPr/>
          </p:nvSpPr>
          <p:spPr>
            <a:xfrm>
              <a:off x="8206318" y="4814740"/>
              <a:ext cx="431110" cy="1701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700">
                  <a:latin typeface="Lato" panose="020F0502020204030203" pitchFamily="34" charset="0"/>
                </a:rPr>
                <a:t>Frame 8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6D9F761-C015-DAFC-D0C2-E16B5CA92848}"/>
                </a:ext>
              </a:extLst>
            </p:cNvPr>
            <p:cNvSpPr txBox="1"/>
            <p:nvPr/>
          </p:nvSpPr>
          <p:spPr>
            <a:xfrm>
              <a:off x="9399565" y="4814740"/>
              <a:ext cx="431110" cy="1701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700">
                  <a:latin typeface="Lato" panose="020F0502020204030203" pitchFamily="34" charset="0"/>
                </a:rPr>
                <a:t>Frame 9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7C4B1BFA-A258-5AD9-2F51-BC34EB9A612A}"/>
                </a:ext>
              </a:extLst>
            </p:cNvPr>
            <p:cNvCxnSpPr>
              <a:cxnSpLocks/>
            </p:cNvCxnSpPr>
            <p:nvPr/>
          </p:nvCxnSpPr>
          <p:spPr>
            <a:xfrm>
              <a:off x="4791382" y="2885660"/>
              <a:ext cx="216240" cy="919558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50D7064-CD8D-9DC1-7B4F-186FAFF50866}"/>
                </a:ext>
              </a:extLst>
            </p:cNvPr>
            <p:cNvCxnSpPr>
              <a:cxnSpLocks/>
            </p:cNvCxnSpPr>
            <p:nvPr/>
          </p:nvCxnSpPr>
          <p:spPr>
            <a:xfrm>
              <a:off x="7417532" y="2885660"/>
              <a:ext cx="216240" cy="919558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82367FA2-4D8F-EA2A-4A22-185D87A3FBFA}"/>
                </a:ext>
              </a:extLst>
            </p:cNvPr>
            <p:cNvCxnSpPr>
              <a:cxnSpLocks/>
            </p:cNvCxnSpPr>
            <p:nvPr/>
          </p:nvCxnSpPr>
          <p:spPr>
            <a:xfrm>
              <a:off x="3633783" y="3978281"/>
              <a:ext cx="216240" cy="919558"/>
            </a:xfrm>
            <a:prstGeom prst="straightConnector1">
              <a:avLst/>
            </a:prstGeom>
            <a:ln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D3025E7-A5C9-61D4-EE2C-19E0FADB69D2}"/>
                </a:ext>
              </a:extLst>
            </p:cNvPr>
            <p:cNvCxnSpPr>
              <a:cxnSpLocks/>
            </p:cNvCxnSpPr>
            <p:nvPr/>
          </p:nvCxnSpPr>
          <p:spPr>
            <a:xfrm>
              <a:off x="5021002" y="3978281"/>
              <a:ext cx="216240" cy="919558"/>
            </a:xfrm>
            <a:prstGeom prst="straightConnector1">
              <a:avLst/>
            </a:prstGeom>
            <a:ln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00DE31B-30DA-563A-53F0-41EC3ECB30A9}"/>
                </a:ext>
              </a:extLst>
            </p:cNvPr>
            <p:cNvSpPr/>
            <p:nvPr/>
          </p:nvSpPr>
          <p:spPr>
            <a:xfrm>
              <a:off x="2813785" y="4784648"/>
              <a:ext cx="2746756" cy="1040670"/>
            </a:xfrm>
            <a:prstGeom prst="rect">
              <a:avLst/>
            </a:prstGeom>
            <a:noFill/>
            <a:ln>
              <a:solidFill>
                <a:schemeClr val="tx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ato" panose="020F0502020204030203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1569363-2DB4-F612-6934-35C9F4FC03D2}"/>
                </a:ext>
              </a:extLst>
            </p:cNvPr>
            <p:cNvSpPr txBox="1"/>
            <p:nvPr/>
          </p:nvSpPr>
          <p:spPr>
            <a:xfrm>
              <a:off x="2921905" y="5024614"/>
              <a:ext cx="2532117" cy="5497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Lato" panose="020F0502020204030203" pitchFamily="34" charset="0"/>
                </a:rPr>
                <a:t>Fast images not stored</a:t>
              </a:r>
            </a:p>
            <a:p>
              <a:pPr algn="ctr"/>
              <a:r>
                <a:rPr lang="en-US">
                  <a:latin typeface="Lato" panose="020F0502020204030203" pitchFamily="34" charset="0"/>
                </a:rPr>
                <a:t>(data reduction)</a:t>
              </a:r>
            </a:p>
          </p:txBody>
        </p:sp>
      </p:grp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CCC479ED-B649-2134-2F08-13528931D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6075" y="6282824"/>
            <a:ext cx="5514975" cy="365125"/>
          </a:xfrm>
        </p:spPr>
        <p:txBody>
          <a:bodyPr/>
          <a:lstStyle/>
          <a:p>
            <a:r>
              <a:rPr lang="en-US"/>
              <a:t>L. Rota, L. Ruckman</a:t>
            </a:r>
          </a:p>
        </p:txBody>
      </p:sp>
    </p:spTree>
    <p:extLst>
      <p:ext uri="{BB962C8B-B14F-4D97-AF65-F5344CB8AC3E}">
        <p14:creationId xmlns:p14="http://schemas.microsoft.com/office/powerpoint/2010/main" val="3983994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EEB3B3-F707-2AD6-BB7D-01D262E37E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934204"/>
            <a:ext cx="10553700" cy="4989591"/>
          </a:xfrm>
        </p:spPr>
        <p:txBody>
          <a:bodyPr/>
          <a:lstStyle/>
          <a:p>
            <a:pPr algn="ctr"/>
            <a:endParaRPr lang="en-US" sz="6000" b="1">
              <a:solidFill>
                <a:srgbClr val="C00000"/>
              </a:solidFill>
            </a:endParaRPr>
          </a:p>
          <a:p>
            <a:pPr algn="ctr"/>
            <a:r>
              <a:rPr lang="en-US" sz="10000" b="1">
                <a:solidFill>
                  <a:srgbClr val="C00000"/>
                </a:solidFill>
              </a:rPr>
              <a:t>SparkPix-RT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5FE29A-E9FA-ED1A-B7A7-45C732EAA9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6075" y="6282824"/>
            <a:ext cx="5514975" cy="365125"/>
          </a:xfrm>
        </p:spPr>
        <p:txBody>
          <a:bodyPr/>
          <a:lstStyle/>
          <a:p>
            <a:r>
              <a:rPr lang="en-US"/>
              <a:t>PIs: Angelo Dragone (SLAC), Antonino Miceli (ANL), Jana Thayer (SLAC)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E73FA1-D972-EFE9-9449-AA1850FF0886}"/>
              </a:ext>
            </a:extLst>
          </p:cNvPr>
          <p:cNvSpPr txBox="1"/>
          <p:nvPr/>
        </p:nvSpPr>
        <p:spPr>
          <a:xfrm>
            <a:off x="8228055" y="3564683"/>
            <a:ext cx="345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err="1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eal</a:t>
            </a:r>
            <a:endParaRPr lang="en-US" sz="2400" b="1">
              <a:solidFill>
                <a:srgbClr val="8C151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DCF4BD-2A37-FA08-165B-CC5AF3ED0FC2}"/>
              </a:ext>
            </a:extLst>
          </p:cNvPr>
          <p:cNvSpPr txBox="1"/>
          <p:nvPr/>
        </p:nvSpPr>
        <p:spPr>
          <a:xfrm>
            <a:off x="9022490" y="3564683"/>
            <a:ext cx="345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err="1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ime</a:t>
            </a:r>
            <a:endParaRPr lang="en-US" sz="2400" b="1">
              <a:solidFill>
                <a:srgbClr val="8C151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3A4A590D-43E0-940E-9878-2002F67C2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66701"/>
            <a:ext cx="10553700" cy="632152"/>
          </a:xfrm>
        </p:spPr>
        <p:txBody>
          <a:bodyPr/>
          <a:lstStyle/>
          <a:p>
            <a:r>
              <a:rPr lang="en-US" dirty="0"/>
              <a:t>Energy + data compression</a:t>
            </a:r>
          </a:p>
        </p:txBody>
      </p:sp>
    </p:spTree>
    <p:extLst>
      <p:ext uri="{BB962C8B-B14F-4D97-AF65-F5344CB8AC3E}">
        <p14:creationId xmlns:p14="http://schemas.microsoft.com/office/powerpoint/2010/main" val="27432298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021736-6BEB-FC43-8A60-4497343DD8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F62F2-4B88-4624-9EA5-A27A4E22107B}"/>
              </a:ext>
            </a:extLst>
          </p:cNvPr>
          <p:cNvSpPr txBox="1"/>
          <p:nvPr/>
        </p:nvSpPr>
        <p:spPr>
          <a:xfrm>
            <a:off x="178035" y="1326517"/>
            <a:ext cx="900261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lvl="1">
              <a:buClr>
                <a:srgbClr val="981E32"/>
              </a:buClr>
            </a:pPr>
            <a:r>
              <a:rPr lang="en-US" b="1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Next-gen photon science sources are facing a data deluge problem</a:t>
            </a:r>
          </a:p>
          <a:p>
            <a:pPr marL="609585" lvl="1">
              <a:buClr>
                <a:srgbClr val="981E32"/>
              </a:buClr>
            </a:pPr>
            <a:endParaRPr lang="en-US" b="1" dirty="0">
              <a:solidFill>
                <a:srgbClr val="8C151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609585" lvl="1">
              <a:buClr>
                <a:srgbClr val="981E32"/>
              </a:buClr>
            </a:pPr>
            <a:r>
              <a:rPr lang="en-US" b="1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LCLS–II: 	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MHz readout with on-line data reduction</a:t>
            </a:r>
          </a:p>
          <a:p>
            <a:pPr marL="609585" lvl="1">
              <a:buClr>
                <a:srgbClr val="981E32"/>
              </a:buClr>
            </a:pPr>
            <a:r>
              <a:rPr lang="en-US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APS-U:	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Increases in brightness motivate the development of high-speed 		scanning microscopy instruments with rates approaching 1 MHz </a:t>
            </a:r>
          </a:p>
          <a:p>
            <a:pPr marL="609585" lvl="1">
              <a:buClr>
                <a:srgbClr val="981E32"/>
              </a:buClr>
            </a:pP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609585" lvl="1">
              <a:buClr>
                <a:srgbClr val="981E32"/>
              </a:buClr>
            </a:pPr>
            <a:endParaRPr lang="en-US" b="1" dirty="0">
              <a:solidFill>
                <a:srgbClr val="C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609585" lvl="1">
              <a:buClr>
                <a:srgbClr val="981E32"/>
              </a:buClr>
            </a:pPr>
            <a:r>
              <a:rPr lang="en-US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Collaboration between Argonne &amp; SLAC detector groups:</a:t>
            </a:r>
          </a:p>
          <a:p>
            <a:pPr marL="895335" lvl="1" indent="-285750">
              <a:buClr>
                <a:srgbClr val="981E3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SLAC is developing </a:t>
            </a:r>
            <a:r>
              <a:rPr lang="en-US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ePixUHR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&amp; </a:t>
            </a:r>
            <a:r>
              <a:rPr lang="en-US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SparkPix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family: front-end, FPGA, </a:t>
            </a:r>
            <a:r>
              <a:rPr lang="en-US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etc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…</a:t>
            </a:r>
          </a:p>
          <a:p>
            <a:pPr marL="895335" lvl="1" indent="-285750">
              <a:buClr>
                <a:srgbClr val="981E3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ANL studying techniques for data compression on-ASIC</a:t>
            </a:r>
          </a:p>
          <a:p>
            <a:pPr marL="895335" lvl="1" indent="-285750">
              <a:buClr>
                <a:srgbClr val="981E32"/>
              </a:buClr>
              <a:buFont typeface="Arial" panose="020B0604020202020204" pitchFamily="34" charset="0"/>
              <a:buChar char="•"/>
            </a:pP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609585" lvl="1">
              <a:buClr>
                <a:srgbClr val="981E32"/>
              </a:buClr>
            </a:pPr>
            <a:r>
              <a:rPr lang="en-US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Technical scope of </a:t>
            </a:r>
            <a:r>
              <a:rPr lang="en-US" b="1" dirty="0" err="1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SparkPix</a:t>
            </a:r>
            <a:r>
              <a:rPr lang="en-US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-RT project:</a:t>
            </a: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990575" lvl="1" indent="-380990">
              <a:buClr>
                <a:srgbClr val="981E3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Evaluate real-time compression in algorithms, in-ASIC</a:t>
            </a:r>
          </a:p>
          <a:p>
            <a:pPr marL="990575" lvl="1" indent="-380990">
              <a:buClr>
                <a:srgbClr val="981E3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Leverages modularity: front-end circuitry of </a:t>
            </a:r>
            <a:r>
              <a:rPr lang="en-US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ePixUHR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</a:t>
            </a:r>
            <a:r>
              <a:rPr lang="en-US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SparkPix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-ED</a:t>
            </a:r>
          </a:p>
          <a:p>
            <a:pPr marL="990575" lvl="1" indent="-380990">
              <a:buClr>
                <a:srgbClr val="981E32"/>
              </a:buClr>
              <a:buFont typeface="Arial" panose="020B0604020202020204" pitchFamily="34" charset="0"/>
              <a:buChar char="•"/>
            </a:pP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609585" lvl="1">
              <a:buClr>
                <a:srgbClr val="981E32"/>
              </a:buClr>
            </a:pP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609585" lvl="1">
              <a:buClr>
                <a:srgbClr val="981E32"/>
              </a:buClr>
            </a:pP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990575" lvl="1" indent="-380990">
              <a:buClr>
                <a:srgbClr val="981E32"/>
              </a:buClr>
              <a:buFont typeface="Arial" panose="020B0604020202020204" pitchFamily="34" charset="0"/>
              <a:buChar char="•"/>
            </a:pP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990575" lvl="1" indent="-380990">
              <a:buClr>
                <a:srgbClr val="981E32"/>
              </a:buClr>
              <a:buFont typeface="Arial" panose="020B0604020202020204" pitchFamily="34" charset="0"/>
              <a:buChar char="•"/>
            </a:pP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7657DE1-988C-1B93-C366-F4FD9B44F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SparkPix</a:t>
            </a:r>
            <a:r>
              <a:rPr lang="en-US"/>
              <a:t>-RT</a:t>
            </a:r>
            <a:r>
              <a:rPr lang="en-US" dirty="0"/>
              <a:t>: motivation</a:t>
            </a:r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7A59EE03-E1CE-0A2F-C001-33B27EC845A5}"/>
              </a:ext>
            </a:extLst>
          </p:cNvPr>
          <p:cNvSpPr txBox="1">
            <a:spLocks/>
          </p:cNvSpPr>
          <p:nvPr/>
        </p:nvSpPr>
        <p:spPr>
          <a:xfrm>
            <a:off x="952500" y="419101"/>
            <a:ext cx="105537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8C1515"/>
                </a:solidFill>
                <a:latin typeface="Lato" panose="020F0502020204030203" pitchFamily="34" charset="77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pic>
        <p:nvPicPr>
          <p:cNvPr id="8" name="Picture 2" descr="Risk Index Contributors | National Risk Index">
            <a:extLst>
              <a:ext uri="{FF2B5EF4-FFF2-40B4-BE49-F238E27FC236}">
                <a16:creationId xmlns:a16="http://schemas.microsoft.com/office/drawing/2014/main" id="{753C5FCA-A6C7-C3D9-C127-3C0B31FE8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837" y="6225891"/>
            <a:ext cx="970050" cy="36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47EF12-97E0-012B-2F64-FCB3246A3DB2}"/>
              </a:ext>
            </a:extLst>
          </p:cNvPr>
          <p:cNvSpPr txBox="1"/>
          <p:nvPr/>
        </p:nvSpPr>
        <p:spPr>
          <a:xfrm>
            <a:off x="8682681" y="5577598"/>
            <a:ext cx="30379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Examples of techniques that will benefit form MHz rate detector. </a:t>
            </a:r>
            <a:b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Top: diffraction pattern at LCLS </a:t>
            </a:r>
            <a:b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Bottom: ptychography image at APS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419790-3EDD-399B-EA02-6B12E73DFE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087" y="1135669"/>
            <a:ext cx="2112969" cy="21220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A87F3C-E0A4-7344-6934-F1B1AB28BA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948" y="3312170"/>
            <a:ext cx="2655479" cy="231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008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B930ACA-5D86-83B1-7DA7-11AFE9C949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309"/>
          <a:stretch/>
        </p:blipFill>
        <p:spPr>
          <a:xfrm>
            <a:off x="6096000" y="1724173"/>
            <a:ext cx="5877706" cy="217596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124CD3A-0D9A-7FB7-C7E1-952734D92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Compression algorithms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0D762-7C44-670A-7865-CF6677FA8B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B7BE79E6-A296-2BDE-F2BB-38255231A2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2293" y="1002655"/>
            <a:ext cx="10553700" cy="398482"/>
          </a:xfrm>
        </p:spPr>
        <p:txBody>
          <a:bodyPr/>
          <a:lstStyle/>
          <a:p>
            <a:r>
              <a:rPr lang="en-US"/>
              <a:t>Initial Work – Compression </a:t>
            </a:r>
            <a:r>
              <a:rPr lang="en-US" dirty="0"/>
              <a:t>performance on photon counting detector</a:t>
            </a:r>
            <a:r>
              <a:rPr lang="en-US"/>
              <a:t> data</a:t>
            </a:r>
          </a:p>
        </p:txBody>
      </p:sp>
      <p:pic>
        <p:nvPicPr>
          <p:cNvPr id="442" name="Picture 441">
            <a:extLst>
              <a:ext uri="{FF2B5EF4-FFF2-40B4-BE49-F238E27FC236}">
                <a16:creationId xmlns:a16="http://schemas.microsoft.com/office/drawing/2014/main" id="{F6BD6584-0E05-209D-3C50-29DF560B2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170" y="1587888"/>
            <a:ext cx="5942906" cy="2551685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C6FD5EE-C0C5-4597-42D3-621AAF50A9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15849" y="6282824"/>
            <a:ext cx="8894033" cy="365125"/>
          </a:xfrm>
        </p:spPr>
        <p:txBody>
          <a:bodyPr/>
          <a:lstStyle/>
          <a:p>
            <a:r>
              <a:rPr lang="en-US"/>
              <a:t>M. Hammer, S. Strempfer, A. Miceli (ANL) - </a:t>
            </a:r>
            <a:r>
              <a:rPr lang="en-US" sz="1100">
                <a:hlinkClick r:id="rId4"/>
              </a:rPr>
              <a:t>https://doi.org/10.1088/1748-0221/16/01/P01025</a:t>
            </a:r>
            <a:endParaRPr lang="en-US" sz="1100"/>
          </a:p>
        </p:txBody>
      </p:sp>
      <p:pic>
        <p:nvPicPr>
          <p:cNvPr id="20" name="Picture 2" descr="Risk Index Contributors | National Risk Index">
            <a:extLst>
              <a:ext uri="{FF2B5EF4-FFF2-40B4-BE49-F238E27FC236}">
                <a16:creationId xmlns:a16="http://schemas.microsoft.com/office/drawing/2014/main" id="{DBC3C4DD-2381-3AF0-505E-79116A64C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837" y="6225891"/>
            <a:ext cx="970050" cy="36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E1D3BC6-2BFA-3FBB-4B28-112C88A0D99B}"/>
              </a:ext>
            </a:extLst>
          </p:cNvPr>
          <p:cNvSpPr txBox="1"/>
          <p:nvPr/>
        </p:nvSpPr>
        <p:spPr>
          <a:xfrm>
            <a:off x="8955035" y="1758889"/>
            <a:ext cx="250779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Lato" panose="020F0502020204030203" pitchFamily="34" charset="0"/>
                <a:cs typeface="Arial"/>
              </a:rPr>
              <a:t>Lossless – Zero suppression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00C80B-8248-9031-7EC7-100692352802}"/>
              </a:ext>
            </a:extLst>
          </p:cNvPr>
          <p:cNvSpPr txBox="1"/>
          <p:nvPr/>
        </p:nvSpPr>
        <p:spPr>
          <a:xfrm>
            <a:off x="658283" y="4209917"/>
            <a:ext cx="1024678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Pre-processing of data depends on the type of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Photon counting: information is already quantized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Charge integrating: pre-processing is needed before compression 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 </a:t>
            </a:r>
            <a:b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pedestal correction, thresholding, gain correction </a:t>
            </a:r>
          </a:p>
          <a:p>
            <a:b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We are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exploring techniques for on-ASIC, real-time data calibration</a:t>
            </a: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548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24CD3A-0D9A-7FB7-C7E1-952734D92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Compression algorithms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0D762-7C44-670A-7865-CF6677FA8B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B7BE79E6-A296-2BDE-F2BB-38255231A2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2293" y="1002655"/>
            <a:ext cx="10553700" cy="3482684"/>
          </a:xfrm>
        </p:spPr>
        <p:txBody>
          <a:bodyPr/>
          <a:lstStyle/>
          <a:p>
            <a:r>
              <a:rPr lang="en-US" dirty="0"/>
              <a:t>Initial Work – Compression performance on photon counting detector data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8A4546-C5F0-7D41-CDB9-8A9B4DE23B06}"/>
              </a:ext>
            </a:extLst>
          </p:cNvPr>
          <p:cNvSpPr txBox="1"/>
          <p:nvPr/>
        </p:nvSpPr>
        <p:spPr>
          <a:xfrm>
            <a:off x="5822072" y="6282824"/>
            <a:ext cx="464822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endParaRPr lang="en-US" sz="140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541420A-1BF9-1417-F594-F31E9D1DDB02}"/>
              </a:ext>
            </a:extLst>
          </p:cNvPr>
          <p:cNvGrpSpPr/>
          <p:nvPr/>
        </p:nvGrpSpPr>
        <p:grpSpPr>
          <a:xfrm>
            <a:off x="2184363" y="1792735"/>
            <a:ext cx="7909560" cy="2248210"/>
            <a:chOff x="800100" y="1498637"/>
            <a:chExt cx="10348511" cy="294145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ACD4ED0-3826-19FD-5FEC-C1C759076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0100" y="1737204"/>
              <a:ext cx="10348511" cy="270288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4274881-67D0-8F3D-8285-03975F9889BE}"/>
                </a:ext>
              </a:extLst>
            </p:cNvPr>
            <p:cNvSpPr txBox="1"/>
            <p:nvPr/>
          </p:nvSpPr>
          <p:spPr>
            <a:xfrm>
              <a:off x="3920904" y="1506465"/>
              <a:ext cx="1614686" cy="4429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8C1515"/>
                  </a:solidFill>
                  <a:latin typeface="Lato" panose="020F0502020204030203" pitchFamily="34" charset="0"/>
                </a:rPr>
                <a:t>Lossless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5C379DB-E41C-2221-5636-92982A068CDD}"/>
                </a:ext>
              </a:extLst>
            </p:cNvPr>
            <p:cNvSpPr txBox="1"/>
            <p:nvPr/>
          </p:nvSpPr>
          <p:spPr>
            <a:xfrm>
              <a:off x="5747671" y="1498637"/>
              <a:ext cx="1198754" cy="4429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8C1515"/>
                  </a:solidFill>
                  <a:latin typeface="Lato" panose="020F0502020204030203" pitchFamily="34" charset="0"/>
                </a:rPr>
                <a:t>Lossy </a:t>
              </a:r>
            </a:p>
          </p:txBody>
        </p:sp>
      </p:grp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B0DA8AC-5180-0896-557A-0F9DE5A302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64355" y="6282824"/>
            <a:ext cx="5514975" cy="365125"/>
          </a:xfrm>
        </p:spPr>
        <p:txBody>
          <a:bodyPr/>
          <a:lstStyle/>
          <a:p>
            <a:r>
              <a:rPr lang="en-US"/>
              <a:t>M. Hammer, S. Strempfer, A. Miceli (ANL) - </a:t>
            </a:r>
            <a:r>
              <a:rPr lang="en-US">
                <a:hlinkClick r:id="rId3"/>
              </a:rPr>
              <a:t>https://arxiv.org/abs/2208.00069</a:t>
            </a:r>
            <a:r>
              <a:rPr lang="en-US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A8A963-F16A-0978-A930-417758F55280}"/>
              </a:ext>
            </a:extLst>
          </p:cNvPr>
          <p:cNvSpPr txBox="1"/>
          <p:nvPr/>
        </p:nvSpPr>
        <p:spPr>
          <a:xfrm>
            <a:off x="800100" y="4378017"/>
            <a:ext cx="9727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 photon counting detector data, the lossless compression performs similar to more complicated compression methods such as PNG and JP2</a:t>
            </a:r>
          </a:p>
        </p:txBody>
      </p:sp>
      <p:pic>
        <p:nvPicPr>
          <p:cNvPr id="7" name="Picture 2" descr="Risk Index Contributors | National Risk Index">
            <a:extLst>
              <a:ext uri="{FF2B5EF4-FFF2-40B4-BE49-F238E27FC236}">
                <a16:creationId xmlns:a16="http://schemas.microsoft.com/office/drawing/2014/main" id="{2B83F0E5-440A-301B-D548-1946CE9D8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837" y="6225891"/>
            <a:ext cx="970050" cy="36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A1A384-691C-292F-2A59-B189D5BD4777}"/>
              </a:ext>
            </a:extLst>
          </p:cNvPr>
          <p:cNvSpPr/>
          <p:nvPr/>
        </p:nvSpPr>
        <p:spPr>
          <a:xfrm>
            <a:off x="4418868" y="2146688"/>
            <a:ext cx="2463245" cy="1409312"/>
          </a:xfrm>
          <a:prstGeom prst="rect">
            <a:avLst/>
          </a:prstGeom>
          <a:noFill/>
          <a:ln w="381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62DEF7-99D1-634C-4965-E0D1049E830A}"/>
              </a:ext>
            </a:extLst>
          </p:cNvPr>
          <p:cNvSpPr/>
          <p:nvPr/>
        </p:nvSpPr>
        <p:spPr>
          <a:xfrm>
            <a:off x="6882113" y="2146688"/>
            <a:ext cx="2997217" cy="1409312"/>
          </a:xfrm>
          <a:prstGeom prst="rect">
            <a:avLst/>
          </a:prstGeom>
          <a:solidFill>
            <a:schemeClr val="tx2">
              <a:alpha val="10196"/>
            </a:schemeClr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7839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24CD3A-0D9A-7FB7-C7E1-952734D92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err="1"/>
              <a:t>SparkPix</a:t>
            </a:r>
            <a:r>
              <a:rPr lang="en-US"/>
              <a:t>-RT: status and next steps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0D762-7C44-670A-7865-CF6677FA8B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9853D88-7354-B621-D59B-46C3AE429FFE}"/>
              </a:ext>
            </a:extLst>
          </p:cNvPr>
          <p:cNvSpPr txBox="1">
            <a:spLocks/>
          </p:cNvSpPr>
          <p:nvPr/>
        </p:nvSpPr>
        <p:spPr>
          <a:xfrm>
            <a:off x="1725684" y="2005808"/>
            <a:ext cx="4343398" cy="374786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E8FAF3-68B4-45E8-CBFF-F3E8CC888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848" y="3506958"/>
            <a:ext cx="0" cy="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C01AFB-4AA7-E568-15FB-51B390B86FE9}"/>
              </a:ext>
            </a:extLst>
          </p:cNvPr>
          <p:cNvSpPr txBox="1"/>
          <p:nvPr/>
        </p:nvSpPr>
        <p:spPr>
          <a:xfrm>
            <a:off x="1219200" y="4903304"/>
            <a:ext cx="180974" cy="3619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20" name="Content Placeholder 29">
            <a:extLst>
              <a:ext uri="{FF2B5EF4-FFF2-40B4-BE49-F238E27FC236}">
                <a16:creationId xmlns:a16="http://schemas.microsoft.com/office/drawing/2014/main" id="{0C865553-8A4B-D286-936A-C4063C7DDF9E}"/>
              </a:ext>
            </a:extLst>
          </p:cNvPr>
          <p:cNvSpPr txBox="1">
            <a:spLocks/>
          </p:cNvSpPr>
          <p:nvPr/>
        </p:nvSpPr>
        <p:spPr>
          <a:xfrm>
            <a:off x="462349" y="1109266"/>
            <a:ext cx="7214989" cy="157584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marR="0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58838" marR="0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16038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2113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Digital logic implemented in periphery of ASIC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prototype  (MPW) is now in-fab, expected delivery in Aug 2023</a:t>
            </a:r>
          </a:p>
          <a:p>
            <a:pPr lvl="1"/>
            <a:r>
              <a:rPr lang="en-US" dirty="0"/>
              <a:t>Working towards a 100kHz, full-scale (~2x2 cm</a:t>
            </a:r>
            <a:r>
              <a:rPr lang="en-US" baseline="30000" dirty="0"/>
              <a:t>2</a:t>
            </a:r>
            <a:r>
              <a:rPr lang="en-US" dirty="0"/>
              <a:t>) demonstrator</a:t>
            </a:r>
          </a:p>
          <a:p>
            <a:pPr lvl="1">
              <a:tabLst>
                <a:tab pos="5830888" algn="l"/>
              </a:tabLst>
            </a:pPr>
            <a:endParaRPr lang="en-US" dirty="0"/>
          </a:p>
          <a:p>
            <a:pPr marL="457200" lvl="2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D923C9-00A3-EED0-691E-7702CAECA6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30"/>
          <a:stretch/>
        </p:blipFill>
        <p:spPr>
          <a:xfrm>
            <a:off x="7838001" y="1045895"/>
            <a:ext cx="3551353" cy="5120754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7009273-0D5C-04A3-300F-073637DF5072}"/>
              </a:ext>
            </a:extLst>
          </p:cNvPr>
          <p:cNvCxnSpPr>
            <a:cxnSpLocks/>
          </p:cNvCxnSpPr>
          <p:nvPr/>
        </p:nvCxnSpPr>
        <p:spPr>
          <a:xfrm>
            <a:off x="7774530" y="1045895"/>
            <a:ext cx="0" cy="4856197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9C4C9B8-65FD-5AF0-CE4B-183BCD704436}"/>
              </a:ext>
            </a:extLst>
          </p:cNvPr>
          <p:cNvCxnSpPr>
            <a:cxnSpLocks/>
          </p:cNvCxnSpPr>
          <p:nvPr/>
        </p:nvCxnSpPr>
        <p:spPr>
          <a:xfrm>
            <a:off x="7885452" y="6223526"/>
            <a:ext cx="3437414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10566AE-8488-FEE1-8A65-79DB05EDA381}"/>
              </a:ext>
            </a:extLst>
          </p:cNvPr>
          <p:cNvSpPr txBox="1"/>
          <p:nvPr/>
        </p:nvSpPr>
        <p:spPr>
          <a:xfrm>
            <a:off x="9364095" y="6223526"/>
            <a:ext cx="1522804" cy="291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 mm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F99C9D-F507-BB5F-FA95-F461B958C44F}"/>
              </a:ext>
            </a:extLst>
          </p:cNvPr>
          <p:cNvSpPr txBox="1"/>
          <p:nvPr/>
        </p:nvSpPr>
        <p:spPr>
          <a:xfrm rot="16200000">
            <a:off x="6835795" y="2799625"/>
            <a:ext cx="1522804" cy="291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7.5 mm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BE19326-050B-C096-0523-B031EAE490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565"/>
          <a:stretch/>
        </p:blipFill>
        <p:spPr>
          <a:xfrm>
            <a:off x="1097490" y="3407599"/>
            <a:ext cx="5944706" cy="2525717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6036099-6641-B440-02E6-082B72399D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84708" y="6282824"/>
            <a:ext cx="5514975" cy="365125"/>
          </a:xfrm>
        </p:spPr>
        <p:txBody>
          <a:bodyPr/>
          <a:lstStyle/>
          <a:p>
            <a:r>
              <a:rPr lang="en-US"/>
              <a:t>M. Hammer, A. Gupta, H. Shi </a:t>
            </a:r>
            <a:r>
              <a:rPr lang="en-US" i="1"/>
              <a:t>et al.</a:t>
            </a:r>
          </a:p>
        </p:txBody>
      </p:sp>
      <p:pic>
        <p:nvPicPr>
          <p:cNvPr id="5" name="Picture 2" descr="Risk Index Contributors | National Risk Index">
            <a:extLst>
              <a:ext uri="{FF2B5EF4-FFF2-40B4-BE49-F238E27FC236}">
                <a16:creationId xmlns:a16="http://schemas.microsoft.com/office/drawing/2014/main" id="{A58E1D93-9283-F064-2738-AE973DD88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837" y="6225891"/>
            <a:ext cx="970050" cy="36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6463985-E665-8AE8-4070-B098AC0E8C30}"/>
              </a:ext>
            </a:extLst>
          </p:cNvPr>
          <p:cNvSpPr/>
          <p:nvPr/>
        </p:nvSpPr>
        <p:spPr>
          <a:xfrm>
            <a:off x="2217420" y="3581400"/>
            <a:ext cx="830580" cy="624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SRAM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1DAC27-3E89-083D-48ED-91BF3BF5D961}"/>
              </a:ext>
            </a:extLst>
          </p:cNvPr>
          <p:cNvSpPr/>
          <p:nvPr/>
        </p:nvSpPr>
        <p:spPr>
          <a:xfrm>
            <a:off x="2217420" y="4380041"/>
            <a:ext cx="830580" cy="624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SRAM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F81ECC-E0AA-233F-EEF0-A0BA00F47D62}"/>
              </a:ext>
            </a:extLst>
          </p:cNvPr>
          <p:cNvSpPr/>
          <p:nvPr/>
        </p:nvSpPr>
        <p:spPr>
          <a:xfrm>
            <a:off x="1182140" y="3604802"/>
            <a:ext cx="738100" cy="1599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SRAM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657465-DABB-5B9A-92A7-9F5EFF65C680}"/>
              </a:ext>
            </a:extLst>
          </p:cNvPr>
          <p:cNvSpPr/>
          <p:nvPr/>
        </p:nvSpPr>
        <p:spPr>
          <a:xfrm>
            <a:off x="3331743" y="3604802"/>
            <a:ext cx="738100" cy="1599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SRAM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77CEF7-87CE-A938-BC2F-4E77E4410272}"/>
              </a:ext>
            </a:extLst>
          </p:cNvPr>
          <p:cNvSpPr/>
          <p:nvPr/>
        </p:nvSpPr>
        <p:spPr>
          <a:xfrm>
            <a:off x="4165126" y="3604802"/>
            <a:ext cx="738100" cy="1599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SRAM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EFD794-F866-3E34-FDBD-9E294F383E0D}"/>
              </a:ext>
            </a:extLst>
          </p:cNvPr>
          <p:cNvSpPr/>
          <p:nvPr/>
        </p:nvSpPr>
        <p:spPr>
          <a:xfrm>
            <a:off x="6304096" y="3604802"/>
            <a:ext cx="738100" cy="1599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SRAM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08E0AA-A244-E19B-0BD7-36575F55279F}"/>
              </a:ext>
            </a:extLst>
          </p:cNvPr>
          <p:cNvSpPr/>
          <p:nvPr/>
        </p:nvSpPr>
        <p:spPr>
          <a:xfrm>
            <a:off x="5188371" y="3581400"/>
            <a:ext cx="830580" cy="624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SRAM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E8BDCD-C125-C176-2C42-000D2EDF76D7}"/>
              </a:ext>
            </a:extLst>
          </p:cNvPr>
          <p:cNvSpPr/>
          <p:nvPr/>
        </p:nvSpPr>
        <p:spPr>
          <a:xfrm>
            <a:off x="5188371" y="4380041"/>
            <a:ext cx="830580" cy="624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SRAM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A99C1F-5DD9-4FC9-C874-0736CA753390}"/>
              </a:ext>
            </a:extLst>
          </p:cNvPr>
          <p:cNvSpPr txBox="1"/>
          <p:nvPr/>
        </p:nvSpPr>
        <p:spPr>
          <a:xfrm>
            <a:off x="1097490" y="3061544"/>
            <a:ext cx="59447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8C1515"/>
                </a:solidFill>
                <a:latin typeface="Lato" panose="020F0502020204030203" pitchFamily="34" charset="0"/>
              </a:rPr>
              <a:t>Layout of (half) compressor digital logic</a:t>
            </a:r>
          </a:p>
        </p:txBody>
      </p:sp>
    </p:spTree>
    <p:extLst>
      <p:ext uri="{BB962C8B-B14F-4D97-AF65-F5344CB8AC3E}">
        <p14:creationId xmlns:p14="http://schemas.microsoft.com/office/powerpoint/2010/main" val="38122279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EEB3B3-F707-2AD6-BB7D-01D262E37E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endParaRPr lang="en-US" sz="6000" b="1">
              <a:solidFill>
                <a:srgbClr val="C00000"/>
              </a:solidFill>
            </a:endParaRPr>
          </a:p>
          <a:p>
            <a:pPr algn="ctr"/>
            <a:r>
              <a:rPr lang="en-US" sz="10000" b="1" err="1">
                <a:solidFill>
                  <a:srgbClr val="C00000"/>
                </a:solidFill>
              </a:rPr>
              <a:t>SparkPix</a:t>
            </a:r>
            <a:r>
              <a:rPr lang="en-US" sz="10000" b="1">
                <a:solidFill>
                  <a:srgbClr val="C00000"/>
                </a:solidFill>
              </a:rPr>
              <a:t>-S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FA364F-D911-F5BB-8F63-4C00319BD8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10288A-EF6E-C5A1-3E23-545001DCECA3}"/>
              </a:ext>
            </a:extLst>
          </p:cNvPr>
          <p:cNvSpPr txBox="1"/>
          <p:nvPr/>
        </p:nvSpPr>
        <p:spPr>
          <a:xfrm>
            <a:off x="8610600" y="4215278"/>
            <a:ext cx="3459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parse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6B463C7-AA5B-6D14-D55D-815BC5383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66701"/>
            <a:ext cx="10553700" cy="632152"/>
          </a:xfrm>
        </p:spPr>
        <p:txBody>
          <a:bodyPr/>
          <a:lstStyle/>
          <a:p>
            <a:r>
              <a:rPr lang="en-US" dirty="0"/>
              <a:t>Energy + sparse readout</a:t>
            </a:r>
          </a:p>
        </p:txBody>
      </p:sp>
    </p:spTree>
    <p:extLst>
      <p:ext uri="{BB962C8B-B14F-4D97-AF65-F5344CB8AC3E}">
        <p14:creationId xmlns:p14="http://schemas.microsoft.com/office/powerpoint/2010/main" val="36445843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AA19EB-C61B-06AD-BBC9-7BF0A7CB4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200" err="1"/>
              <a:t>SparkPix</a:t>
            </a:r>
            <a:r>
              <a:rPr lang="en-CA" sz="3200"/>
              <a:t>-S: science driver and detector needs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AD3CC5-691F-CC88-04F1-D655C34FF1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9750" y="1238722"/>
            <a:ext cx="7573676" cy="4452832"/>
          </a:xfrm>
        </p:spPr>
        <p:txBody>
          <a:bodyPr/>
          <a:lstStyle/>
          <a:p>
            <a:pPr lvl="1" indent="-223520"/>
            <a:r>
              <a:rPr lang="en-US" sz="1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X-ray Photon Correlation Spectroscopy (XPCS) and Speckle Visibility </a:t>
            </a:r>
            <a:br>
              <a:rPr lang="en-US" sz="1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Spectroscopy (XSVS) will open new areas of science at LCLS-II:</a:t>
            </a:r>
          </a:p>
          <a:p>
            <a:pPr marL="690245" lvl="2" indent="-233045">
              <a:buFont typeface="Arial" panose="020B0604020202020204" pitchFamily="34" charset="0"/>
              <a:buChar char="•"/>
            </a:pPr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Study spontaneous fluctuations at the atomic scale from </a:t>
            </a:r>
            <a:b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microseconds down to the femtosecond timescale</a:t>
            </a:r>
          </a:p>
          <a:p>
            <a:pPr marL="690245" lvl="2" indent="-233045">
              <a:buFont typeface="Arial" panose="020B0604020202020204" pitchFamily="34" charset="0"/>
              <a:buChar char="•"/>
            </a:pPr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Access stochastic fluctuations of matter on ultrafast timescales</a:t>
            </a:r>
          </a:p>
          <a:p>
            <a:pPr marL="233680" lvl="1" indent="0">
              <a:buNone/>
            </a:pPr>
            <a:endParaRPr lang="en-US" sz="18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 indent="-223520"/>
            <a:r>
              <a:rPr lang="en-US" sz="1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XPCS and XSVS experiments will benefit from a 2D integrating detector with:</a:t>
            </a:r>
          </a:p>
          <a:p>
            <a:pPr marL="690245" lvl="2" indent="-233045"/>
            <a:r>
              <a:rPr lang="en-US" sz="1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Fine spatial resolution</a:t>
            </a:r>
          </a:p>
          <a:p>
            <a:pPr marL="690245" lvl="2" indent="-233045"/>
            <a:r>
              <a:rPr lang="en-US" sz="1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Operating at 1 MHz, the max rate of LCLS-II</a:t>
            </a:r>
          </a:p>
          <a:p>
            <a:pPr marL="690245" lvl="2" indent="-233045"/>
            <a:r>
              <a:rPr lang="en-US" sz="1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Discriminating between 0, 1, 2, 3…. photons/pixel/frame</a:t>
            </a:r>
          </a:p>
          <a:p>
            <a:pPr marL="690245" lvl="2" indent="-233045"/>
            <a:r>
              <a:rPr lang="en-US" sz="1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On-line data reduction through </a:t>
            </a:r>
            <a:r>
              <a:rPr lang="en-US" sz="18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sparsified</a:t>
            </a:r>
            <a:r>
              <a:rPr lang="en-US" sz="1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readout</a:t>
            </a:r>
          </a:p>
          <a:p>
            <a:pPr marL="690245" lvl="2" indent="-233045">
              <a:buFont typeface="Arial" panose="020B0604020202020204" pitchFamily="34" charset="0"/>
              <a:buChar char="•"/>
            </a:pPr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690245" lvl="2" indent="-233045"/>
            <a:endParaRPr lang="en-US" sz="180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 indent="-223520"/>
            <a:endParaRPr lang="en-CA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13E2F6-DBAE-02E6-BE1F-515FFB7E6F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70A589-C656-97B3-8533-D962AB96975F}"/>
              </a:ext>
            </a:extLst>
          </p:cNvPr>
          <p:cNvSpPr txBox="1"/>
          <p:nvPr/>
        </p:nvSpPr>
        <p:spPr>
          <a:xfrm>
            <a:off x="3122869" y="6292585"/>
            <a:ext cx="81179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i="0" u="none" strike="noStrike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[1] </a:t>
            </a:r>
            <a:r>
              <a:rPr lang="en-US" sz="1000" b="0" i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W. </a:t>
            </a:r>
            <a:r>
              <a:rPr lang="en-US" sz="1000" b="0" i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Roseker</a:t>
            </a:r>
            <a:r>
              <a:rPr lang="en-US" sz="1000" b="0" i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b="0" i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et al.</a:t>
            </a:r>
            <a:r>
              <a:rPr lang="en-US" sz="1000" b="0" i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000" b="0" i="0" strike="noStrike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Towards ultrafast dynamics with split-pulse X-ray Photon Correlation Spectroscopy at Free Electron Laser sources</a:t>
            </a:r>
            <a:endParaRPr lang="en-US" sz="1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E21FB1-4B56-BCEE-9920-82754F45C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9468" y="3470018"/>
            <a:ext cx="2723982" cy="2304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FC2DD8-5BD7-9478-D084-8157AF4F0E7D}"/>
              </a:ext>
            </a:extLst>
          </p:cNvPr>
          <p:cNvSpPr txBox="1"/>
          <p:nvPr/>
        </p:nvSpPr>
        <p:spPr>
          <a:xfrm>
            <a:off x="8353426" y="5714768"/>
            <a:ext cx="32360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0">
                <a:solidFill>
                  <a:srgbClr val="22222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Signal of photon events in a small region </a:t>
            </a:r>
            <a:r>
              <a:rPr lang="en-US" sz="1200" b="1">
                <a:solidFill>
                  <a:srgbClr val="2222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</a:t>
            </a:r>
            <a:r>
              <a:rPr lang="en-US" sz="1200" b="1" i="0">
                <a:solidFill>
                  <a:srgbClr val="22222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 speckle pattern [1]</a:t>
            </a:r>
            <a:endParaRPr lang="en-US" sz="1200" b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" name="Picture 9" descr="Screen Shot 2018-08-08 at 5.32.26 PM.png">
            <a:extLst>
              <a:ext uri="{FF2B5EF4-FFF2-40B4-BE49-F238E27FC236}">
                <a16:creationId xmlns:a16="http://schemas.microsoft.com/office/drawing/2014/main" id="{984BEC4E-E891-4E39-5AB8-9875C097A9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8955" y="1118520"/>
            <a:ext cx="1990876" cy="2026944"/>
          </a:xfrm>
          <a:prstGeom prst="rect">
            <a:avLst/>
          </a:prstGeom>
        </p:spPr>
      </p:pic>
      <p:sp>
        <p:nvSpPr>
          <p:cNvPr id="11" name="Google Shape;75;p1">
            <a:extLst>
              <a:ext uri="{FF2B5EF4-FFF2-40B4-BE49-F238E27FC236}">
                <a16:creationId xmlns:a16="http://schemas.microsoft.com/office/drawing/2014/main" id="{E6956642-E333-DBAF-8F5D-3E87BB855EED}"/>
              </a:ext>
            </a:extLst>
          </p:cNvPr>
          <p:cNvSpPr txBox="1"/>
          <p:nvPr/>
        </p:nvSpPr>
        <p:spPr>
          <a:xfrm>
            <a:off x="8799309" y="3105079"/>
            <a:ext cx="2330166" cy="473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1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40"/>
              <a:buFont typeface="Arial"/>
              <a:buNone/>
            </a:pPr>
            <a:r>
              <a:rPr lang="en-US" sz="1200" b="1" i="0" u="none" strike="noStrike" cap="none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XPCS speckle pattern</a:t>
            </a:r>
          </a:p>
        </p:txBody>
      </p:sp>
    </p:spTree>
    <p:extLst>
      <p:ext uri="{BB962C8B-B14F-4D97-AF65-F5344CB8AC3E}">
        <p14:creationId xmlns:p14="http://schemas.microsoft.com/office/powerpoint/2010/main" val="36250780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C568E5-E841-199D-856A-F282A77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SparkPix</a:t>
            </a:r>
            <a:r>
              <a:rPr lang="en-US" dirty="0"/>
              <a:t>-S: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49C99E-B4E6-AC61-0D56-8F4591126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25" name="Google Shape;75;p1">
            <a:extLst>
              <a:ext uri="{FF2B5EF4-FFF2-40B4-BE49-F238E27FC236}">
                <a16:creationId xmlns:a16="http://schemas.microsoft.com/office/drawing/2014/main" id="{98E96BA0-2FF7-DE8D-1EC8-D9A5138A789D}"/>
              </a:ext>
            </a:extLst>
          </p:cNvPr>
          <p:cNvSpPr txBox="1"/>
          <p:nvPr/>
        </p:nvSpPr>
        <p:spPr>
          <a:xfrm>
            <a:off x="8476321" y="5863392"/>
            <a:ext cx="2887119" cy="601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1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40"/>
              <a:buFont typeface="Arial"/>
              <a:buNone/>
            </a:pPr>
            <a:r>
              <a:rPr lang="en-US" sz="1200" b="1" u="none" strike="noStrike" cap="none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Block diagram of </a:t>
            </a:r>
            <a:r>
              <a:rPr lang="en-US" sz="1200" b="1" u="none" strike="noStrike" cap="none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SparkPix</a:t>
            </a:r>
            <a:r>
              <a:rPr lang="en-US" sz="1200" b="1" u="none" strike="noStrike" cap="none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-S prototype</a:t>
            </a:r>
          </a:p>
        </p:txBody>
      </p:sp>
      <p:sp>
        <p:nvSpPr>
          <p:cNvPr id="35" name="Content Placeholder 29">
            <a:extLst>
              <a:ext uri="{FF2B5EF4-FFF2-40B4-BE49-F238E27FC236}">
                <a16:creationId xmlns:a16="http://schemas.microsoft.com/office/drawing/2014/main" id="{7166895E-359B-2F12-EFBD-D62954E5D920}"/>
              </a:ext>
            </a:extLst>
          </p:cNvPr>
          <p:cNvSpPr txBox="1">
            <a:spLocks/>
          </p:cNvSpPr>
          <p:nvPr/>
        </p:nvSpPr>
        <p:spPr>
          <a:xfrm>
            <a:off x="595255" y="1323787"/>
            <a:ext cx="7067642" cy="495903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marR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marR="0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58838" marR="0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16038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2113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223520"/>
            <a:r>
              <a:rPr lang="en-US" sz="1700" dirty="0"/>
              <a:t>Goal is to meet the main requirements of XPCS/XSVS experiments in a single camera solution:</a:t>
            </a:r>
          </a:p>
          <a:p>
            <a:pPr marL="690245" lvl="2" indent="-233045"/>
            <a:r>
              <a:rPr lang="en-US" sz="1700" dirty="0">
                <a:latin typeface="Arial"/>
                <a:cs typeface="Arial"/>
              </a:rPr>
              <a:t>High-spatial resolution:	50um pixel pitch</a:t>
            </a:r>
          </a:p>
          <a:p>
            <a:pPr marL="690245" lvl="2" indent="-233045"/>
            <a:r>
              <a:rPr lang="en-US" sz="1700" dirty="0">
                <a:latin typeface="Arial"/>
                <a:cs typeface="Arial"/>
              </a:rPr>
              <a:t>High frame-rate:		1 MHz</a:t>
            </a:r>
          </a:p>
          <a:p>
            <a:pPr marL="690245" lvl="2" indent="-233045"/>
            <a:r>
              <a:rPr lang="en-US" sz="1700" dirty="0">
                <a:latin typeface="Arial"/>
                <a:cs typeface="Arial"/>
              </a:rPr>
              <a:t>Low-noise performance	&lt; 60 e</a:t>
            </a:r>
            <a:r>
              <a:rPr lang="en-US" sz="1700" baseline="30000" dirty="0">
                <a:latin typeface="Arial"/>
                <a:cs typeface="Arial"/>
              </a:rPr>
              <a:t>-</a:t>
            </a:r>
          </a:p>
          <a:p>
            <a:pPr marL="690245" lvl="2" indent="-233045"/>
            <a:endParaRPr lang="en-US" sz="1700" baseline="30000" dirty="0"/>
          </a:p>
          <a:p>
            <a:pPr lvl="1" indent="-223520"/>
            <a:endParaRPr lang="en-US" sz="1700" dirty="0"/>
          </a:p>
          <a:p>
            <a:pPr lvl="1" indent="-223520"/>
            <a:r>
              <a:rPr lang="en-US" sz="1700" dirty="0"/>
              <a:t>Designed to be compatible with different sensors:</a:t>
            </a:r>
          </a:p>
          <a:p>
            <a:pPr marL="690245" lvl="2" indent="-233045"/>
            <a:r>
              <a:rPr lang="en-US" sz="1700" dirty="0"/>
              <a:t>4 - 12 keV    </a:t>
            </a:r>
            <a:r>
              <a:rPr lang="en-US" sz="1700" dirty="0">
                <a:sym typeface="Wingdings" panose="05000000000000000000" pitchFamily="2" charset="2"/>
              </a:rPr>
              <a:t></a:t>
            </a:r>
            <a:r>
              <a:rPr lang="en-US" sz="1700" dirty="0"/>
              <a:t> Si sensor</a:t>
            </a:r>
          </a:p>
          <a:p>
            <a:pPr marL="690245" lvl="2" indent="-233045"/>
            <a:r>
              <a:rPr lang="en-US" sz="1700" dirty="0"/>
              <a:t>0.25 - 2 keV </a:t>
            </a:r>
            <a:r>
              <a:rPr lang="en-US" sz="1700" dirty="0">
                <a:sym typeface="Wingdings" panose="05000000000000000000" pitchFamily="2" charset="2"/>
              </a:rPr>
              <a:t> investigated in future phase of the project</a:t>
            </a:r>
          </a:p>
          <a:p>
            <a:pPr lvl="1" indent="-223520"/>
            <a:endParaRPr lang="en-US" sz="1700" dirty="0"/>
          </a:p>
          <a:p>
            <a:pPr lvl="1" indent="-223520"/>
            <a:r>
              <a:rPr lang="en-US" sz="1700" dirty="0"/>
              <a:t>Moved away from “cluster” approach due to several reasons:</a:t>
            </a:r>
          </a:p>
          <a:p>
            <a:pPr lvl="2" indent="-223520"/>
            <a:r>
              <a:rPr lang="en-US" sz="1700" dirty="0"/>
              <a:t>sparse readout, small pixel pitch (area, IR drop, routing)</a:t>
            </a:r>
          </a:p>
          <a:p>
            <a:pPr lvl="1" indent="-223520"/>
            <a:r>
              <a:rPr lang="en-US" sz="1700" dirty="0"/>
              <a:t>Column-parallel ADCs in periphery (adapted from </a:t>
            </a:r>
            <a:r>
              <a:rPr lang="en-US" sz="1700" dirty="0" err="1"/>
              <a:t>ePixUHR</a:t>
            </a:r>
            <a:r>
              <a:rPr lang="en-US" sz="1700" dirty="0"/>
              <a:t>)</a:t>
            </a:r>
          </a:p>
          <a:p>
            <a:pPr lvl="1" indent="-223520"/>
            <a:r>
              <a:rPr lang="en-US" sz="1700" dirty="0" err="1"/>
              <a:t>Sparsification</a:t>
            </a:r>
            <a:r>
              <a:rPr lang="en-US" sz="1700" dirty="0"/>
              <a:t> digital engine from SparkPix-T (adapted)</a:t>
            </a:r>
          </a:p>
          <a:p>
            <a:pPr lvl="1" indent="-223520"/>
            <a:endParaRPr lang="en-US" sz="1700" dirty="0"/>
          </a:p>
          <a:p>
            <a:pPr lvl="1" indent="-223520"/>
            <a:endParaRPr lang="en-US" sz="1700" dirty="0"/>
          </a:p>
          <a:p>
            <a:pPr lvl="1" indent="-223520"/>
            <a:endParaRPr lang="en-US" sz="17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EBA4DB-D695-EEF2-0EB7-D3B1C6D31B63}"/>
              </a:ext>
            </a:extLst>
          </p:cNvPr>
          <p:cNvSpPr/>
          <p:nvPr/>
        </p:nvSpPr>
        <p:spPr>
          <a:xfrm>
            <a:off x="8476902" y="1587221"/>
            <a:ext cx="2886538" cy="378704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EF129-4440-B469-074A-0D8AB80C4E64}"/>
              </a:ext>
            </a:extLst>
          </p:cNvPr>
          <p:cNvSpPr/>
          <p:nvPr/>
        </p:nvSpPr>
        <p:spPr>
          <a:xfrm>
            <a:off x="8571580" y="1662385"/>
            <a:ext cx="2695640" cy="17602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05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Pixel matrix &amp; ADCs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F2CDE0-89D4-3F50-3153-F0D3B610285F}"/>
              </a:ext>
            </a:extLst>
          </p:cNvPr>
          <p:cNvSpPr/>
          <p:nvPr/>
        </p:nvSpPr>
        <p:spPr>
          <a:xfrm>
            <a:off x="8571580" y="4387926"/>
            <a:ext cx="1249054" cy="380864"/>
          </a:xfrm>
          <a:prstGeom prst="rect">
            <a:avLst/>
          </a:prstGeom>
          <a:solidFill>
            <a:schemeClr val="tx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Sparsification</a:t>
            </a:r>
            <a:r>
              <a:rPr lang="en-US" sz="1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Engine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E4655C8-F145-6F73-32F6-B079FC55925D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9196107" y="4768790"/>
            <a:ext cx="0" cy="8118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67EC63C-D767-9318-9173-6CFCCFF70348}"/>
              </a:ext>
            </a:extLst>
          </p:cNvPr>
          <p:cNvCxnSpPr>
            <a:cxnSpLocks/>
          </p:cNvCxnSpPr>
          <p:nvPr/>
        </p:nvCxnSpPr>
        <p:spPr>
          <a:xfrm>
            <a:off x="10629422" y="4768790"/>
            <a:ext cx="0" cy="8118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B363549-EC59-C2AC-3225-3B208FD262BA}"/>
              </a:ext>
            </a:extLst>
          </p:cNvPr>
          <p:cNvSpPr txBox="1"/>
          <p:nvPr/>
        </p:nvSpPr>
        <p:spPr>
          <a:xfrm>
            <a:off x="8635979" y="5374265"/>
            <a:ext cx="2566842" cy="48344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05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x4 LVDS output</a:t>
            </a:r>
          </a:p>
          <a:p>
            <a:pPr algn="ctr"/>
            <a:r>
              <a:rPr lang="en-US" sz="105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@ 1 Gbps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ADD347-CA98-A107-BA65-242283D94433}"/>
              </a:ext>
            </a:extLst>
          </p:cNvPr>
          <p:cNvSpPr/>
          <p:nvPr/>
        </p:nvSpPr>
        <p:spPr>
          <a:xfrm>
            <a:off x="8571580" y="4902229"/>
            <a:ext cx="2695640" cy="380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Slow control &amp; analog bias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A510DAB-FE39-873E-EA2D-BD5678ECBB8A}"/>
              </a:ext>
            </a:extLst>
          </p:cNvPr>
          <p:cNvCxnSpPr>
            <a:cxnSpLocks/>
          </p:cNvCxnSpPr>
          <p:nvPr/>
        </p:nvCxnSpPr>
        <p:spPr>
          <a:xfrm>
            <a:off x="8827461" y="3422642"/>
            <a:ext cx="0" cy="286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E41494C-6D29-A9A7-1D6F-963CEABC0B7B}"/>
              </a:ext>
            </a:extLst>
          </p:cNvPr>
          <p:cNvCxnSpPr>
            <a:cxnSpLocks/>
          </p:cNvCxnSpPr>
          <p:nvPr/>
        </p:nvCxnSpPr>
        <p:spPr>
          <a:xfrm>
            <a:off x="9096210" y="3422642"/>
            <a:ext cx="0" cy="286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DAD0493-A9E9-A488-E3A1-4A02ED968EC9}"/>
              </a:ext>
            </a:extLst>
          </p:cNvPr>
          <p:cNvCxnSpPr>
            <a:cxnSpLocks/>
          </p:cNvCxnSpPr>
          <p:nvPr/>
        </p:nvCxnSpPr>
        <p:spPr>
          <a:xfrm>
            <a:off x="9345048" y="3422642"/>
            <a:ext cx="0" cy="286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547D584-3097-61E2-D9F9-9A2DB1B0D1F5}"/>
              </a:ext>
            </a:extLst>
          </p:cNvPr>
          <p:cNvCxnSpPr>
            <a:cxnSpLocks/>
          </p:cNvCxnSpPr>
          <p:nvPr/>
        </p:nvCxnSpPr>
        <p:spPr>
          <a:xfrm>
            <a:off x="9623748" y="3422642"/>
            <a:ext cx="0" cy="286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048BAFA-98E7-335D-AFF6-BD29FF0CE970}"/>
              </a:ext>
            </a:extLst>
          </p:cNvPr>
          <p:cNvCxnSpPr>
            <a:cxnSpLocks/>
          </p:cNvCxnSpPr>
          <p:nvPr/>
        </p:nvCxnSpPr>
        <p:spPr>
          <a:xfrm>
            <a:off x="10247462" y="3422642"/>
            <a:ext cx="0" cy="286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72B83AF-90CD-0EF5-7415-92E4066B1D20}"/>
              </a:ext>
            </a:extLst>
          </p:cNvPr>
          <p:cNvCxnSpPr>
            <a:cxnSpLocks/>
          </p:cNvCxnSpPr>
          <p:nvPr/>
        </p:nvCxnSpPr>
        <p:spPr>
          <a:xfrm>
            <a:off x="10516210" y="3422642"/>
            <a:ext cx="0" cy="286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CCB74B1-C494-093D-E6F8-79A1FF183978}"/>
              </a:ext>
            </a:extLst>
          </p:cNvPr>
          <p:cNvCxnSpPr>
            <a:cxnSpLocks/>
          </p:cNvCxnSpPr>
          <p:nvPr/>
        </p:nvCxnSpPr>
        <p:spPr>
          <a:xfrm>
            <a:off x="10765049" y="3422642"/>
            <a:ext cx="0" cy="286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0C334DA-B064-BFFE-080F-E59BFADB52CD}"/>
              </a:ext>
            </a:extLst>
          </p:cNvPr>
          <p:cNvCxnSpPr>
            <a:cxnSpLocks/>
          </p:cNvCxnSpPr>
          <p:nvPr/>
        </p:nvCxnSpPr>
        <p:spPr>
          <a:xfrm>
            <a:off x="11043749" y="3422642"/>
            <a:ext cx="0" cy="286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528C11AF-A334-3D0C-E5CF-5896D1D3C97A}"/>
              </a:ext>
            </a:extLst>
          </p:cNvPr>
          <p:cNvSpPr/>
          <p:nvPr/>
        </p:nvSpPr>
        <p:spPr>
          <a:xfrm>
            <a:off x="10029150" y="4387926"/>
            <a:ext cx="1249054" cy="380864"/>
          </a:xfrm>
          <a:prstGeom prst="rect">
            <a:avLst/>
          </a:prstGeom>
          <a:solidFill>
            <a:schemeClr val="tx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Sparsification</a:t>
            </a:r>
            <a:r>
              <a:rPr lang="en-US" sz="1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Engine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6FBAEE-FE3F-C21E-B998-F049049CFD83}"/>
              </a:ext>
            </a:extLst>
          </p:cNvPr>
          <p:cNvSpPr txBox="1"/>
          <p:nvPr/>
        </p:nvSpPr>
        <p:spPr>
          <a:xfrm rot="16200000">
            <a:off x="7396884" y="2970841"/>
            <a:ext cx="1734967" cy="358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SparkPix</a:t>
            </a:r>
            <a:r>
              <a:rPr lang="en-US" sz="14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-S ASIC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434F5C5-0555-F51A-D04C-5E92AF9DA4E5}"/>
              </a:ext>
            </a:extLst>
          </p:cNvPr>
          <p:cNvSpPr/>
          <p:nvPr/>
        </p:nvSpPr>
        <p:spPr>
          <a:xfrm>
            <a:off x="8950390" y="2910013"/>
            <a:ext cx="199072" cy="19907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D0F8EDD-E8B2-2BAB-7096-4FFAD7F5D263}"/>
              </a:ext>
            </a:extLst>
          </p:cNvPr>
          <p:cNvSpPr/>
          <p:nvPr/>
        </p:nvSpPr>
        <p:spPr>
          <a:xfrm>
            <a:off x="9283961" y="2910013"/>
            <a:ext cx="199072" cy="19907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D21DD1E-7BC5-6E93-419C-A81F656B0B59}"/>
              </a:ext>
            </a:extLst>
          </p:cNvPr>
          <p:cNvSpPr/>
          <p:nvPr/>
        </p:nvSpPr>
        <p:spPr>
          <a:xfrm>
            <a:off x="9596045" y="2910013"/>
            <a:ext cx="199072" cy="19907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EECB8C7-0F39-F3A6-722A-B6FD6326D011}"/>
              </a:ext>
            </a:extLst>
          </p:cNvPr>
          <p:cNvSpPr/>
          <p:nvPr/>
        </p:nvSpPr>
        <p:spPr>
          <a:xfrm>
            <a:off x="9929615" y="2910013"/>
            <a:ext cx="199072" cy="19907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F818849-A45D-0DAF-E984-BAD81464DADB}"/>
              </a:ext>
            </a:extLst>
          </p:cNvPr>
          <p:cNvSpPr/>
          <p:nvPr/>
        </p:nvSpPr>
        <p:spPr>
          <a:xfrm>
            <a:off x="10265696" y="2910013"/>
            <a:ext cx="199072" cy="19907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4931F28-4AE9-C609-351F-42F28BFF3726}"/>
              </a:ext>
            </a:extLst>
          </p:cNvPr>
          <p:cNvSpPr/>
          <p:nvPr/>
        </p:nvSpPr>
        <p:spPr>
          <a:xfrm>
            <a:off x="10599267" y="2910013"/>
            <a:ext cx="199072" cy="19907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1049A62-6BD4-000E-57DE-657E55628618}"/>
              </a:ext>
            </a:extLst>
          </p:cNvPr>
          <p:cNvSpPr/>
          <p:nvPr/>
        </p:nvSpPr>
        <p:spPr>
          <a:xfrm>
            <a:off x="10889712" y="2910013"/>
            <a:ext cx="199072" cy="19907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7997BBE-E41B-F8AC-F339-58DBB2AA7CF3}"/>
              </a:ext>
            </a:extLst>
          </p:cNvPr>
          <p:cNvSpPr/>
          <p:nvPr/>
        </p:nvSpPr>
        <p:spPr>
          <a:xfrm>
            <a:off x="8652378" y="1280815"/>
            <a:ext cx="2695641" cy="17429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Sensor</a:t>
            </a:r>
          </a:p>
          <a:p>
            <a:pPr algn="ctr"/>
            <a:r>
              <a:rPr lang="en-US" sz="105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(different variants for</a:t>
            </a:r>
            <a:br>
              <a:rPr lang="en-US" sz="105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05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soft and hard X-rays) </a:t>
            </a:r>
          </a:p>
          <a:p>
            <a:pPr algn="ctr"/>
            <a:endParaRPr lang="en-US" sz="105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BD711C-71C9-6FB2-6E4F-2063D6DE03DA}"/>
              </a:ext>
            </a:extLst>
          </p:cNvPr>
          <p:cNvSpPr/>
          <p:nvPr/>
        </p:nvSpPr>
        <p:spPr>
          <a:xfrm>
            <a:off x="8571580" y="3723575"/>
            <a:ext cx="2695640" cy="380864"/>
          </a:xfrm>
          <a:prstGeom prst="rect">
            <a:avLst/>
          </a:prstGeom>
          <a:solidFill>
            <a:schemeClr val="tx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x48 column SAR-ADC @ 10b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855758E-7B9D-FE6D-A8AE-8162DB98B01A}"/>
              </a:ext>
            </a:extLst>
          </p:cNvPr>
          <p:cNvCxnSpPr>
            <a:cxnSpLocks/>
          </p:cNvCxnSpPr>
          <p:nvPr/>
        </p:nvCxnSpPr>
        <p:spPr>
          <a:xfrm>
            <a:off x="8827461" y="4104439"/>
            <a:ext cx="0" cy="286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51CD5F-27FA-1CA6-22D6-CAFF55C476C5}"/>
              </a:ext>
            </a:extLst>
          </p:cNvPr>
          <p:cNvCxnSpPr>
            <a:cxnSpLocks/>
          </p:cNvCxnSpPr>
          <p:nvPr/>
        </p:nvCxnSpPr>
        <p:spPr>
          <a:xfrm>
            <a:off x="9096210" y="4104439"/>
            <a:ext cx="0" cy="286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C408942-9D24-6A4F-127A-C93CAB3224ED}"/>
              </a:ext>
            </a:extLst>
          </p:cNvPr>
          <p:cNvCxnSpPr>
            <a:cxnSpLocks/>
          </p:cNvCxnSpPr>
          <p:nvPr/>
        </p:nvCxnSpPr>
        <p:spPr>
          <a:xfrm>
            <a:off x="9345048" y="4104439"/>
            <a:ext cx="0" cy="286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BCA22AE-50E5-D75C-4E6D-26CBD4E5DF17}"/>
              </a:ext>
            </a:extLst>
          </p:cNvPr>
          <p:cNvCxnSpPr>
            <a:cxnSpLocks/>
          </p:cNvCxnSpPr>
          <p:nvPr/>
        </p:nvCxnSpPr>
        <p:spPr>
          <a:xfrm>
            <a:off x="9623748" y="4104439"/>
            <a:ext cx="0" cy="286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4765105-20EA-1BDC-9D7A-AFE34325F2C2}"/>
              </a:ext>
            </a:extLst>
          </p:cNvPr>
          <p:cNvCxnSpPr>
            <a:cxnSpLocks/>
          </p:cNvCxnSpPr>
          <p:nvPr/>
        </p:nvCxnSpPr>
        <p:spPr>
          <a:xfrm>
            <a:off x="10247462" y="4104439"/>
            <a:ext cx="0" cy="286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2BC9784-6FF9-72C0-57BA-CEE79A14CA7C}"/>
              </a:ext>
            </a:extLst>
          </p:cNvPr>
          <p:cNvCxnSpPr>
            <a:cxnSpLocks/>
          </p:cNvCxnSpPr>
          <p:nvPr/>
        </p:nvCxnSpPr>
        <p:spPr>
          <a:xfrm>
            <a:off x="10516210" y="4104439"/>
            <a:ext cx="0" cy="286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D002037-6885-093A-DE37-411480B244F3}"/>
              </a:ext>
            </a:extLst>
          </p:cNvPr>
          <p:cNvCxnSpPr>
            <a:cxnSpLocks/>
          </p:cNvCxnSpPr>
          <p:nvPr/>
        </p:nvCxnSpPr>
        <p:spPr>
          <a:xfrm>
            <a:off x="10765049" y="4104439"/>
            <a:ext cx="0" cy="286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4652509-6DC0-4F40-93CD-CD7BBEBC68CD}"/>
              </a:ext>
            </a:extLst>
          </p:cNvPr>
          <p:cNvCxnSpPr>
            <a:cxnSpLocks/>
          </p:cNvCxnSpPr>
          <p:nvPr/>
        </p:nvCxnSpPr>
        <p:spPr>
          <a:xfrm>
            <a:off x="11043749" y="4104439"/>
            <a:ext cx="0" cy="286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648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C21F52-2319-E683-15B3-B34F1DD17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LCLS-II &amp; LCLS-II-HE: revolutionary tools for X-ray science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15476D-0B48-D1F9-01F1-1E753F7A60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202584"/>
            <a:ext cx="10553700" cy="445283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LCLS-II will be the first XFEL to be based on continuous-wave superconducting accelerator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Continuous repetition rate of 1 MHz, with photon energies between 250 eV and 12 keV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1538AA-0C42-A8E8-E3B4-E9DDC88AE6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5C57CA-3C31-0C56-1C2F-BBB6D2B8E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67996"/>
            <a:ext cx="4602350" cy="35158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E3CF-4DA2-C45A-F1BF-3805B8F72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8949" y="2447425"/>
            <a:ext cx="5436451" cy="295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68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942321C-CF64-5243-F833-8EDEC244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SparkPix-S: pixel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4BCADA-E55F-EE9F-BFCC-73D9A94CB9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A48A6D2C-4789-1422-2645-11CA2E589C6B}"/>
              </a:ext>
            </a:extLst>
          </p:cNvPr>
          <p:cNvSpPr txBox="1">
            <a:spLocks/>
          </p:cNvSpPr>
          <p:nvPr/>
        </p:nvSpPr>
        <p:spPr>
          <a:xfrm>
            <a:off x="230019" y="1743210"/>
            <a:ext cx="6072918" cy="453961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marR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marR="0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58838" marR="0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16038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2113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0245" lvl="2" indent="0">
              <a:buFont typeface="Arial" panose="020B0604020202020204" pitchFamily="34" charset="0"/>
              <a:buNone/>
            </a:pPr>
            <a:endParaRPr lang="en-US" sz="1800" b="1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Wingdings" panose="05000000000000000000" pitchFamily="2" charset="2"/>
            </a:endParaRPr>
          </a:p>
        </p:txBody>
      </p:sp>
      <p:pic>
        <p:nvPicPr>
          <p:cNvPr id="4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A4464BBD-1065-8C79-E1F2-2A9D584B0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046" y="1752712"/>
            <a:ext cx="6178309" cy="381153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600ECE2-9372-4D3E-17FC-CC4008D53518}"/>
              </a:ext>
            </a:extLst>
          </p:cNvPr>
          <p:cNvCxnSpPr>
            <a:cxnSpLocks/>
          </p:cNvCxnSpPr>
          <p:nvPr/>
        </p:nvCxnSpPr>
        <p:spPr>
          <a:xfrm flipH="1">
            <a:off x="7303518" y="2002121"/>
            <a:ext cx="1905000" cy="6382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36952DC0-EAA2-BE5C-3E9F-9D4E7494626D}"/>
              </a:ext>
            </a:extLst>
          </p:cNvPr>
          <p:cNvSpPr txBox="1">
            <a:spLocks/>
          </p:cNvSpPr>
          <p:nvPr/>
        </p:nvSpPr>
        <p:spPr>
          <a:xfrm>
            <a:off x="9208519" y="1684147"/>
            <a:ext cx="2659632" cy="788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Each pixel negotiates access to a bus shared every two columns. 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334CFD5F-39A1-6F0B-C035-9A59583F886C}"/>
              </a:ext>
            </a:extLst>
          </p:cNvPr>
          <p:cNvSpPr txBox="1">
            <a:spLocks/>
          </p:cNvSpPr>
          <p:nvPr/>
        </p:nvSpPr>
        <p:spPr>
          <a:xfrm>
            <a:off x="9208518" y="4398834"/>
            <a:ext cx="2732566" cy="788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10b SAR ADC (100um pitch) serving two columns.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21BE4BF-A1DD-1744-8D1C-DE1690147588}"/>
              </a:ext>
            </a:extLst>
          </p:cNvPr>
          <p:cNvCxnSpPr>
            <a:cxnSpLocks/>
          </p:cNvCxnSpPr>
          <p:nvPr/>
        </p:nvCxnSpPr>
        <p:spPr>
          <a:xfrm flipH="1" flipV="1">
            <a:off x="8592569" y="3993432"/>
            <a:ext cx="615949" cy="5603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C51881D-975C-AC3E-EE7F-490EA0DC17B8}"/>
              </a:ext>
            </a:extLst>
          </p:cNvPr>
          <p:cNvCxnSpPr>
            <a:cxnSpLocks/>
          </p:cNvCxnSpPr>
          <p:nvPr/>
        </p:nvCxnSpPr>
        <p:spPr>
          <a:xfrm>
            <a:off x="5256341" y="1646506"/>
            <a:ext cx="159897" cy="9893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DFCF6AB7-A3E0-7F57-6B9D-71A4C3196EB8}"/>
              </a:ext>
            </a:extLst>
          </p:cNvPr>
          <p:cNvSpPr txBox="1">
            <a:spLocks/>
          </p:cNvSpPr>
          <p:nvPr/>
        </p:nvSpPr>
        <p:spPr>
          <a:xfrm>
            <a:off x="4510138" y="1046356"/>
            <a:ext cx="4127759" cy="788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5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Integration and readout are pipelined </a:t>
            </a:r>
            <a:br>
              <a:rPr lang="en-US" sz="15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5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using 2 analog memories.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D93F054E-7048-9214-7A83-E2D7E07F05AE}"/>
              </a:ext>
            </a:extLst>
          </p:cNvPr>
          <p:cNvSpPr txBox="1">
            <a:spLocks/>
          </p:cNvSpPr>
          <p:nvPr/>
        </p:nvSpPr>
        <p:spPr>
          <a:xfrm>
            <a:off x="778409" y="1034132"/>
            <a:ext cx="3072224" cy="788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5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Filter is programmable: trade frame-rate for better noise performance.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AEA6297-935A-771A-EBC9-ED60A930CDEF}"/>
              </a:ext>
            </a:extLst>
          </p:cNvPr>
          <p:cNvCxnSpPr>
            <a:cxnSpLocks/>
          </p:cNvCxnSpPr>
          <p:nvPr/>
        </p:nvCxnSpPr>
        <p:spPr>
          <a:xfrm>
            <a:off x="3553147" y="1523800"/>
            <a:ext cx="956990" cy="7974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30AB939B-7577-4870-F741-65F3AD25D9BC}"/>
              </a:ext>
            </a:extLst>
          </p:cNvPr>
          <p:cNvSpPr txBox="1">
            <a:spLocks/>
          </p:cNvSpPr>
          <p:nvPr/>
        </p:nvSpPr>
        <p:spPr>
          <a:xfrm>
            <a:off x="613994" y="2930840"/>
            <a:ext cx="1810680" cy="14679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5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Fixed gain, </a:t>
            </a:r>
            <a:br>
              <a:rPr lang="en-US" sz="15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5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dual supply,</a:t>
            </a:r>
            <a:br>
              <a:rPr lang="en-US" sz="15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5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synchronous reset CSA.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575637E-3579-9A7C-B852-34630AEDA522}"/>
              </a:ext>
            </a:extLst>
          </p:cNvPr>
          <p:cNvCxnSpPr>
            <a:cxnSpLocks/>
          </p:cNvCxnSpPr>
          <p:nvPr/>
        </p:nvCxnSpPr>
        <p:spPr>
          <a:xfrm flipV="1">
            <a:off x="1847224" y="2703751"/>
            <a:ext cx="1464251" cy="4968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6A3E768-6A81-A7EB-0253-DB18F91EEB71}"/>
              </a:ext>
            </a:extLst>
          </p:cNvPr>
          <p:cNvSpPr txBox="1"/>
          <p:nvPr/>
        </p:nvSpPr>
        <p:spPr>
          <a:xfrm>
            <a:off x="4400539" y="5668153"/>
            <a:ext cx="480797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>
                <a:latin typeface="Lato" panose="020F0502020204030203" pitchFamily="34" charset="0"/>
              </a:rPr>
              <a:t>Threshold generation strategy based on a matched buffers with tunable offset + auto-zeroed comparator.</a:t>
            </a:r>
            <a:endParaRPr lang="en-US" sz="150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F088E69-A4D5-07CA-2602-17367913BF62}"/>
              </a:ext>
            </a:extLst>
          </p:cNvPr>
          <p:cNvCxnSpPr>
            <a:cxnSpLocks/>
            <a:stCxn id="18" idx="0"/>
          </p:cNvCxnSpPr>
          <p:nvPr/>
        </p:nvCxnSpPr>
        <p:spPr>
          <a:xfrm flipH="1" flipV="1">
            <a:off x="6302937" y="4731705"/>
            <a:ext cx="501592" cy="9364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5">
            <a:extLst>
              <a:ext uri="{FF2B5EF4-FFF2-40B4-BE49-F238E27FC236}">
                <a16:creationId xmlns:a16="http://schemas.microsoft.com/office/drawing/2014/main" id="{DADD4F3C-E5FC-61A8-B9F5-E9FDB72CC5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282" y="6245414"/>
            <a:ext cx="5514975" cy="365125"/>
          </a:xfrm>
        </p:spPr>
        <p:txBody>
          <a:bodyPr/>
          <a:lstStyle/>
          <a:p>
            <a:r>
              <a:rPr lang="en-US" dirty="0"/>
              <a:t>F. Mele – </a:t>
            </a:r>
            <a:r>
              <a:rPr lang="en-US" dirty="0" err="1"/>
              <a:t>PoliMi</a:t>
            </a:r>
            <a:r>
              <a:rPr lang="en-US" dirty="0"/>
              <a:t>; A. P. Perez, L. Rota, A. Habib, H. Kim – SLAC IC Team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00E6231-345C-E0A4-1557-99EBCB9AD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6709" y="6138261"/>
            <a:ext cx="789745" cy="579432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FDE184F9-EC46-AD6D-9416-03C98AA2CE24}"/>
              </a:ext>
            </a:extLst>
          </p:cNvPr>
          <p:cNvCxnSpPr>
            <a:cxnSpLocks/>
          </p:cNvCxnSpPr>
          <p:nvPr/>
        </p:nvCxnSpPr>
        <p:spPr>
          <a:xfrm flipH="1">
            <a:off x="8508074" y="3024811"/>
            <a:ext cx="791709" cy="2652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569D67E-C8C6-1227-A340-7B49F038D314}"/>
              </a:ext>
            </a:extLst>
          </p:cNvPr>
          <p:cNvSpPr txBox="1">
            <a:spLocks/>
          </p:cNvSpPr>
          <p:nvPr/>
        </p:nvSpPr>
        <p:spPr>
          <a:xfrm>
            <a:off x="9302349" y="2697782"/>
            <a:ext cx="2659632" cy="788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Asynchronous sparse logic</a:t>
            </a:r>
          </a:p>
        </p:txBody>
      </p:sp>
    </p:spTree>
    <p:extLst>
      <p:ext uri="{BB962C8B-B14F-4D97-AF65-F5344CB8AC3E}">
        <p14:creationId xmlns:p14="http://schemas.microsoft.com/office/powerpoint/2010/main" val="42272175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24CD3A-0D9A-7FB7-C7E1-952734D92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err="1"/>
              <a:t>SparkPix</a:t>
            </a:r>
            <a:r>
              <a:rPr lang="en-US"/>
              <a:t>-S: status and next steps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0D762-7C44-670A-7865-CF6677FA8B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9853D88-7354-B621-D59B-46C3AE429FFE}"/>
              </a:ext>
            </a:extLst>
          </p:cNvPr>
          <p:cNvSpPr txBox="1">
            <a:spLocks/>
          </p:cNvSpPr>
          <p:nvPr/>
        </p:nvSpPr>
        <p:spPr>
          <a:xfrm>
            <a:off x="1725684" y="2005808"/>
            <a:ext cx="4343398" cy="374786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E8FAF3-68B4-45E8-CBFF-F3E8CC888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848" y="3506958"/>
            <a:ext cx="0" cy="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C01AFB-4AA7-E568-15FB-51B390B86FE9}"/>
              </a:ext>
            </a:extLst>
          </p:cNvPr>
          <p:cNvSpPr txBox="1"/>
          <p:nvPr/>
        </p:nvSpPr>
        <p:spPr>
          <a:xfrm>
            <a:off x="1219200" y="4903304"/>
            <a:ext cx="180974" cy="3619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20" name="Content Placeholder 29">
            <a:extLst>
              <a:ext uri="{FF2B5EF4-FFF2-40B4-BE49-F238E27FC236}">
                <a16:creationId xmlns:a16="http://schemas.microsoft.com/office/drawing/2014/main" id="{0C865553-8A4B-D286-936A-C4063C7DDF9E}"/>
              </a:ext>
            </a:extLst>
          </p:cNvPr>
          <p:cNvSpPr txBox="1">
            <a:spLocks/>
          </p:cNvSpPr>
          <p:nvPr/>
        </p:nvSpPr>
        <p:spPr>
          <a:xfrm>
            <a:off x="462349" y="1109266"/>
            <a:ext cx="7214989" cy="157584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marR="0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58838" marR="0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16038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2113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First MPW has been designed between July 2022 – May 2023</a:t>
            </a:r>
          </a:p>
          <a:p>
            <a:pPr lvl="1"/>
            <a:r>
              <a:rPr lang="en-US" dirty="0"/>
              <a:t>Chip is now in fab, expected delivery in August 2023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Simulated performance of first prototype:</a:t>
            </a:r>
          </a:p>
          <a:p>
            <a:pPr lvl="2"/>
            <a:r>
              <a:rPr lang="en-US" dirty="0"/>
              <a:t>Noise: 50-55 e</a:t>
            </a:r>
            <a:r>
              <a:rPr lang="en-US" baseline="30000" dirty="0"/>
              <a:t>-</a:t>
            </a:r>
          </a:p>
          <a:p>
            <a:pPr lvl="2"/>
            <a:r>
              <a:rPr lang="en-US" dirty="0"/>
              <a:t>Dynamic range: 50keV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Full-scale design will feature x8 5Gb/s output links to meet the </a:t>
            </a:r>
            <a:br>
              <a:rPr lang="en-US" dirty="0"/>
            </a:br>
            <a:r>
              <a:rPr lang="en-US" dirty="0"/>
              <a:t>1% occupancy spec @ 1 MHz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Targeting tape-out of 1</a:t>
            </a:r>
            <a:r>
              <a:rPr lang="en-US" baseline="30000" dirty="0"/>
              <a:t>st</a:t>
            </a:r>
            <a:r>
              <a:rPr lang="en-US" dirty="0"/>
              <a:t> full ASIC in mid 2024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>
              <a:tabLst>
                <a:tab pos="5830888" algn="l"/>
              </a:tabLst>
            </a:pPr>
            <a:endParaRPr lang="en-US" dirty="0"/>
          </a:p>
          <a:p>
            <a:pPr marL="457200" lvl="2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6036099-6641-B440-02E6-082B72399D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6075" y="6282824"/>
            <a:ext cx="5514975" cy="365125"/>
          </a:xfrm>
        </p:spPr>
        <p:txBody>
          <a:bodyPr/>
          <a:lstStyle/>
          <a:p>
            <a:r>
              <a:rPr lang="en-US"/>
              <a:t>SLAC</a:t>
            </a:r>
            <a:r>
              <a:rPr lang="en-US" dirty="0"/>
              <a:t> IC Team</a:t>
            </a:r>
            <a:endParaRPr lang="en-US" i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6881A1-3996-4376-8CA2-6D84AAF51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841" y="1028462"/>
            <a:ext cx="3870960" cy="501638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43EBA4F-430F-1B31-DF9E-38072CF9C4AF}"/>
              </a:ext>
            </a:extLst>
          </p:cNvPr>
          <p:cNvCxnSpPr>
            <a:cxnSpLocks/>
          </p:cNvCxnSpPr>
          <p:nvPr/>
        </p:nvCxnSpPr>
        <p:spPr>
          <a:xfrm>
            <a:off x="7424464" y="1033377"/>
            <a:ext cx="0" cy="4856197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5BD5F2D-55A8-ACA5-B852-3DB0002D45B2}"/>
              </a:ext>
            </a:extLst>
          </p:cNvPr>
          <p:cNvCxnSpPr>
            <a:cxnSpLocks/>
          </p:cNvCxnSpPr>
          <p:nvPr/>
        </p:nvCxnSpPr>
        <p:spPr>
          <a:xfrm>
            <a:off x="7626002" y="6137225"/>
            <a:ext cx="3437414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15E57BE-DBB3-3EAA-3FE3-2130B7E5409E}"/>
              </a:ext>
            </a:extLst>
          </p:cNvPr>
          <p:cNvSpPr txBox="1"/>
          <p:nvPr/>
        </p:nvSpPr>
        <p:spPr>
          <a:xfrm>
            <a:off x="9104645" y="6137225"/>
            <a:ext cx="1522804" cy="291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 mm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FC9CE7-EC5C-E1A3-4DFF-34E9E0CFD79A}"/>
              </a:ext>
            </a:extLst>
          </p:cNvPr>
          <p:cNvSpPr txBox="1"/>
          <p:nvPr/>
        </p:nvSpPr>
        <p:spPr>
          <a:xfrm rot="16200000">
            <a:off x="6485729" y="2794206"/>
            <a:ext cx="1522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7 mm</a:t>
            </a:r>
          </a:p>
        </p:txBody>
      </p:sp>
    </p:spTree>
    <p:extLst>
      <p:ext uri="{BB962C8B-B14F-4D97-AF65-F5344CB8AC3E}">
        <p14:creationId xmlns:p14="http://schemas.microsoft.com/office/powerpoint/2010/main" val="33035547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EEB3B3-F707-2AD6-BB7D-01D262E37E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endParaRPr lang="en-US" sz="6000" b="1">
              <a:solidFill>
                <a:srgbClr val="C00000"/>
              </a:solidFill>
            </a:endParaRPr>
          </a:p>
          <a:p>
            <a:pPr algn="ctr"/>
            <a:r>
              <a:rPr lang="en-US" sz="6000" b="1">
                <a:solidFill>
                  <a:srgbClr val="C00000"/>
                </a:solidFill>
              </a:rPr>
              <a:t>Summary</a:t>
            </a:r>
            <a:endParaRPr lang="en-US" sz="10000" b="1">
              <a:solidFill>
                <a:srgbClr val="C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FA364F-D911-F5BB-8F63-4C00319BD8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3581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8D3E70-12C9-C704-1E6C-ACD028D1B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DFDA35-2B01-0B23-0B7D-1D0F3132D4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508698"/>
            <a:ext cx="10553700" cy="4908831"/>
          </a:xfrm>
        </p:spPr>
        <p:txBody>
          <a:bodyPr/>
          <a:lstStyle/>
          <a:p>
            <a:pPr defTabSz="1028700"/>
            <a:r>
              <a:rPr lang="en-US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Full-frame detectors:</a:t>
            </a:r>
          </a:p>
          <a:p>
            <a:pPr marL="285750" indent="-285750" defTabSz="10287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8C1515"/>
                </a:solidFill>
                <a:latin typeface="Lato" panose="020F0502020204030203" pitchFamily="34" charset="0"/>
              </a:rPr>
              <a:t>ePixUHR-35kHz</a:t>
            </a:r>
            <a:r>
              <a:rPr lang="en-US" b="1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	</a:t>
            </a:r>
            <a:r>
              <a:rPr lang="en-US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first large-scale ASIC functional, characterization on-going</a:t>
            </a:r>
            <a:endParaRPr lang="en-US" b="1" dirty="0">
              <a:solidFill>
                <a:srgbClr val="8C151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defTabSz="10287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8C1515"/>
                </a:solidFill>
                <a:latin typeface="Lato" panose="020F0502020204030203" pitchFamily="34" charset="0"/>
              </a:rPr>
              <a:t>ePixUHR-100kHz</a:t>
            </a:r>
            <a:r>
              <a:rPr lang="en-US" b="1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	</a:t>
            </a:r>
            <a:r>
              <a:rPr lang="en-US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upgrade clocking &amp; increase output throughput, 1</a:t>
            </a:r>
            <a:r>
              <a:rPr lang="en-US" baseline="30000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</a:t>
            </a:r>
            <a:r>
              <a:rPr lang="en-US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prototype in 2024	</a:t>
            </a:r>
          </a:p>
          <a:p>
            <a:pPr defTabSz="1028700"/>
            <a:endParaRPr lang="en-US" sz="400" dirty="0">
              <a:solidFill>
                <a:srgbClr val="8C151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defTabSz="1028700"/>
            <a:r>
              <a:rPr lang="en-US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Detectors with on-ASIC information extraction:</a:t>
            </a:r>
          </a:p>
          <a:p>
            <a:pPr marL="285750" indent="-285750" defTabSz="102870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8C1515"/>
                </a:solidFill>
                <a:latin typeface="Lato" panose="020F0502020204030203" pitchFamily="34" charset="0"/>
              </a:rPr>
              <a:t>SparkPix</a:t>
            </a:r>
            <a:r>
              <a:rPr lang="en-US" b="1" dirty="0">
                <a:solidFill>
                  <a:srgbClr val="8C1515"/>
                </a:solidFill>
                <a:latin typeface="Lato" panose="020F0502020204030203" pitchFamily="34" charset="0"/>
              </a:rPr>
              <a:t>-T</a:t>
            </a:r>
            <a:r>
              <a:rPr lang="en-US" b="1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	</a:t>
            </a:r>
            <a:r>
              <a:rPr lang="en-US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  <a:r>
              <a:rPr lang="en-US" baseline="30000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</a:t>
            </a:r>
            <a:r>
              <a:rPr lang="en-US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full-scale prototype is alive, characterization on-going, beam-time at TMO beamline</a:t>
            </a:r>
            <a:endParaRPr lang="en-US" b="1" dirty="0">
              <a:solidFill>
                <a:srgbClr val="8C151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defTabSz="102870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SparkPix</a:t>
            </a:r>
            <a:r>
              <a:rPr lang="en-US" b="1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-ED: 	</a:t>
            </a:r>
            <a:r>
              <a:rPr lang="en-US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  <a:r>
              <a:rPr lang="en-US" baseline="30000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</a:t>
            </a:r>
            <a:r>
              <a:rPr lang="en-US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prototype demonstrated low-latency feedback, re-assessing science specifications</a:t>
            </a:r>
          </a:p>
          <a:p>
            <a:pPr marL="285750" indent="-285750" defTabSz="102870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8C1515"/>
                </a:solidFill>
                <a:latin typeface="Lato" panose="020F0502020204030203" pitchFamily="34" charset="0"/>
              </a:rPr>
              <a:t>SparkPix</a:t>
            </a:r>
            <a:r>
              <a:rPr lang="en-US" b="1" dirty="0">
                <a:solidFill>
                  <a:srgbClr val="8C1515"/>
                </a:solidFill>
                <a:latin typeface="Lato" panose="020F0502020204030203" pitchFamily="34" charset="0"/>
              </a:rPr>
              <a:t>-RT:</a:t>
            </a:r>
            <a:r>
              <a:rPr lang="en-US" dirty="0">
                <a:solidFill>
                  <a:srgbClr val="8C1515"/>
                </a:solidFill>
                <a:latin typeface="Lato" panose="020F0502020204030203" pitchFamily="34" charset="0"/>
              </a:rPr>
              <a:t>	1</a:t>
            </a:r>
            <a:r>
              <a:rPr lang="en-US" baseline="30000" dirty="0">
                <a:solidFill>
                  <a:srgbClr val="8C1515"/>
                </a:solidFill>
                <a:latin typeface="Lato" panose="020F0502020204030203" pitchFamily="34" charset="0"/>
              </a:rPr>
              <a:t>st</a:t>
            </a:r>
            <a:r>
              <a:rPr lang="en-US" dirty="0">
                <a:solidFill>
                  <a:srgbClr val="8C1515"/>
                </a:solidFill>
                <a:latin typeface="Lato" panose="020F0502020204030203" pitchFamily="34" charset="0"/>
              </a:rPr>
              <a:t> MPW in fab, currently scaling the design to full-scale for late 2023 submission</a:t>
            </a:r>
          </a:p>
          <a:p>
            <a:pPr marL="285750" indent="-285750" defTabSz="102870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8C1515"/>
                </a:solidFill>
                <a:latin typeface="Lato" panose="020F0502020204030203" pitchFamily="34" charset="0"/>
              </a:rPr>
              <a:t>SparkPix</a:t>
            </a:r>
            <a:r>
              <a:rPr lang="en-US" b="1" dirty="0">
                <a:solidFill>
                  <a:srgbClr val="8C1515"/>
                </a:solidFill>
                <a:latin typeface="Lato" panose="020F0502020204030203" pitchFamily="34" charset="0"/>
              </a:rPr>
              <a:t>-S:</a:t>
            </a:r>
            <a:r>
              <a:rPr lang="en-US" dirty="0">
                <a:solidFill>
                  <a:srgbClr val="8C1515"/>
                </a:solidFill>
                <a:latin typeface="Lato" panose="020F0502020204030203" pitchFamily="34" charset="0"/>
              </a:rPr>
              <a:t>	1</a:t>
            </a:r>
            <a:r>
              <a:rPr lang="en-US" baseline="30000" dirty="0">
                <a:solidFill>
                  <a:srgbClr val="8C1515"/>
                </a:solidFill>
                <a:latin typeface="Lato" panose="020F0502020204030203" pitchFamily="34" charset="0"/>
              </a:rPr>
              <a:t>st</a:t>
            </a:r>
            <a:r>
              <a:rPr lang="en-US" dirty="0">
                <a:solidFill>
                  <a:srgbClr val="8C1515"/>
                </a:solidFill>
                <a:latin typeface="Lato" panose="020F0502020204030203" pitchFamily="34" charset="0"/>
              </a:rPr>
              <a:t> MPW in fab, characterization will start in fall, full-scale ASIC in mid-late 2024 </a:t>
            </a:r>
            <a:endParaRPr lang="en-US" dirty="0">
              <a:solidFill>
                <a:srgbClr val="8C151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defTabSz="1028700"/>
            <a:endParaRPr lang="en-US" sz="1600" b="1" dirty="0">
              <a:solidFill>
                <a:srgbClr val="E3970F"/>
              </a:solidFill>
            </a:endParaRPr>
          </a:p>
          <a:p>
            <a:pPr defTabSz="1028700"/>
            <a:endParaRPr lang="en-US" b="1" dirty="0">
              <a:solidFill>
                <a:srgbClr val="E3970F"/>
              </a:solidFill>
            </a:endParaRPr>
          </a:p>
          <a:p>
            <a:pPr defTabSz="1028700"/>
            <a:endParaRPr lang="en-US" sz="1600" b="1" dirty="0">
              <a:solidFill>
                <a:srgbClr val="E3970F"/>
              </a:solidFill>
            </a:endParaRPr>
          </a:p>
          <a:p>
            <a:pPr defTabSz="1028700"/>
            <a:endParaRPr lang="en-US" b="1" dirty="0">
              <a:solidFill>
                <a:srgbClr val="E3970F"/>
              </a:solidFill>
            </a:endParaRPr>
          </a:p>
          <a:p>
            <a:pPr defTabSz="1028700"/>
            <a:endParaRPr lang="en-US" dirty="0">
              <a:solidFill>
                <a:srgbClr val="8C151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defTabSz="10287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47352E-E906-74B6-ECD7-A1CE296A85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EFFC54C4-A289-12BD-2180-1DA858C380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0100" y="1110216"/>
            <a:ext cx="10553700" cy="398482"/>
          </a:xfrm>
        </p:spPr>
        <p:txBody>
          <a:bodyPr/>
          <a:lstStyle/>
          <a:p>
            <a:r>
              <a:rPr lang="en-US" sz="1600" b="1" dirty="0"/>
              <a:t>SLAC is developing a new family of ultra high-rate X-ray detectors to meet the science goals of LCLS-II / LCLS-II-HE</a:t>
            </a:r>
          </a:p>
          <a:p>
            <a:endParaRPr lang="en-US" sz="1600" dirty="0"/>
          </a:p>
        </p:txBody>
      </p:sp>
      <p:pic>
        <p:nvPicPr>
          <p:cNvPr id="7" name="Picture 6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0DE0333F-7DD8-A232-4E14-BCA835D9D3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4696" y="4731251"/>
            <a:ext cx="1331290" cy="14050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A0B0C8-39AC-ED1A-7870-651589DD68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30"/>
          <a:stretch/>
        </p:blipFill>
        <p:spPr>
          <a:xfrm>
            <a:off x="7490255" y="4732356"/>
            <a:ext cx="1023012" cy="14750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3CCAB0-89F1-2483-EDC4-C2C8EE9EC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1374" y="4719351"/>
            <a:ext cx="1092663" cy="1415984"/>
          </a:xfrm>
          <a:prstGeom prst="rect">
            <a:avLst/>
          </a:prstGeom>
        </p:spPr>
      </p:pic>
      <p:pic>
        <p:nvPicPr>
          <p:cNvPr id="6" name="Picture 5" descr="A picture containing toy, electronic engineering, electronics, scale model&#10;&#10;Description automatically generated">
            <a:extLst>
              <a:ext uri="{FF2B5EF4-FFF2-40B4-BE49-F238E27FC236}">
                <a16:creationId xmlns:a16="http://schemas.microsoft.com/office/drawing/2014/main" id="{C89BE26E-7EF6-2CFE-9917-2D1485A53C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034" b="16086"/>
          <a:stretch/>
        </p:blipFill>
        <p:spPr>
          <a:xfrm>
            <a:off x="3376437" y="4732344"/>
            <a:ext cx="1901764" cy="14169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15474A-08B7-485E-8F58-7447C38C5B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103" y="4735418"/>
            <a:ext cx="1425375" cy="141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706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7D6B99-127C-F84F-EC72-A6FBCD9B35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4987" y="1508699"/>
            <a:ext cx="7512213" cy="409757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BAA7FF7-5A42-7426-4515-FA577E335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Future research directions</a:t>
            </a:r>
          </a:p>
        </p:txBody>
      </p:sp>
      <p:sp>
        <p:nvSpPr>
          <p:cNvPr id="57" name="Arrow: Curved Down 56">
            <a:extLst>
              <a:ext uri="{FF2B5EF4-FFF2-40B4-BE49-F238E27FC236}">
                <a16:creationId xmlns:a16="http://schemas.microsoft.com/office/drawing/2014/main" id="{8A6958DE-FBA2-94E2-A0A5-EF978A4F9865}"/>
              </a:ext>
            </a:extLst>
          </p:cNvPr>
          <p:cNvSpPr/>
          <p:nvPr/>
        </p:nvSpPr>
        <p:spPr>
          <a:xfrm rot="5400000" flipH="1">
            <a:off x="10645164" y="3191788"/>
            <a:ext cx="2155206" cy="676338"/>
          </a:xfrm>
          <a:prstGeom prst="curvedDownArrow">
            <a:avLst>
              <a:gd name="adj1" fmla="val 25000"/>
              <a:gd name="adj2" fmla="val 66661"/>
              <a:gd name="adj3" fmla="val 524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0302477-D502-9C2D-10D2-B8CC7894B0F3}"/>
              </a:ext>
            </a:extLst>
          </p:cNvPr>
          <p:cNvSpPr txBox="1"/>
          <p:nvPr/>
        </p:nvSpPr>
        <p:spPr>
          <a:xfrm>
            <a:off x="8660916" y="5546827"/>
            <a:ext cx="34000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6262" algn="ctr">
              <a:buClr>
                <a:srgbClr val="8C1515"/>
              </a:buClr>
              <a:buSzPts val="1400"/>
            </a:pPr>
            <a:r>
              <a:rPr lang="en-US" sz="1600" b="1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 Light"/>
              </a:rPr>
              <a:t>Push computing as close as possible to the source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9BBF6D54-D0F3-5AEE-9355-AA3F15BD3B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6075" y="6282824"/>
            <a:ext cx="5514975" cy="365125"/>
          </a:xfrm>
        </p:spPr>
        <p:txBody>
          <a:bodyPr/>
          <a:lstStyle/>
          <a:p>
            <a:r>
              <a:rPr lang="en-US"/>
              <a:t>A. Dragone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028C584-750D-7BFC-EAFB-3C3A332A38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000"/>
              <a:t>What is the path forward?</a:t>
            </a:r>
            <a:endParaRPr lang="en-US"/>
          </a:p>
        </p:txBody>
      </p:sp>
      <p:sp>
        <p:nvSpPr>
          <p:cNvPr id="12" name="Google Shape;126;p18">
            <a:extLst>
              <a:ext uri="{FF2B5EF4-FFF2-40B4-BE49-F238E27FC236}">
                <a16:creationId xmlns:a16="http://schemas.microsoft.com/office/drawing/2014/main" id="{A4D78177-4E94-5E85-2539-6763312098FE}"/>
              </a:ext>
            </a:extLst>
          </p:cNvPr>
          <p:cNvSpPr txBox="1"/>
          <p:nvPr/>
        </p:nvSpPr>
        <p:spPr>
          <a:xfrm>
            <a:off x="563789" y="1753013"/>
            <a:ext cx="3570061" cy="4555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528955" indent="-342900">
              <a:spcBef>
                <a:spcPts val="600"/>
              </a:spcBef>
              <a:buClr>
                <a:srgbClr val="8C1515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500" dirty="0">
                <a:latin typeface="Lato"/>
                <a:ea typeface="Lato"/>
                <a:cs typeface="Lato"/>
                <a:sym typeface="Roboto Light"/>
              </a:rPr>
              <a:t>Distributed processing for efficiency (energy, information)</a:t>
            </a:r>
            <a:endParaRPr lang="en-US" dirty="0">
              <a:latin typeface="Lato"/>
              <a:ea typeface="Lato"/>
              <a:cs typeface="Lato"/>
            </a:endParaRPr>
          </a:p>
          <a:p>
            <a:pPr marL="528955" indent="-342900">
              <a:spcBef>
                <a:spcPts val="600"/>
              </a:spcBef>
              <a:buClr>
                <a:srgbClr val="8C1515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500" dirty="0">
                <a:latin typeface="Lato"/>
                <a:ea typeface="Lato"/>
                <a:cs typeface="Lato"/>
                <a:sym typeface="Roboto Light"/>
              </a:rPr>
              <a:t>Leverage AI/ML for real time data extraction with low latency</a:t>
            </a:r>
            <a:br>
              <a:rPr lang="en-US" sz="1500" dirty="0">
                <a:latin typeface="Lato"/>
                <a:ea typeface="Lato"/>
                <a:cs typeface="Lato"/>
                <a:sym typeface="Roboto Light"/>
              </a:rPr>
            </a:br>
            <a:r>
              <a:rPr lang="en-US" sz="1500" dirty="0">
                <a:latin typeface="Lato"/>
                <a:ea typeface="Lato"/>
                <a:cs typeface="Lato"/>
                <a:sym typeface="Roboto Light"/>
              </a:rPr>
              <a:t>(see Ryan’s talk)</a:t>
            </a:r>
          </a:p>
          <a:p>
            <a:pPr marL="528955" indent="-342900">
              <a:spcBef>
                <a:spcPts val="600"/>
              </a:spcBef>
              <a:buClr>
                <a:srgbClr val="8C1515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500" dirty="0">
                <a:latin typeface="Lato"/>
                <a:ea typeface="Lato"/>
                <a:cs typeface="Lato"/>
                <a:sym typeface="Roboto Light"/>
              </a:rPr>
              <a:t>Develop adaptive data driven readout architectures </a:t>
            </a:r>
          </a:p>
          <a:p>
            <a:pPr marL="528955" indent="-342900">
              <a:spcBef>
                <a:spcPts val="600"/>
              </a:spcBef>
              <a:buClr>
                <a:srgbClr val="8C1515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500" dirty="0">
                <a:latin typeface="Lato"/>
                <a:ea typeface="Lato"/>
                <a:cs typeface="Lato"/>
                <a:sym typeface="Roboto Light"/>
              </a:rPr>
              <a:t>Develop supporting technology for high bandwidth on detector communication </a:t>
            </a:r>
            <a:endParaRPr lang="en-US" sz="1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28955" indent="-342900">
              <a:spcBef>
                <a:spcPts val="600"/>
              </a:spcBef>
              <a:buClr>
                <a:srgbClr val="8C1515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500" dirty="0">
                <a:latin typeface="Lato"/>
                <a:ea typeface="Lato"/>
                <a:cs typeface="Lato"/>
                <a:sym typeface="Roboto Light"/>
              </a:rPr>
              <a:t>Adopt beyond CMOS technologies with heterogenous integration</a:t>
            </a:r>
            <a:endParaRPr lang="en-US" sz="1500" dirty="0">
              <a:latin typeface="Lato"/>
              <a:ea typeface="Lato"/>
              <a:cs typeface="Lato"/>
            </a:endParaRPr>
          </a:p>
          <a:p>
            <a:pPr marL="528955" indent="-342900">
              <a:spcBef>
                <a:spcPts val="600"/>
              </a:spcBef>
              <a:buClr>
                <a:srgbClr val="8C1515"/>
              </a:buClr>
              <a:buSzPts val="1400"/>
              <a:buFont typeface="Arial" panose="020B0604020202020204" pitchFamily="34" charset="0"/>
              <a:buChar char="•"/>
            </a:pPr>
            <a:endParaRPr lang="en-US" sz="1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894715" indent="-285750">
              <a:spcBef>
                <a:spcPts val="600"/>
              </a:spcBef>
              <a:buClr>
                <a:srgbClr val="8C1515"/>
              </a:buClr>
              <a:buFont typeface="Arial" panose="020B0604020202020204" pitchFamily="34" charset="0"/>
              <a:buChar char="•"/>
            </a:pPr>
            <a:endParaRPr lang="en-US" sz="1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608965" indent="-422910">
              <a:spcBef>
                <a:spcPts val="600"/>
              </a:spcBef>
              <a:buClr>
                <a:srgbClr val="8C1515"/>
              </a:buClr>
              <a:buSzPts val="1400"/>
              <a:buFont typeface="Arial" panose="020B0604020202020204" pitchFamily="34" charset="0"/>
              <a:buChar char="•"/>
            </a:pPr>
            <a:endParaRPr lang="en-US" sz="15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4120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713C33-5381-80FA-E4FB-6EF8F41E32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5B2CDD-89A0-1EC0-CB3C-7A9A046F813E}"/>
              </a:ext>
            </a:extLst>
          </p:cNvPr>
          <p:cNvSpPr txBox="1"/>
          <p:nvPr/>
        </p:nvSpPr>
        <p:spPr>
          <a:xfrm>
            <a:off x="800100" y="1104900"/>
            <a:ext cx="105537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400" b="1" dirty="0">
              <a:solidFill>
                <a:srgbClr val="8C151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en-US" sz="6400" b="1" dirty="0">
              <a:solidFill>
                <a:srgbClr val="8C151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n-US" sz="6400" b="1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6466079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24CD3A-0D9A-7FB7-C7E1-952734D92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ato"/>
                <a:ea typeface="Lato"/>
                <a:cs typeface="Lato"/>
              </a:rPr>
              <a:t>Methodology towards higher rates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0D762-7C44-670A-7865-CF6677FA8B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9590F3-E206-20BE-EE57-895BCB9DD3CA}"/>
              </a:ext>
            </a:extLst>
          </p:cNvPr>
          <p:cNvSpPr txBox="1"/>
          <p:nvPr/>
        </p:nvSpPr>
        <p:spPr>
          <a:xfrm>
            <a:off x="776530" y="1188591"/>
            <a:ext cx="105537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Large number of detectors to be designed &amp; commissioned in next years at LCLS-II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Strategy</a:t>
            </a:r>
            <a:r>
              <a:rPr lang="en-US" b="1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Top-down approach: focus is on delivering detectors systems to meet LCLS-II science program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Modularity, following the success story of the </a:t>
            </a:r>
            <a:r>
              <a:rPr lang="en-US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ePix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family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Sensors</a:t>
            </a:r>
            <a:r>
              <a:rPr lang="en-US" b="1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Sensors compatible with different detectors (pitch, polarity, </a:t>
            </a:r>
            <a:r>
              <a:rPr lang="en-US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etc.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ASICs</a:t>
            </a:r>
            <a:r>
              <a:rPr lang="en-US" b="1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</a:t>
            </a: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CMOS 130 nm node selected: cost-effective, availability &amp; good analog performance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“Overhead” of IP blocks development &amp; prototyping (communication, biasing, control, etc.) is spread over multiple projects / fabrication runs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FPGA &amp; readout cards: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Common data protocols &amp; slow-control interface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Common readout cards, mechanics, cooling strategies </a:t>
            </a:r>
            <a:r>
              <a:rPr lang="en-US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etc..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Firmware &amp; software are modular (and open-source!)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571428-D543-4FF6-224A-EA05C30E9DDB}"/>
              </a:ext>
            </a:extLst>
          </p:cNvPr>
          <p:cNvSpPr txBox="1"/>
          <p:nvPr/>
        </p:nvSpPr>
        <p:spPr>
          <a:xfrm>
            <a:off x="3490785" y="6342275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https://github.com/slaclab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172D1E-6831-0DF5-84D6-6D3BE9D78D3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8FA"/>
              </a:clrFrom>
              <a:clrTo>
                <a:srgbClr val="F6F8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48291" y="6203570"/>
            <a:ext cx="4225154" cy="52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61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8450F5-9038-8967-999A-1E0512510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2143827"/>
            <a:ext cx="10553700" cy="632152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1 to 1,000 Hz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2796E-4783-B2CA-015A-39A77F78D3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644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8450F5-9038-8967-999A-1E0512510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ePix</a:t>
            </a:r>
            <a:r>
              <a:rPr lang="en-US" dirty="0"/>
              <a:t> X-ray Detectors 1-120 Hz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2796E-4783-B2CA-015A-39A77F78D3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1850646-FB62-B756-15FC-D1B7154FBA30}"/>
              </a:ext>
            </a:extLst>
          </p:cNvPr>
          <p:cNvSpPr txBox="1"/>
          <p:nvPr/>
        </p:nvSpPr>
        <p:spPr>
          <a:xfrm>
            <a:off x="397464" y="1112827"/>
            <a:ext cx="74003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sym typeface="Wingdings" panose="05000000000000000000" pitchFamily="2" charset="2"/>
              </a:rPr>
              <a:t>Energy integrating hybrid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sym typeface="Wingdings" panose="05000000000000000000" pitchFamily="2" charset="2"/>
              </a:rPr>
              <a:t>Common platform: off-chip ADCs, near identical balconies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sym typeface="Wingdings" panose="05000000000000000000" pitchFamily="2" charset="2"/>
              </a:rPr>
              <a:t>Deployed at: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sym typeface="Wingdings" panose="05000000000000000000" pitchFamily="2" charset="2"/>
              </a:rPr>
              <a:t>Broad science impact: Photo-chemistry, HIV, inertial fusion, etc.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sym typeface="Wingdings" panose="05000000000000000000" pitchFamily="2" charset="2"/>
              </a:rPr>
              <a:t>LCLS and LCLS II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Lato" panose="020F0502020204030203" pitchFamily="34" charset="0"/>
                <a:sym typeface="Wingdings" panose="05000000000000000000" pitchFamily="2" charset="2"/>
              </a:rPr>
              <a:t>EuXFEL</a:t>
            </a:r>
            <a:r>
              <a:rPr lang="en-US" dirty="0">
                <a:latin typeface="Lato" panose="020F0502020204030203" pitchFamily="34" charset="0"/>
                <a:sym typeface="Wingdings" panose="05000000000000000000" pitchFamily="2" charset="2"/>
              </a:rPr>
              <a:t>, etc.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sym typeface="Wingdings" panose="05000000000000000000" pitchFamily="2" charset="2"/>
              </a:rPr>
              <a:t>ePix100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sym typeface="Wingdings" panose="05000000000000000000" pitchFamily="2" charset="2"/>
              </a:rPr>
              <a:t>50 um pitch, </a:t>
            </a:r>
            <a:r>
              <a:rPr lang="en-US" b="1" dirty="0">
                <a:solidFill>
                  <a:srgbClr val="FF0000"/>
                </a:solidFill>
                <a:latin typeface="Lato" panose="020F0502020204030203" pitchFamily="34" charset="0"/>
                <a:sym typeface="Wingdings" panose="05000000000000000000" pitchFamily="2" charset="2"/>
              </a:rPr>
              <a:t>120 Hz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sym typeface="Wingdings" panose="05000000000000000000" pitchFamily="2" charset="2"/>
              </a:rPr>
              <a:t>rms noise ~45 e-, full well ~ 800 keV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sym typeface="Wingdings" panose="05000000000000000000" pitchFamily="2" charset="2"/>
              </a:rPr>
              <a:t>EMP hardened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sym typeface="Wingdings" panose="05000000000000000000" pitchFamily="2" charset="2"/>
              </a:rPr>
              <a:t>Vacuum compatible ~1e-7 Torr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sym typeface="Wingdings" panose="05000000000000000000" pitchFamily="2" charset="2"/>
              </a:rPr>
              <a:t>250nm CMOS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AD150C-AA0B-C046-A827-2BF3309DF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6666" y="994904"/>
            <a:ext cx="3205555" cy="25959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E7E6D9-2606-0148-80B8-5F1DD7B63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4581" y="3953460"/>
            <a:ext cx="4416775" cy="2213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F6BEAB-A750-8849-AA95-C30524341C58}"/>
              </a:ext>
            </a:extLst>
          </p:cNvPr>
          <p:cNvSpPr txBox="1"/>
          <p:nvPr/>
        </p:nvSpPr>
        <p:spPr>
          <a:xfrm>
            <a:off x="6623657" y="5951803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ePix100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D7B373-0BBE-F741-BEBF-ECEF5CE67BDD}"/>
              </a:ext>
            </a:extLst>
          </p:cNvPr>
          <p:cNvSpPr txBox="1"/>
          <p:nvPr/>
        </p:nvSpPr>
        <p:spPr>
          <a:xfrm>
            <a:off x="6875823" y="3914700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ePix100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A2A03F-38A9-A048-822A-F10C77A2B408}"/>
              </a:ext>
            </a:extLst>
          </p:cNvPr>
          <p:cNvSpPr txBox="1"/>
          <p:nvPr/>
        </p:nvSpPr>
        <p:spPr>
          <a:xfrm>
            <a:off x="3402828" y="5054676"/>
            <a:ext cx="989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Jungfrau</a:t>
            </a:r>
          </a:p>
        </p:txBody>
      </p:sp>
      <p:sp>
        <p:nvSpPr>
          <p:cNvPr id="13" name="Textfeld 9">
            <a:extLst>
              <a:ext uri="{FF2B5EF4-FFF2-40B4-BE49-F238E27FC236}">
                <a16:creationId xmlns:a16="http://schemas.microsoft.com/office/drawing/2014/main" id="{D1314F46-2D2A-C04D-BEC7-65DDF3BD11EB}"/>
              </a:ext>
            </a:extLst>
          </p:cNvPr>
          <p:cNvSpPr txBox="1"/>
          <p:nvPr/>
        </p:nvSpPr>
        <p:spPr>
          <a:xfrm>
            <a:off x="7719383" y="5222819"/>
            <a:ext cx="4072731" cy="112471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600" dirty="0"/>
              <a:t>Characterizing the ionization potential depression </a:t>
            </a:r>
            <a:br>
              <a:rPr lang="en-US" sz="1600" dirty="0"/>
            </a:br>
            <a:r>
              <a:rPr lang="en-US" sz="1600" dirty="0"/>
              <a:t>in Dense Carbon Plasmas with High-Precision </a:t>
            </a:r>
            <a:br>
              <a:rPr lang="en-US" sz="1600" dirty="0"/>
            </a:br>
            <a:r>
              <a:rPr lang="en-US" sz="1600" dirty="0"/>
              <a:t>Spectrally Resolved X-ray Scattering (June 2019)</a:t>
            </a:r>
            <a:br>
              <a:rPr lang="en-US" sz="1600" dirty="0"/>
            </a:br>
            <a:r>
              <a:rPr lang="en-US" sz="1600" b="1" dirty="0"/>
              <a:t>PI:</a:t>
            </a:r>
            <a:r>
              <a:rPr lang="en-US" sz="1600" dirty="0"/>
              <a:t> D. Kraus (HZDR) et al.</a:t>
            </a:r>
          </a:p>
          <a:p>
            <a:pPr marL="269875" indent="-269875">
              <a:lnSpc>
                <a:spcPct val="112000"/>
              </a:lnSpc>
              <a:buBlip>
                <a:blip r:embed="rId4"/>
              </a:buBlip>
            </a:pPr>
            <a:endParaRPr lang="de-DE" sz="1600" dirty="0" err="1"/>
          </a:p>
        </p:txBody>
      </p:sp>
    </p:spTree>
    <p:extLst>
      <p:ext uri="{BB962C8B-B14F-4D97-AF65-F5344CB8AC3E}">
        <p14:creationId xmlns:p14="http://schemas.microsoft.com/office/powerpoint/2010/main" val="28991589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8450F5-9038-8967-999A-1E0512510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ePix10K 120 – 1000 Hz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2796E-4783-B2CA-015A-39A77F78D3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1850646-FB62-B756-15FC-D1B7154FBA30}"/>
              </a:ext>
            </a:extLst>
          </p:cNvPr>
          <p:cNvSpPr txBox="1"/>
          <p:nvPr/>
        </p:nvSpPr>
        <p:spPr>
          <a:xfrm>
            <a:off x="278714" y="934702"/>
            <a:ext cx="47001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sym typeface="Wingdings" panose="05000000000000000000" pitchFamily="2" charset="2"/>
              </a:rPr>
              <a:t>ePix10K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sym typeface="Wingdings" panose="05000000000000000000" pitchFamily="2" charset="2"/>
              </a:rPr>
              <a:t>100 um pitch,  </a:t>
            </a:r>
            <a:r>
              <a:rPr lang="en-US" b="1" dirty="0">
                <a:solidFill>
                  <a:srgbClr val="FF0000"/>
                </a:solidFill>
                <a:latin typeface="Lato" panose="020F0502020204030203" pitchFamily="34" charset="0"/>
                <a:sym typeface="Wingdings" panose="05000000000000000000" pitchFamily="2" charset="2"/>
              </a:rPr>
              <a:t>1 kHz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sym typeface="Wingdings" panose="05000000000000000000" pitchFamily="2" charset="2"/>
              </a:rPr>
              <a:t>rms noise ~100 e-, full well ~80 MeV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sym typeface="Wingdings" panose="05000000000000000000" pitchFamily="2" charset="2"/>
              </a:rPr>
              <a:t>Auto-ranging per pixel per frame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sym typeface="Wingdings" panose="05000000000000000000" pitchFamily="2" charset="2"/>
              </a:rPr>
              <a:t>Deployed at: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sym typeface="Wingdings" panose="05000000000000000000" pitchFamily="2" charset="2"/>
              </a:rPr>
              <a:t>Broad science impact: Photo-chemistry, HIV, inertial fusion, etc.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sym typeface="Wingdings" panose="05000000000000000000" pitchFamily="2" charset="2"/>
              </a:rPr>
              <a:t>LCLS and LCLS II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sym typeface="Wingdings" panose="05000000000000000000" pitchFamily="2" charset="2"/>
              </a:rPr>
              <a:t>Ultra-fast electron diffraction,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sym typeface="Wingdings" panose="05000000000000000000" pitchFamily="2" charset="2"/>
              </a:rPr>
              <a:t>Strong Field QED at FACET-II, APS, </a:t>
            </a:r>
            <a:r>
              <a:rPr lang="en-US" dirty="0" err="1">
                <a:latin typeface="Lato" panose="020F0502020204030203" pitchFamily="34" charset="0"/>
                <a:sym typeface="Wingdings" panose="05000000000000000000" pitchFamily="2" charset="2"/>
              </a:rPr>
              <a:t>EuXFEL</a:t>
            </a:r>
            <a:r>
              <a:rPr lang="en-US" dirty="0">
                <a:latin typeface="Lato" panose="020F0502020204030203" pitchFamily="34" charset="0"/>
                <a:sym typeface="Wingdings" panose="05000000000000000000" pitchFamily="2" charset="2"/>
              </a:rPr>
              <a:t>, etc.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510A7E-99CF-2545-9D85-890252519A9B}"/>
              </a:ext>
            </a:extLst>
          </p:cNvPr>
          <p:cNvSpPr txBox="1"/>
          <p:nvPr/>
        </p:nvSpPr>
        <p:spPr>
          <a:xfrm>
            <a:off x="5615772" y="5821159"/>
            <a:ext cx="5187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effectLst/>
                <a:latin typeface="TimesNewRomanPS"/>
              </a:rPr>
              <a:t>Near-Physiological-Temperature Serial Femtosecond X-ray Crystallography Reveals Novel Conformations of SARS-CoV-2 Main Protease Active Site for Improved Drug Repurposing </a:t>
            </a:r>
            <a:endParaRPr lang="en-US" sz="1400" dirty="0">
              <a:effectLst/>
            </a:endParaRPr>
          </a:p>
          <a:p>
            <a:r>
              <a:rPr lang="en-US" sz="1200" dirty="0">
                <a:latin typeface="Lato" panose="020F0502020204030203" pitchFamily="34" charset="0"/>
                <a:ea typeface="Arial" panose="020B0604020202020204" pitchFamily="34" charset="0"/>
              </a:rPr>
              <a:t>https://</a:t>
            </a:r>
            <a:r>
              <a:rPr lang="en-US" sz="1200" dirty="0" err="1">
                <a:latin typeface="Lato" panose="020F0502020204030203" pitchFamily="34" charset="0"/>
                <a:ea typeface="Arial" panose="020B0604020202020204" pitchFamily="34" charset="0"/>
              </a:rPr>
              <a:t>www.biorxiv.org</a:t>
            </a:r>
            <a:r>
              <a:rPr lang="en-US" sz="1200" dirty="0">
                <a:latin typeface="Lato" panose="020F0502020204030203" pitchFamily="34" charset="0"/>
                <a:ea typeface="Arial" panose="020B0604020202020204" pitchFamily="34" charset="0"/>
              </a:rPr>
              <a:t>/content/10.1101/2020.09.09.287987v1.full.pdf</a:t>
            </a:r>
            <a:endParaRPr lang="en-US" sz="1200" dirty="0">
              <a:latin typeface="Lato" panose="020F050202020403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7FA896-BC02-8344-9883-943110E1B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3064" y="3827746"/>
            <a:ext cx="2820203" cy="2820203"/>
          </a:xfrm>
          <a:prstGeom prst="rect">
            <a:avLst/>
          </a:prstGeom>
        </p:spPr>
      </p:pic>
      <p:pic>
        <p:nvPicPr>
          <p:cNvPr id="2" name="data_set5_lin_zoom_hq.mp4" descr="data_set5_lin_zoom_hq.mp4">
            <a:hlinkClick r:id="" action="ppaction://media"/>
            <a:extLst>
              <a:ext uri="{FF2B5EF4-FFF2-40B4-BE49-F238E27FC236}">
                <a16:creationId xmlns:a16="http://schemas.microsoft.com/office/drawing/2014/main" id="{D56035C7-6986-4740-8581-6701BE6BE8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6241" y="952997"/>
            <a:ext cx="6424548" cy="481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7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B851C-029A-492F-ADE9-614675176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SLAC long-term X-ray detector development plan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B5874A7-70B6-437B-AF1D-4CE05B59E89D}"/>
              </a:ext>
            </a:extLst>
          </p:cNvPr>
          <p:cNvSpPr/>
          <p:nvPr/>
        </p:nvSpPr>
        <p:spPr>
          <a:xfrm>
            <a:off x="734198" y="1472011"/>
            <a:ext cx="104059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noProof="1">
                <a:solidFill>
                  <a:schemeClr val="tx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With goals built into projects progressively meeting science priorities and requirements</a:t>
            </a:r>
          </a:p>
        </p:txBody>
      </p:sp>
      <p:sp>
        <p:nvSpPr>
          <p:cNvPr id="42" name="Google Shape;243;p33"/>
          <p:cNvSpPr/>
          <p:nvPr/>
        </p:nvSpPr>
        <p:spPr>
          <a:xfrm>
            <a:off x="-298310" y="1023957"/>
            <a:ext cx="9785413" cy="7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28674" lvl="1" indent="-257168">
              <a:lnSpc>
                <a:spcPct val="120000"/>
              </a:lnSpc>
            </a:pPr>
            <a:r>
              <a:rPr lang="en-US" sz="2000" b="1" dirty="0">
                <a:solidFill>
                  <a:srgbClr val="E17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    Bigger, Faster, Higher resolution and Higher Energies </a:t>
            </a:r>
            <a:endParaRPr sz="2000" b="1" dirty="0">
              <a:solidFill>
                <a:srgbClr val="E17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805BF8F-7936-F4B2-6C72-4CB55420E669}"/>
              </a:ext>
            </a:extLst>
          </p:cNvPr>
          <p:cNvGrpSpPr/>
          <p:nvPr/>
        </p:nvGrpSpPr>
        <p:grpSpPr>
          <a:xfrm>
            <a:off x="917575" y="2098049"/>
            <a:ext cx="11526342" cy="4884489"/>
            <a:chOff x="-792931" y="1492562"/>
            <a:chExt cx="11647228" cy="4609019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6A7E4D8-BFAE-4C0D-1A1B-0186C736E86F}"/>
                </a:ext>
              </a:extLst>
            </p:cNvPr>
            <p:cNvSpPr/>
            <p:nvPr/>
          </p:nvSpPr>
          <p:spPr>
            <a:xfrm flipH="1">
              <a:off x="805812" y="2414016"/>
              <a:ext cx="7173468" cy="3586734"/>
            </a:xfrm>
            <a:custGeom>
              <a:avLst/>
              <a:gdLst>
                <a:gd name="connsiteX0" fmla="*/ 3235960 w 6471920"/>
                <a:gd name="connsiteY0" fmla="*/ 0 h 3235960"/>
                <a:gd name="connsiteX1" fmla="*/ 6471920 w 6471920"/>
                <a:gd name="connsiteY1" fmla="*/ 3235960 h 3235960"/>
                <a:gd name="connsiteX2" fmla="*/ 0 w 6471920"/>
                <a:gd name="connsiteY2" fmla="*/ 3235960 h 3235960"/>
                <a:gd name="connsiteX3" fmla="*/ 3235960 w 6471920"/>
                <a:gd name="connsiteY3" fmla="*/ 0 h 3235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1920" h="3235960">
                  <a:moveTo>
                    <a:pt x="3235960" y="0"/>
                  </a:moveTo>
                  <a:cubicBezTo>
                    <a:pt x="5023131" y="0"/>
                    <a:pt x="6471920" y="1448789"/>
                    <a:pt x="6471920" y="3235960"/>
                  </a:cubicBezTo>
                  <a:lnTo>
                    <a:pt x="0" y="3235960"/>
                  </a:lnTo>
                  <a:cubicBezTo>
                    <a:pt x="0" y="1448789"/>
                    <a:pt x="1448790" y="0"/>
                    <a:pt x="3235960" y="0"/>
                  </a:cubicBez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E4DED5A-3349-7DA7-F2BF-CF04C36C61A9}"/>
                </a:ext>
              </a:extLst>
            </p:cNvPr>
            <p:cNvSpPr/>
            <p:nvPr/>
          </p:nvSpPr>
          <p:spPr>
            <a:xfrm flipH="1">
              <a:off x="1357617" y="2965821"/>
              <a:ext cx="6069858" cy="3034929"/>
            </a:xfrm>
            <a:custGeom>
              <a:avLst/>
              <a:gdLst>
                <a:gd name="connsiteX0" fmla="*/ 2738120 w 5476240"/>
                <a:gd name="connsiteY0" fmla="*/ 0 h 2738120"/>
                <a:gd name="connsiteX1" fmla="*/ 5476240 w 5476240"/>
                <a:gd name="connsiteY1" fmla="*/ 2738120 h 2738120"/>
                <a:gd name="connsiteX2" fmla="*/ 0 w 5476240"/>
                <a:gd name="connsiteY2" fmla="*/ 2738120 h 2738120"/>
                <a:gd name="connsiteX3" fmla="*/ 2738120 w 5476240"/>
                <a:gd name="connsiteY3" fmla="*/ 0 h 273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6240" h="2738120">
                  <a:moveTo>
                    <a:pt x="2738120" y="0"/>
                  </a:moveTo>
                  <a:cubicBezTo>
                    <a:pt x="4250342" y="0"/>
                    <a:pt x="5476240" y="1225898"/>
                    <a:pt x="5476240" y="2738120"/>
                  </a:cubicBezTo>
                  <a:lnTo>
                    <a:pt x="0" y="2738120"/>
                  </a:lnTo>
                  <a:cubicBezTo>
                    <a:pt x="0" y="1225898"/>
                    <a:pt x="1225899" y="0"/>
                    <a:pt x="2738120" y="0"/>
                  </a:cubicBez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FDD4639-74E7-2611-C66E-CDBB5DC83D2F}"/>
                </a:ext>
              </a:extLst>
            </p:cNvPr>
            <p:cNvSpPr/>
            <p:nvPr/>
          </p:nvSpPr>
          <p:spPr>
            <a:xfrm flipH="1">
              <a:off x="1909422" y="3517626"/>
              <a:ext cx="4966247" cy="2483124"/>
            </a:xfrm>
            <a:custGeom>
              <a:avLst/>
              <a:gdLst>
                <a:gd name="connsiteX0" fmla="*/ 2240280 w 4480560"/>
                <a:gd name="connsiteY0" fmla="*/ 0 h 2240280"/>
                <a:gd name="connsiteX1" fmla="*/ 4480560 w 4480560"/>
                <a:gd name="connsiteY1" fmla="*/ 2240280 h 2240280"/>
                <a:gd name="connsiteX2" fmla="*/ 0 w 4480560"/>
                <a:gd name="connsiteY2" fmla="*/ 2240280 h 2240280"/>
                <a:gd name="connsiteX3" fmla="*/ 2240280 w 4480560"/>
                <a:gd name="connsiteY3" fmla="*/ 0 h 224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80560" h="2240280">
                  <a:moveTo>
                    <a:pt x="2240280" y="0"/>
                  </a:moveTo>
                  <a:cubicBezTo>
                    <a:pt x="3477552" y="0"/>
                    <a:pt x="4480560" y="1003008"/>
                    <a:pt x="4480560" y="2240280"/>
                  </a:cubicBezTo>
                  <a:lnTo>
                    <a:pt x="0" y="2240280"/>
                  </a:lnTo>
                  <a:cubicBezTo>
                    <a:pt x="0" y="1003008"/>
                    <a:pt x="1003008" y="0"/>
                    <a:pt x="2240280" y="0"/>
                  </a:cubicBez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C08256F-B2A3-D11B-ACC5-E76552F72298}"/>
                </a:ext>
              </a:extLst>
            </p:cNvPr>
            <p:cNvSpPr/>
            <p:nvPr/>
          </p:nvSpPr>
          <p:spPr>
            <a:xfrm flipH="1">
              <a:off x="2461228" y="4069432"/>
              <a:ext cx="3862637" cy="1931318"/>
            </a:xfrm>
            <a:custGeom>
              <a:avLst/>
              <a:gdLst>
                <a:gd name="connsiteX0" fmla="*/ 1742440 w 3484880"/>
                <a:gd name="connsiteY0" fmla="*/ 0 h 1742440"/>
                <a:gd name="connsiteX1" fmla="*/ 3484880 w 3484880"/>
                <a:gd name="connsiteY1" fmla="*/ 1742440 h 1742440"/>
                <a:gd name="connsiteX2" fmla="*/ 0 w 3484880"/>
                <a:gd name="connsiteY2" fmla="*/ 1742440 h 1742440"/>
                <a:gd name="connsiteX3" fmla="*/ 1742440 w 3484880"/>
                <a:gd name="connsiteY3" fmla="*/ 0 h 1742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84880" h="1742440">
                  <a:moveTo>
                    <a:pt x="1742440" y="0"/>
                  </a:moveTo>
                  <a:cubicBezTo>
                    <a:pt x="2704763" y="0"/>
                    <a:pt x="3484880" y="780117"/>
                    <a:pt x="3484880" y="1742440"/>
                  </a:cubicBezTo>
                  <a:lnTo>
                    <a:pt x="0" y="1742440"/>
                  </a:lnTo>
                  <a:cubicBezTo>
                    <a:pt x="0" y="780117"/>
                    <a:pt x="780117" y="0"/>
                    <a:pt x="1742440" y="0"/>
                  </a:cubicBez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37F9F00-1732-ECBA-C9EC-4CDF7BABBBA6}"/>
                </a:ext>
              </a:extLst>
            </p:cNvPr>
            <p:cNvSpPr/>
            <p:nvPr/>
          </p:nvSpPr>
          <p:spPr>
            <a:xfrm flipH="1">
              <a:off x="3014019" y="4622223"/>
              <a:ext cx="2757052" cy="1378527"/>
            </a:xfrm>
            <a:custGeom>
              <a:avLst/>
              <a:gdLst>
                <a:gd name="connsiteX0" fmla="*/ 1243709 w 2487419"/>
                <a:gd name="connsiteY0" fmla="*/ 0 h 1243710"/>
                <a:gd name="connsiteX1" fmla="*/ 2487419 w 2487419"/>
                <a:gd name="connsiteY1" fmla="*/ 1243710 h 1243710"/>
                <a:gd name="connsiteX2" fmla="*/ 0 w 2487419"/>
                <a:gd name="connsiteY2" fmla="*/ 1243710 h 1243710"/>
                <a:gd name="connsiteX3" fmla="*/ 1243709 w 2487419"/>
                <a:gd name="connsiteY3" fmla="*/ 0 h 1243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7419" h="1243710">
                  <a:moveTo>
                    <a:pt x="1243709" y="0"/>
                  </a:moveTo>
                  <a:cubicBezTo>
                    <a:pt x="1930591" y="0"/>
                    <a:pt x="2487419" y="556828"/>
                    <a:pt x="2487419" y="1243710"/>
                  </a:cubicBezTo>
                  <a:lnTo>
                    <a:pt x="0" y="1243710"/>
                  </a:lnTo>
                  <a:cubicBezTo>
                    <a:pt x="0" y="556828"/>
                    <a:pt x="556827" y="0"/>
                    <a:pt x="1243709" y="0"/>
                  </a:cubicBez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6903069-EA3D-7012-C0B8-5EADB70A1E66}"/>
                </a:ext>
              </a:extLst>
            </p:cNvPr>
            <p:cNvSpPr txBox="1"/>
            <p:nvPr/>
          </p:nvSpPr>
          <p:spPr>
            <a:xfrm flipH="1">
              <a:off x="7567812" y="3999872"/>
              <a:ext cx="2532096" cy="60988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b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1">
                  <a:ln>
                    <a:noFill/>
                  </a:ln>
                  <a:solidFill>
                    <a:srgbClr val="E17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SparkPix</a:t>
              </a:r>
              <a:r>
                <a:rPr kumimoji="0" lang="en-US" sz="3600" b="1" i="0" u="none" strike="noStrike" kern="0" cap="none" spc="0" normalizeH="0" baseline="0" noProof="1">
                  <a:ln>
                    <a:noFill/>
                  </a:ln>
                  <a:solidFill>
                    <a:srgbClr val="E17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kumimoji="0" lang="en-US" sz="1400" b="1" i="0" u="none" strike="noStrike" kern="0" cap="none" spc="0" normalizeH="0" baseline="0" noProof="1">
                  <a:ln>
                    <a:noFill/>
                  </a:ln>
                  <a:solidFill>
                    <a:srgbClr val="E17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(</a:t>
              </a:r>
              <a:r>
                <a:rPr lang="en-US" sz="1400" b="1" kern="0" noProof="1">
                  <a:solidFill>
                    <a:srgbClr val="E17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2020-2027</a:t>
              </a:r>
              <a:r>
                <a:rPr kumimoji="0" lang="en-US" sz="1400" b="1" i="0" u="none" strike="noStrike" kern="0" cap="none" spc="0" normalizeH="0" baseline="0" noProof="1">
                  <a:ln>
                    <a:noFill/>
                  </a:ln>
                  <a:solidFill>
                    <a:srgbClr val="E17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)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4F18C32-EF3C-2EE4-13A5-2BF8F407C56D}"/>
                </a:ext>
              </a:extLst>
            </p:cNvPr>
            <p:cNvSpPr txBox="1"/>
            <p:nvPr/>
          </p:nvSpPr>
          <p:spPr>
            <a:xfrm flipH="1">
              <a:off x="6420820" y="2086529"/>
              <a:ext cx="2293982" cy="435628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b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1">
                  <a:ln>
                    <a:noFill/>
                  </a:ln>
                  <a:solidFill>
                    <a:srgbClr val="A4001D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ePixUHR </a:t>
              </a:r>
              <a:r>
                <a:rPr kumimoji="0" lang="en-US" sz="1050" b="1" i="0" u="none" strike="noStrike" kern="0" cap="none" spc="0" normalizeH="0" baseline="0" noProof="1">
                  <a:ln>
                    <a:noFill/>
                  </a:ln>
                  <a:solidFill>
                    <a:srgbClr val="A4001D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(</a:t>
              </a:r>
              <a:r>
                <a:rPr lang="en-US" sz="1050" b="1" kern="0" noProof="1">
                  <a:solidFill>
                    <a:srgbClr val="A4001D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2019-2029</a:t>
              </a:r>
              <a:r>
                <a:rPr kumimoji="0" lang="en-US" sz="1050" b="1" i="0" u="none" strike="noStrike" kern="0" cap="none" spc="0" normalizeH="0" baseline="0" noProof="1">
                  <a:ln>
                    <a:noFill/>
                  </a:ln>
                  <a:solidFill>
                    <a:srgbClr val="A4001D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)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D9DAC8E-3BE4-D4C4-34D9-8D40B7A4F07B}"/>
                </a:ext>
              </a:extLst>
            </p:cNvPr>
            <p:cNvSpPr/>
            <p:nvPr/>
          </p:nvSpPr>
          <p:spPr>
            <a:xfrm flipH="1">
              <a:off x="6430767" y="2473106"/>
              <a:ext cx="4423530" cy="7841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8588" marR="0" lvl="0" indent="-1285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81E3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Full frame 100kHz-1MHz</a:t>
              </a:r>
            </a:p>
            <a:p>
              <a:pPr marL="128588" marR="0" lvl="0" indent="-1285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81E3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“General purpose” cameras </a:t>
              </a:r>
            </a:p>
            <a:p>
              <a:pPr marL="128588" marR="0" lvl="0" indent="-1285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81E3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Efficient information extraction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81E32"/>
                </a:buClr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   (Advanced Calibration / Edge-ML)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0371CC9-7D34-6D61-0E88-307B114B96E6}"/>
                </a:ext>
              </a:extLst>
            </p:cNvPr>
            <p:cNvSpPr txBox="1"/>
            <p:nvPr/>
          </p:nvSpPr>
          <p:spPr>
            <a:xfrm flipH="1">
              <a:off x="1979368" y="1492562"/>
              <a:ext cx="2873876" cy="43562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b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1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ePixUHR</a:t>
              </a:r>
              <a:r>
                <a:rPr kumimoji="0" lang="en-US" sz="2400" b="1" i="0" u="none" strike="noStrike" kern="0" cap="none" spc="0" normalizeH="0" baseline="-25000" noProof="1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35kHz </a:t>
              </a:r>
              <a:r>
                <a:rPr kumimoji="0" lang="en-US" sz="1050" b="1" i="0" u="none" strike="noStrike" kern="0" cap="none" spc="0" normalizeH="0" baseline="0" noProof="1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(</a:t>
              </a:r>
              <a:r>
                <a:rPr lang="en-US" sz="1050" b="1" kern="0" noProof="1">
                  <a:solidFill>
                    <a:srgbClr val="4D4F53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2019-2027</a:t>
              </a:r>
              <a:r>
                <a:rPr kumimoji="0" lang="en-US" sz="1050" b="1" i="0" u="none" strike="noStrike" kern="0" cap="none" spc="0" normalizeH="0" baseline="0" noProof="1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)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5E44773-6E4D-2466-3202-698701175251}"/>
                </a:ext>
              </a:extLst>
            </p:cNvPr>
            <p:cNvSpPr/>
            <p:nvPr/>
          </p:nvSpPr>
          <p:spPr>
            <a:xfrm flipH="1">
              <a:off x="2020186" y="1898898"/>
              <a:ext cx="3065242" cy="609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8588" marR="0" lvl="0" indent="-1285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81E3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Full frame 35kHz for HE first light</a:t>
              </a:r>
            </a:p>
            <a:p>
              <a:pPr marL="128588" marR="0" lvl="0" indent="-1285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81E3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Sensors for hard X-rays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76982B7-66FB-1761-4C8E-DFACC1A1A47C}"/>
                </a:ext>
              </a:extLst>
            </p:cNvPr>
            <p:cNvSpPr txBox="1"/>
            <p:nvPr/>
          </p:nvSpPr>
          <p:spPr>
            <a:xfrm flipH="1">
              <a:off x="-435796" y="2606240"/>
              <a:ext cx="2548292" cy="43562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b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1">
                  <a:ln>
                    <a:noFill/>
                  </a:ln>
                  <a:solidFill>
                    <a:srgbClr val="69BE28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ePixHR</a:t>
              </a:r>
              <a:r>
                <a:rPr kumimoji="0" lang="en-US" sz="2400" b="1" i="0" u="none" strike="noStrike" kern="0" cap="none" spc="0" normalizeH="0" baseline="-25000" noProof="1">
                  <a:ln>
                    <a:noFill/>
                  </a:ln>
                  <a:solidFill>
                    <a:srgbClr val="69BE28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5kHz</a:t>
              </a:r>
              <a:r>
                <a:rPr kumimoji="0" lang="en-US" sz="2400" b="1" i="0" u="none" strike="noStrike" kern="0" cap="none" spc="0" normalizeH="0" baseline="0" noProof="1">
                  <a:ln>
                    <a:noFill/>
                  </a:ln>
                  <a:solidFill>
                    <a:srgbClr val="69BE28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kumimoji="0" lang="en-US" sz="1050" b="1" i="0" u="none" strike="noStrike" kern="0" cap="none" spc="0" normalizeH="0" baseline="0" noProof="1">
                  <a:ln>
                    <a:noFill/>
                  </a:ln>
                  <a:solidFill>
                    <a:srgbClr val="69BE28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(2016-2023)</a:t>
              </a:r>
              <a:endParaRPr kumimoji="0" lang="en-US" sz="1050" b="1" i="0" u="none" strike="noStrike" kern="0" cap="none" spc="0" normalizeH="0" baseline="-25000" noProof="1">
                <a:ln>
                  <a:noFill/>
                </a:ln>
                <a:solidFill>
                  <a:srgbClr val="69BE28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289AF02-1430-8AD4-8B89-E4BAE83554B1}"/>
                </a:ext>
              </a:extLst>
            </p:cNvPr>
            <p:cNvSpPr/>
            <p:nvPr/>
          </p:nvSpPr>
          <p:spPr>
            <a:xfrm flipH="1">
              <a:off x="-447453" y="2991165"/>
              <a:ext cx="2803836" cy="609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8588" marR="0" lvl="0" indent="-1285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81E3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5kHz for LCLS-II first light</a:t>
              </a:r>
            </a:p>
            <a:p>
              <a:pPr marL="128588" marR="0" lvl="0" indent="-1285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81E3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ePixHR10k for tender Imaging</a:t>
              </a:r>
            </a:p>
            <a:p>
              <a:pPr marL="128588" marR="0" lvl="0" indent="-1285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81E3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ePixHR250M for soft-ray Imaging </a:t>
              </a: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569ABF3-CF07-8BF7-9644-87A97CF29FD6}"/>
                </a:ext>
              </a:extLst>
            </p:cNvPr>
            <p:cNvSpPr/>
            <p:nvPr/>
          </p:nvSpPr>
          <p:spPr>
            <a:xfrm flipH="1">
              <a:off x="3568135" y="5175184"/>
              <a:ext cx="1651132" cy="825565"/>
            </a:xfrm>
            <a:custGeom>
              <a:avLst/>
              <a:gdLst>
                <a:gd name="connsiteX0" fmla="*/ 746760 w 1493520"/>
                <a:gd name="connsiteY0" fmla="*/ 0 h 746760"/>
                <a:gd name="connsiteX1" fmla="*/ 1493520 w 1493520"/>
                <a:gd name="connsiteY1" fmla="*/ 746760 h 746760"/>
                <a:gd name="connsiteX2" fmla="*/ 0 w 1493520"/>
                <a:gd name="connsiteY2" fmla="*/ 746760 h 746760"/>
                <a:gd name="connsiteX3" fmla="*/ 746760 w 1493520"/>
                <a:gd name="connsiteY3" fmla="*/ 0 h 746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3520" h="746760">
                  <a:moveTo>
                    <a:pt x="746760" y="0"/>
                  </a:moveTo>
                  <a:cubicBezTo>
                    <a:pt x="1159184" y="0"/>
                    <a:pt x="1493520" y="334336"/>
                    <a:pt x="1493520" y="746760"/>
                  </a:cubicBezTo>
                  <a:lnTo>
                    <a:pt x="0" y="746760"/>
                  </a:lnTo>
                  <a:cubicBezTo>
                    <a:pt x="0" y="334336"/>
                    <a:pt x="334336" y="0"/>
                    <a:pt x="746760" y="0"/>
                  </a:cubicBezTo>
                  <a:close/>
                </a:path>
              </a:pathLst>
            </a:custGeom>
            <a:solidFill>
              <a:srgbClr val="0099CC"/>
            </a:solidFill>
            <a:ln w="25400" cap="flat" cmpd="sng" algn="ctr">
              <a:noFill/>
              <a:prstDash val="solid"/>
            </a:ln>
            <a:effectLst>
              <a:outerShdw blurRad="203200" dist="114300" algn="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C6428B7-292A-4111-E7E7-ECEA48679A20}"/>
                </a:ext>
              </a:extLst>
            </p:cNvPr>
            <p:cNvSpPr/>
            <p:nvPr/>
          </p:nvSpPr>
          <p:spPr>
            <a:xfrm flipH="1">
              <a:off x="3304635" y="4625791"/>
              <a:ext cx="2487129" cy="1374959"/>
            </a:xfrm>
            <a:custGeom>
              <a:avLst/>
              <a:gdLst>
                <a:gd name="connsiteX0" fmla="*/ 1243709 w 2249716"/>
                <a:gd name="connsiteY0" fmla="*/ 0 h 1243710"/>
                <a:gd name="connsiteX1" fmla="*/ 2203416 w 2249716"/>
                <a:gd name="connsiteY1" fmla="*/ 452595 h 1243710"/>
                <a:gd name="connsiteX2" fmla="*/ 2249716 w 2249716"/>
                <a:gd name="connsiteY2" fmla="*/ 514511 h 1243710"/>
                <a:gd name="connsiteX3" fmla="*/ 1245804 w 2249716"/>
                <a:gd name="connsiteY3" fmla="*/ 1243710 h 1243710"/>
                <a:gd name="connsiteX4" fmla="*/ 0 w 2249716"/>
                <a:gd name="connsiteY4" fmla="*/ 1243710 h 1243710"/>
                <a:gd name="connsiteX5" fmla="*/ 1243709 w 2249716"/>
                <a:gd name="connsiteY5" fmla="*/ 0 h 1243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9716" h="1243710">
                  <a:moveTo>
                    <a:pt x="1243709" y="0"/>
                  </a:moveTo>
                  <a:cubicBezTo>
                    <a:pt x="1630080" y="0"/>
                    <a:pt x="1975302" y="176184"/>
                    <a:pt x="2203416" y="452595"/>
                  </a:cubicBezTo>
                  <a:lnTo>
                    <a:pt x="2249716" y="514511"/>
                  </a:lnTo>
                  <a:lnTo>
                    <a:pt x="1245804" y="1243710"/>
                  </a:lnTo>
                  <a:lnTo>
                    <a:pt x="0" y="1243710"/>
                  </a:lnTo>
                  <a:cubicBezTo>
                    <a:pt x="0" y="556828"/>
                    <a:pt x="556827" y="0"/>
                    <a:pt x="1243709" y="0"/>
                  </a:cubicBezTo>
                  <a:close/>
                </a:path>
              </a:pathLst>
            </a:custGeom>
            <a:solidFill>
              <a:srgbClr val="69BE28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595DDB4-EFA9-562A-AB91-DC71F6E7D4FF}"/>
                </a:ext>
              </a:extLst>
            </p:cNvPr>
            <p:cNvSpPr/>
            <p:nvPr/>
          </p:nvSpPr>
          <p:spPr>
            <a:xfrm flipH="1">
              <a:off x="3796554" y="4074430"/>
              <a:ext cx="2523467" cy="1926320"/>
            </a:xfrm>
            <a:custGeom>
              <a:avLst/>
              <a:gdLst>
                <a:gd name="connsiteX0" fmla="*/ 1742440 w 2282585"/>
                <a:gd name="connsiteY0" fmla="*/ 0 h 1742440"/>
                <a:gd name="connsiteX1" fmla="*/ 2260589 w 2282585"/>
                <a:gd name="connsiteY1" fmla="*/ 78337 h 1742440"/>
                <a:gd name="connsiteX2" fmla="*/ 2282585 w 2282585"/>
                <a:gd name="connsiteY2" fmla="*/ 86388 h 1742440"/>
                <a:gd name="connsiteX3" fmla="*/ 1744533 w 2282585"/>
                <a:gd name="connsiteY3" fmla="*/ 1742440 h 1742440"/>
                <a:gd name="connsiteX4" fmla="*/ 0 w 2282585"/>
                <a:gd name="connsiteY4" fmla="*/ 1742440 h 1742440"/>
                <a:gd name="connsiteX5" fmla="*/ 1742440 w 2282585"/>
                <a:gd name="connsiteY5" fmla="*/ 0 h 1742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2585" h="1742440">
                  <a:moveTo>
                    <a:pt x="1742440" y="0"/>
                  </a:moveTo>
                  <a:cubicBezTo>
                    <a:pt x="1922876" y="0"/>
                    <a:pt x="2096906" y="27426"/>
                    <a:pt x="2260589" y="78337"/>
                  </a:cubicBezTo>
                  <a:lnTo>
                    <a:pt x="2282585" y="86388"/>
                  </a:lnTo>
                  <a:lnTo>
                    <a:pt x="1744533" y="1742440"/>
                  </a:lnTo>
                  <a:lnTo>
                    <a:pt x="0" y="1742440"/>
                  </a:lnTo>
                  <a:cubicBezTo>
                    <a:pt x="0" y="780117"/>
                    <a:pt x="780117" y="0"/>
                    <a:pt x="1742440" y="0"/>
                  </a:cubicBezTo>
                  <a:close/>
                </a:path>
              </a:pathLst>
            </a:custGeom>
            <a:solidFill>
              <a:srgbClr val="4D4F53"/>
            </a:solidFill>
            <a:ln w="25400" cap="flat" cmpd="sng" algn="ctr">
              <a:noFill/>
              <a:prstDash val="solid"/>
            </a:ln>
            <a:effectLst>
              <a:outerShdw blurRad="203200" dist="114300" dir="2400000" algn="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B0804D99-06F4-2EAD-F115-D6BD1D88B9D5}"/>
                </a:ext>
              </a:extLst>
            </p:cNvPr>
            <p:cNvSpPr/>
            <p:nvPr/>
          </p:nvSpPr>
          <p:spPr>
            <a:xfrm flipH="1">
              <a:off x="4391388" y="3645024"/>
              <a:ext cx="2479010" cy="2355727"/>
            </a:xfrm>
            <a:custGeom>
              <a:avLst/>
              <a:gdLst>
                <a:gd name="connsiteX0" fmla="*/ 1550308 w 2242372"/>
                <a:gd name="connsiteY0" fmla="*/ 0 h 2130857"/>
                <a:gd name="connsiteX1" fmla="*/ 2242372 w 2242372"/>
                <a:gd name="connsiteY1" fmla="*/ 2130857 h 2130857"/>
                <a:gd name="connsiteX2" fmla="*/ 0 w 2242372"/>
                <a:gd name="connsiteY2" fmla="*/ 2130857 h 2130857"/>
                <a:gd name="connsiteX3" fmla="*/ 1368263 w 2242372"/>
                <a:gd name="connsiteY3" fmla="*/ 66630 h 213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2372" h="2130857">
                  <a:moveTo>
                    <a:pt x="1550308" y="0"/>
                  </a:moveTo>
                  <a:lnTo>
                    <a:pt x="2242372" y="2130857"/>
                  </a:lnTo>
                  <a:lnTo>
                    <a:pt x="0" y="2130857"/>
                  </a:lnTo>
                  <a:cubicBezTo>
                    <a:pt x="0" y="1202903"/>
                    <a:pt x="564192" y="406723"/>
                    <a:pt x="1368263" y="66630"/>
                  </a:cubicBezTo>
                  <a:close/>
                </a:path>
              </a:pathLst>
            </a:custGeom>
            <a:solidFill>
              <a:srgbClr val="A4001D"/>
            </a:solidFill>
            <a:ln w="25400" cap="flat" cmpd="sng" algn="ctr">
              <a:noFill/>
              <a:prstDash val="solid"/>
            </a:ln>
            <a:effectLst>
              <a:outerShdw blurRad="203200" dist="114300" algn="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CD5EAE2F-9B40-F07B-9742-D2A83E547CAE}"/>
                </a:ext>
              </a:extLst>
            </p:cNvPr>
            <p:cNvCxnSpPr>
              <a:cxnSpLocks/>
              <a:endCxn id="79" idx="0"/>
            </p:cNvCxnSpPr>
            <p:nvPr/>
          </p:nvCxnSpPr>
          <p:spPr>
            <a:xfrm flipV="1">
              <a:off x="4393701" y="4262005"/>
              <a:ext cx="2445735" cy="1799181"/>
            </a:xfrm>
            <a:prstGeom prst="straightConnector1">
              <a:avLst/>
            </a:prstGeom>
            <a:noFill/>
            <a:ln w="76200" cap="flat" cmpd="sng" algn="ctr">
              <a:solidFill>
                <a:srgbClr val="A4001D"/>
              </a:solidFill>
              <a:prstDash val="solid"/>
              <a:tailEnd type="triangle"/>
            </a:ln>
            <a:effectLst/>
          </p:spPr>
        </p:cxn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21D2607A-7788-53C2-7115-10997CD3847A}"/>
                </a:ext>
              </a:extLst>
            </p:cNvPr>
            <p:cNvSpPr/>
            <p:nvPr/>
          </p:nvSpPr>
          <p:spPr>
            <a:xfrm flipH="1">
              <a:off x="4391388" y="4262005"/>
              <a:ext cx="3029387" cy="1778535"/>
            </a:xfrm>
            <a:custGeom>
              <a:avLst/>
              <a:gdLst>
                <a:gd name="connsiteX0" fmla="*/ 525846 w 2740211"/>
                <a:gd name="connsiteY0" fmla="*/ 0 h 1608762"/>
                <a:gd name="connsiteX1" fmla="*/ 2740211 w 2740211"/>
                <a:gd name="connsiteY1" fmla="*/ 1608762 h 1608762"/>
                <a:gd name="connsiteX2" fmla="*/ 0 w 2740211"/>
                <a:gd name="connsiteY2" fmla="*/ 1608762 h 1608762"/>
                <a:gd name="connsiteX3" fmla="*/ 467628 w 2740211"/>
                <a:gd name="connsiteY3" fmla="*/ 77853 h 1608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0211" h="1608762">
                  <a:moveTo>
                    <a:pt x="525846" y="0"/>
                  </a:moveTo>
                  <a:lnTo>
                    <a:pt x="2740211" y="1608762"/>
                  </a:lnTo>
                  <a:lnTo>
                    <a:pt x="0" y="1608762"/>
                  </a:lnTo>
                  <a:cubicBezTo>
                    <a:pt x="0" y="1041679"/>
                    <a:pt x="172392" y="514860"/>
                    <a:pt x="467628" y="77853"/>
                  </a:cubicBezTo>
                  <a:close/>
                </a:path>
              </a:pathLst>
            </a:custGeom>
            <a:solidFill>
              <a:srgbClr val="E17000"/>
            </a:solidFill>
            <a:ln w="25400" cap="flat" cmpd="sng" algn="ctr">
              <a:noFill/>
              <a:prstDash val="solid"/>
            </a:ln>
            <a:effectLst>
              <a:outerShdw blurRad="203200" dist="114300" dir="18000000" algn="b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FE3A96BB-6D3A-E831-C61F-D1738C620433}"/>
                </a:ext>
              </a:extLst>
            </p:cNvPr>
            <p:cNvCxnSpPr>
              <a:cxnSpLocks/>
              <a:endCxn id="44" idx="2"/>
            </p:cNvCxnSpPr>
            <p:nvPr/>
          </p:nvCxnSpPr>
          <p:spPr>
            <a:xfrm>
              <a:off x="4393701" y="6000750"/>
              <a:ext cx="3585579" cy="0"/>
            </a:xfrm>
            <a:prstGeom prst="straightConnector1">
              <a:avLst/>
            </a:prstGeom>
            <a:noFill/>
            <a:ln w="76200" cap="flat" cmpd="sng" algn="ctr">
              <a:solidFill>
                <a:srgbClr val="E17000"/>
              </a:solidFill>
              <a:prstDash val="solid"/>
              <a:tailEnd type="triangle"/>
            </a:ln>
            <a:effectLst/>
          </p:spPr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5F6C934-C375-AC47-152E-8A697D6316D3}"/>
                </a:ext>
              </a:extLst>
            </p:cNvPr>
            <p:cNvSpPr txBox="1"/>
            <p:nvPr/>
          </p:nvSpPr>
          <p:spPr>
            <a:xfrm flipH="1">
              <a:off x="3538608" y="5719343"/>
              <a:ext cx="559161" cy="23233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</a:rPr>
                <a:t>120Hz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F2D92506-F09C-73A0-32D0-E6AEB7B8A9B1}"/>
                </a:ext>
              </a:extLst>
            </p:cNvPr>
            <p:cNvSpPr txBox="1"/>
            <p:nvPr/>
          </p:nvSpPr>
          <p:spPr>
            <a:xfrm flipH="1">
              <a:off x="3515538" y="4890260"/>
              <a:ext cx="505707" cy="23959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</a:rPr>
                <a:t>5kHz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3AD4BE2-4331-8CE6-C834-1589F783091E}"/>
                </a:ext>
              </a:extLst>
            </p:cNvPr>
            <p:cNvSpPr txBox="1"/>
            <p:nvPr/>
          </p:nvSpPr>
          <p:spPr>
            <a:xfrm flipH="1">
              <a:off x="4244351" y="4192510"/>
              <a:ext cx="581839" cy="23959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</a:rPr>
                <a:t>25kHz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0257014-ED10-7FD2-DF44-322A312F1459}"/>
                </a:ext>
              </a:extLst>
            </p:cNvPr>
            <p:cNvSpPr txBox="1"/>
            <p:nvPr/>
          </p:nvSpPr>
          <p:spPr>
            <a:xfrm flipH="1">
              <a:off x="5254790" y="4360889"/>
              <a:ext cx="1059683" cy="23959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</a:rPr>
                <a:t>100kHz-1MHz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49AABD2F-59F5-FB03-8A99-0029A7A2B971}"/>
                </a:ext>
              </a:extLst>
            </p:cNvPr>
            <p:cNvSpPr txBox="1"/>
            <p:nvPr/>
          </p:nvSpPr>
          <p:spPr>
            <a:xfrm flipH="1">
              <a:off x="6395135" y="5708017"/>
              <a:ext cx="936578" cy="23959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</a:rPr>
                <a:t>1MHz-1GHz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D5C21C12-8CC0-7599-EA7E-3057C832831A}"/>
                </a:ext>
              </a:extLst>
            </p:cNvPr>
            <p:cNvSpPr txBox="1"/>
            <p:nvPr/>
          </p:nvSpPr>
          <p:spPr>
            <a:xfrm flipH="1">
              <a:off x="-792931" y="4664829"/>
              <a:ext cx="1623379" cy="435628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1">
                  <a:ln>
                    <a:noFill/>
                  </a:ln>
                  <a:solidFill>
                    <a:srgbClr val="0099CC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ePix </a:t>
              </a:r>
              <a:r>
                <a:rPr kumimoji="0" lang="en-US" sz="1050" b="1" i="0" u="none" strike="noStrike" kern="0" cap="none" spc="0" normalizeH="0" baseline="0" noProof="1">
                  <a:ln>
                    <a:noFill/>
                  </a:ln>
                  <a:solidFill>
                    <a:srgbClr val="0099CC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(2013-2018)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C386B33-A2EC-FF89-D20F-B17550A06AEB}"/>
                </a:ext>
              </a:extLst>
            </p:cNvPr>
            <p:cNvSpPr/>
            <p:nvPr/>
          </p:nvSpPr>
          <p:spPr>
            <a:xfrm flipH="1">
              <a:off x="-742329" y="5057907"/>
              <a:ext cx="2578909" cy="2613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8588" marR="0" lvl="0" indent="-1285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81E3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In use at LCLS</a:t>
              </a: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1826775F-A281-3EED-6BA8-B404E3193E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93703" y="3624380"/>
              <a:ext cx="754372" cy="2397018"/>
            </a:xfrm>
            <a:prstGeom prst="straightConnector1">
              <a:avLst/>
            </a:prstGeom>
            <a:noFill/>
            <a:ln w="76200" cap="flat" cmpd="sng" algn="ctr">
              <a:solidFill>
                <a:srgbClr val="4D4F53"/>
              </a:solidFill>
              <a:prstDash val="solid"/>
              <a:tailEnd type="triangle"/>
            </a:ln>
            <a:effectLst/>
          </p:spPr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445A53BB-E5DA-293C-E00C-0213347B859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81530" y="5177713"/>
              <a:ext cx="1106901" cy="828035"/>
            </a:xfrm>
            <a:prstGeom prst="straightConnector1">
              <a:avLst/>
            </a:prstGeom>
            <a:noFill/>
            <a:ln w="76200" cap="flat" cmpd="sng" algn="ctr">
              <a:solidFill>
                <a:srgbClr val="0099CC"/>
              </a:solidFill>
              <a:prstDash val="solid"/>
              <a:tailEnd type="triangle"/>
            </a:ln>
            <a:effectLst/>
          </p:spPr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DE0E4AAC-302C-A659-99A9-BAE62A509B4D}"/>
                </a:ext>
              </a:extLst>
            </p:cNvPr>
            <p:cNvCxnSpPr>
              <a:cxnSpLocks/>
              <a:stCxn id="72" idx="3"/>
            </p:cNvCxnSpPr>
            <p:nvPr/>
          </p:nvCxnSpPr>
          <p:spPr>
            <a:xfrm flipV="1">
              <a:off x="4414490" y="4262005"/>
              <a:ext cx="2415710" cy="1738745"/>
            </a:xfrm>
            <a:prstGeom prst="straightConnector1">
              <a:avLst/>
            </a:prstGeom>
            <a:noFill/>
            <a:ln w="76200" cap="flat" cmpd="sng" algn="ctr">
              <a:solidFill>
                <a:srgbClr val="A4001D"/>
              </a:solidFill>
              <a:prstDash val="solid"/>
              <a:tailEnd type="triangle"/>
            </a:ln>
            <a:effectLst/>
          </p:spPr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47B5D136-B899-10FE-69C9-968B1822FC3D}"/>
                </a:ext>
              </a:extLst>
            </p:cNvPr>
            <p:cNvCxnSpPr>
              <a:cxnSpLocks/>
              <a:stCxn id="72" idx="3"/>
            </p:cNvCxnSpPr>
            <p:nvPr/>
          </p:nvCxnSpPr>
          <p:spPr>
            <a:xfrm flipH="1" flipV="1">
              <a:off x="3793853" y="4149698"/>
              <a:ext cx="620637" cy="1851052"/>
            </a:xfrm>
            <a:prstGeom prst="straightConnector1">
              <a:avLst/>
            </a:prstGeom>
            <a:noFill/>
            <a:ln w="76200" cap="flat" cmpd="sng" algn="ctr">
              <a:solidFill>
                <a:srgbClr val="69BE28"/>
              </a:solidFill>
              <a:prstDash val="solid"/>
              <a:tailEnd type="triangle"/>
            </a:ln>
            <a:effectLst/>
          </p:spPr>
        </p:cxn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2BC66BEB-DE65-7746-9085-0A7319431B25}"/>
                </a:ext>
              </a:extLst>
            </p:cNvPr>
            <p:cNvSpPr/>
            <p:nvPr/>
          </p:nvSpPr>
          <p:spPr>
            <a:xfrm flipH="1">
              <a:off x="4118022" y="5725071"/>
              <a:ext cx="551359" cy="275680"/>
            </a:xfrm>
            <a:custGeom>
              <a:avLst/>
              <a:gdLst>
                <a:gd name="connsiteX0" fmla="*/ 249364 w 498728"/>
                <a:gd name="connsiteY0" fmla="*/ 0 h 249364"/>
                <a:gd name="connsiteX1" fmla="*/ 498728 w 498728"/>
                <a:gd name="connsiteY1" fmla="*/ 249364 h 249364"/>
                <a:gd name="connsiteX2" fmla="*/ 0 w 498728"/>
                <a:gd name="connsiteY2" fmla="*/ 249364 h 249364"/>
                <a:gd name="connsiteX3" fmla="*/ 249364 w 498728"/>
                <a:gd name="connsiteY3" fmla="*/ 0 h 249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8728" h="249364">
                  <a:moveTo>
                    <a:pt x="249364" y="0"/>
                  </a:moveTo>
                  <a:cubicBezTo>
                    <a:pt x="387084" y="0"/>
                    <a:pt x="498728" y="111644"/>
                    <a:pt x="498728" y="249364"/>
                  </a:cubicBezTo>
                  <a:lnTo>
                    <a:pt x="0" y="249364"/>
                  </a:lnTo>
                  <a:cubicBezTo>
                    <a:pt x="0" y="111644"/>
                    <a:pt x="111644" y="0"/>
                    <a:pt x="249364" y="0"/>
                  </a:cubicBezTo>
                  <a:close/>
                </a:path>
              </a:pathLst>
            </a:custGeom>
            <a:solidFill>
              <a:srgbClr val="000000"/>
            </a:solidFill>
            <a:ln w="25400" cap="flat" cmpd="sng" algn="ctr">
              <a:noFill/>
              <a:prstDash val="solid"/>
            </a:ln>
            <a:effectLst>
              <a:outerShdw blurRad="2032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40F26277-2403-FE1A-C1F7-0EF19CE5B340}"/>
                </a:ext>
              </a:extLst>
            </p:cNvPr>
            <p:cNvSpPr/>
            <p:nvPr/>
          </p:nvSpPr>
          <p:spPr>
            <a:xfrm>
              <a:off x="421320" y="5992943"/>
              <a:ext cx="7854631" cy="10863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35E2B85D-1A4F-A697-18E3-BFA9231042A0}"/>
                </a:ext>
              </a:extLst>
            </p:cNvPr>
            <p:cNvSpPr/>
            <p:nvPr/>
          </p:nvSpPr>
          <p:spPr>
            <a:xfrm flipH="1">
              <a:off x="7562259" y="4548401"/>
              <a:ext cx="3062451" cy="11326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8588" marR="0" lvl="0" indent="-1285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81E3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Revolutionary </a:t>
              </a:r>
              <a:r>
                <a:rPr kumimoji="0" lang="en-US" sz="1200" b="1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</a:t>
              </a:r>
              <a:r>
                <a:rPr kumimoji="0" lang="en-US" sz="1200" b="0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xperiment </a:t>
              </a:r>
              <a:r>
                <a:rPr kumimoji="0" lang="en-US" sz="1200" b="1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</a:t>
              </a:r>
              <a:r>
                <a:rPr kumimoji="0" lang="en-US" sz="1200" b="0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pecific </a:t>
              </a:r>
              <a:br>
                <a:rPr kumimoji="0" lang="en-US" sz="1200" b="0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r>
                <a:rPr kumimoji="0" lang="en-US" sz="1200" b="1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X</a:t>
              </a:r>
              <a:r>
                <a:rPr kumimoji="0" lang="en-US" sz="1200" b="0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-ray </a:t>
              </a:r>
              <a:r>
                <a:rPr kumimoji="0" lang="en-US" sz="1200" b="1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</a:t>
              </a:r>
              <a:r>
                <a:rPr kumimoji="0" lang="en-US" sz="1200" b="0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ameras</a:t>
              </a:r>
            </a:p>
            <a:p>
              <a:pPr marL="128588" marR="0" lvl="0" indent="-1285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81E3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Information extraction at full rate (1MHz CW, 3GHz burst) </a:t>
              </a:r>
            </a:p>
            <a:p>
              <a:pPr marL="128588" marR="0" lvl="0" indent="-1285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81E3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Advanced features (triggering, sparsification, zero suppression etc.)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72228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8450F5-9038-8967-999A-1E0512510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2143827"/>
            <a:ext cx="10553700" cy="632152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5 to 7 kHz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2796E-4783-B2CA-015A-39A77F78D3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0537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8450F5-9038-8967-999A-1E0512510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79401"/>
            <a:ext cx="10553700" cy="632152"/>
          </a:xfrm>
        </p:spPr>
        <p:txBody>
          <a:bodyPr/>
          <a:lstStyle/>
          <a:p>
            <a:r>
              <a:rPr lang="en-US" dirty="0" err="1"/>
              <a:t>ePixHR</a:t>
            </a:r>
            <a:r>
              <a:rPr lang="en-US" dirty="0"/>
              <a:t> @ 5-7 kHz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2796E-4783-B2CA-015A-39A77F78D3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1850646-FB62-B756-15FC-D1B7154FBA30}"/>
              </a:ext>
            </a:extLst>
          </p:cNvPr>
          <p:cNvSpPr txBox="1"/>
          <p:nvPr/>
        </p:nvSpPr>
        <p:spPr>
          <a:xfrm>
            <a:off x="767153" y="1402301"/>
            <a:ext cx="596523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sym typeface="Wingdings" panose="05000000000000000000" pitchFamily="2" charset="2"/>
              </a:rPr>
              <a:t>X-ray Pump and X-ray Probe TXI instrument @ LCLS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sym typeface="Wingdings" panose="05000000000000000000" pitchFamily="2" charset="2"/>
              </a:rPr>
              <a:t>Photon energies between 2 and 5 keV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sym typeface="Wingdings" panose="05000000000000000000" pitchFamily="2" charset="2"/>
              </a:rPr>
              <a:t>Hybrid, synchronous, integrating detector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sym typeface="Wingdings" panose="05000000000000000000" pitchFamily="2" charset="2"/>
              </a:rPr>
              <a:t>100 um pixels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sym typeface="Wingdings" panose="05000000000000000000" pitchFamily="2" charset="2"/>
              </a:rPr>
              <a:t>Auto-ranging gain in pixel – up to 64 MeV/pix/frame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latin typeface="Lato" panose="020F0502020204030203" pitchFamily="34" charset="0"/>
                <a:sym typeface="Wingdings" panose="05000000000000000000" pitchFamily="2" charset="2"/>
              </a:rPr>
              <a:t>r.m.s</a:t>
            </a:r>
            <a:r>
              <a:rPr lang="en-US" dirty="0">
                <a:latin typeface="Lato" panose="020F0502020204030203" pitchFamily="34" charset="0"/>
                <a:sym typeface="Wingdings" panose="05000000000000000000" pitchFamily="2" charset="2"/>
              </a:rPr>
              <a:t> noise &lt; 100 e-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sym typeface="Wingdings" panose="05000000000000000000" pitchFamily="2" charset="2"/>
              </a:rPr>
              <a:t>Move ADCs from board to the Read Out Chip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sym typeface="Wingdings" panose="05000000000000000000" pitchFamily="2" charset="2"/>
              </a:rPr>
              <a:t>Thin entrance window sensors for tender x-rays – codeveloped with SINTEF</a:t>
            </a:r>
          </a:p>
        </p:txBody>
      </p:sp>
      <p:grpSp>
        <p:nvGrpSpPr>
          <p:cNvPr id="10" name="Google Shape;1155;p66">
            <a:extLst>
              <a:ext uri="{FF2B5EF4-FFF2-40B4-BE49-F238E27FC236}">
                <a16:creationId xmlns:a16="http://schemas.microsoft.com/office/drawing/2014/main" id="{6E6665EF-3642-BB4A-91BD-B66834391A90}"/>
              </a:ext>
            </a:extLst>
          </p:cNvPr>
          <p:cNvGrpSpPr/>
          <p:nvPr/>
        </p:nvGrpSpPr>
        <p:grpSpPr>
          <a:xfrm>
            <a:off x="7042068" y="1070769"/>
            <a:ext cx="4095495" cy="5087576"/>
            <a:chOff x="266700" y="1257300"/>
            <a:chExt cx="3734264" cy="5105400"/>
          </a:xfrm>
        </p:grpSpPr>
        <p:sp>
          <p:nvSpPr>
            <p:cNvPr id="11" name="Google Shape;1156;p66">
              <a:extLst>
                <a:ext uri="{FF2B5EF4-FFF2-40B4-BE49-F238E27FC236}">
                  <a16:creationId xmlns:a16="http://schemas.microsoft.com/office/drawing/2014/main" id="{A21FCEF8-8831-724D-8A63-B8DC159AAFD2}"/>
                </a:ext>
              </a:extLst>
            </p:cNvPr>
            <p:cNvSpPr/>
            <p:nvPr/>
          </p:nvSpPr>
          <p:spPr>
            <a:xfrm rot="5400000">
              <a:off x="3124200" y="5486400"/>
              <a:ext cx="304800" cy="6858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157;p66">
              <a:extLst>
                <a:ext uri="{FF2B5EF4-FFF2-40B4-BE49-F238E27FC236}">
                  <a16:creationId xmlns:a16="http://schemas.microsoft.com/office/drawing/2014/main" id="{1FF59B44-85F7-5448-94A1-A71A1A346562}"/>
                </a:ext>
              </a:extLst>
            </p:cNvPr>
            <p:cNvSpPr/>
            <p:nvPr/>
          </p:nvSpPr>
          <p:spPr>
            <a:xfrm>
              <a:off x="1485900" y="1333500"/>
              <a:ext cx="2133600" cy="3886200"/>
            </a:xfrm>
            <a:prstGeom prst="rect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158;p66">
              <a:extLst>
                <a:ext uri="{FF2B5EF4-FFF2-40B4-BE49-F238E27FC236}">
                  <a16:creationId xmlns:a16="http://schemas.microsoft.com/office/drawing/2014/main" id="{2D4EF99D-1593-0A4A-ADDD-2EE79219033F}"/>
                </a:ext>
              </a:extLst>
            </p:cNvPr>
            <p:cNvSpPr/>
            <p:nvPr/>
          </p:nvSpPr>
          <p:spPr>
            <a:xfrm>
              <a:off x="1257300" y="1638300"/>
              <a:ext cx="2133600" cy="3886200"/>
            </a:xfrm>
            <a:prstGeom prst="rect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159;p66">
              <a:extLst>
                <a:ext uri="{FF2B5EF4-FFF2-40B4-BE49-F238E27FC236}">
                  <a16:creationId xmlns:a16="http://schemas.microsoft.com/office/drawing/2014/main" id="{ACDBC315-8053-2C49-B542-3FB95EF9894C}"/>
                </a:ext>
              </a:extLst>
            </p:cNvPr>
            <p:cNvSpPr/>
            <p:nvPr/>
          </p:nvSpPr>
          <p:spPr>
            <a:xfrm>
              <a:off x="1181100" y="1714500"/>
              <a:ext cx="2133600" cy="388620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160;p66">
              <a:extLst>
                <a:ext uri="{FF2B5EF4-FFF2-40B4-BE49-F238E27FC236}">
                  <a16:creationId xmlns:a16="http://schemas.microsoft.com/office/drawing/2014/main" id="{334C860B-C221-8E4F-8C99-674D43D1F50E}"/>
                </a:ext>
              </a:extLst>
            </p:cNvPr>
            <p:cNvSpPr/>
            <p:nvPr/>
          </p:nvSpPr>
          <p:spPr>
            <a:xfrm>
              <a:off x="1257300" y="1790700"/>
              <a:ext cx="228600" cy="2286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161;p66">
              <a:extLst>
                <a:ext uri="{FF2B5EF4-FFF2-40B4-BE49-F238E27FC236}">
                  <a16:creationId xmlns:a16="http://schemas.microsoft.com/office/drawing/2014/main" id="{4AD64843-A183-CA48-9782-D45F287EF2F4}"/>
                </a:ext>
              </a:extLst>
            </p:cNvPr>
            <p:cNvSpPr/>
            <p:nvPr/>
          </p:nvSpPr>
          <p:spPr>
            <a:xfrm>
              <a:off x="1257300" y="2171700"/>
              <a:ext cx="228600" cy="2286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162;p66">
              <a:extLst>
                <a:ext uri="{FF2B5EF4-FFF2-40B4-BE49-F238E27FC236}">
                  <a16:creationId xmlns:a16="http://schemas.microsoft.com/office/drawing/2014/main" id="{D9FFE996-A4A7-7D40-92FD-7EDC0114672D}"/>
                </a:ext>
              </a:extLst>
            </p:cNvPr>
            <p:cNvSpPr/>
            <p:nvPr/>
          </p:nvSpPr>
          <p:spPr>
            <a:xfrm>
              <a:off x="1257300" y="2552700"/>
              <a:ext cx="228600" cy="2286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163;p66">
              <a:extLst>
                <a:ext uri="{FF2B5EF4-FFF2-40B4-BE49-F238E27FC236}">
                  <a16:creationId xmlns:a16="http://schemas.microsoft.com/office/drawing/2014/main" id="{9C7AA1A7-5AB6-4649-8C79-D5B2ED6170BF}"/>
                </a:ext>
              </a:extLst>
            </p:cNvPr>
            <p:cNvSpPr/>
            <p:nvPr/>
          </p:nvSpPr>
          <p:spPr>
            <a:xfrm>
              <a:off x="1257300" y="3009900"/>
              <a:ext cx="228600" cy="2286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164;p66">
              <a:extLst>
                <a:ext uri="{FF2B5EF4-FFF2-40B4-BE49-F238E27FC236}">
                  <a16:creationId xmlns:a16="http://schemas.microsoft.com/office/drawing/2014/main" id="{EC8905E9-ED0F-4749-9981-D8B3463FA498}"/>
                </a:ext>
              </a:extLst>
            </p:cNvPr>
            <p:cNvSpPr/>
            <p:nvPr/>
          </p:nvSpPr>
          <p:spPr>
            <a:xfrm>
              <a:off x="1257300" y="3771900"/>
              <a:ext cx="228600" cy="2286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165;p66">
              <a:extLst>
                <a:ext uri="{FF2B5EF4-FFF2-40B4-BE49-F238E27FC236}">
                  <a16:creationId xmlns:a16="http://schemas.microsoft.com/office/drawing/2014/main" id="{9A6198EC-E7CE-464B-AFB7-694A9CCCEEBD}"/>
                </a:ext>
              </a:extLst>
            </p:cNvPr>
            <p:cNvSpPr/>
            <p:nvPr/>
          </p:nvSpPr>
          <p:spPr>
            <a:xfrm>
              <a:off x="1257300" y="4229100"/>
              <a:ext cx="228600" cy="2286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" name="Google Shape;1166;p66">
              <a:extLst>
                <a:ext uri="{FF2B5EF4-FFF2-40B4-BE49-F238E27FC236}">
                  <a16:creationId xmlns:a16="http://schemas.microsoft.com/office/drawing/2014/main" id="{384A1A80-0ABB-6740-9C98-68A884B8AE80}"/>
                </a:ext>
              </a:extLst>
            </p:cNvPr>
            <p:cNvCxnSpPr/>
            <p:nvPr/>
          </p:nvCxnSpPr>
          <p:spPr>
            <a:xfrm rot="10800000">
              <a:off x="1485900" y="1866900"/>
              <a:ext cx="228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" name="Google Shape;1167;p66">
              <a:extLst>
                <a:ext uri="{FF2B5EF4-FFF2-40B4-BE49-F238E27FC236}">
                  <a16:creationId xmlns:a16="http://schemas.microsoft.com/office/drawing/2014/main" id="{6549E9B1-B697-9449-9F6A-43B0C740D0AA}"/>
                </a:ext>
              </a:extLst>
            </p:cNvPr>
            <p:cNvCxnSpPr/>
            <p:nvPr/>
          </p:nvCxnSpPr>
          <p:spPr>
            <a:xfrm rot="10800000">
              <a:off x="1485900" y="2247900"/>
              <a:ext cx="228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" name="Google Shape;1168;p66">
              <a:extLst>
                <a:ext uri="{FF2B5EF4-FFF2-40B4-BE49-F238E27FC236}">
                  <a16:creationId xmlns:a16="http://schemas.microsoft.com/office/drawing/2014/main" id="{9A59FDD1-0400-0D45-95F6-B4969EC227A4}"/>
                </a:ext>
              </a:extLst>
            </p:cNvPr>
            <p:cNvCxnSpPr/>
            <p:nvPr/>
          </p:nvCxnSpPr>
          <p:spPr>
            <a:xfrm rot="10800000">
              <a:off x="1485900" y="2628900"/>
              <a:ext cx="228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" name="Google Shape;1169;p66">
              <a:extLst>
                <a:ext uri="{FF2B5EF4-FFF2-40B4-BE49-F238E27FC236}">
                  <a16:creationId xmlns:a16="http://schemas.microsoft.com/office/drawing/2014/main" id="{A8394EF1-0503-0445-A259-04863AE837A7}"/>
                </a:ext>
              </a:extLst>
            </p:cNvPr>
            <p:cNvCxnSpPr/>
            <p:nvPr/>
          </p:nvCxnSpPr>
          <p:spPr>
            <a:xfrm rot="10800000">
              <a:off x="1485900" y="3086100"/>
              <a:ext cx="228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" name="Google Shape;1170;p66">
              <a:extLst>
                <a:ext uri="{FF2B5EF4-FFF2-40B4-BE49-F238E27FC236}">
                  <a16:creationId xmlns:a16="http://schemas.microsoft.com/office/drawing/2014/main" id="{820EE405-86D9-A640-8D12-9394B9891BD6}"/>
                </a:ext>
              </a:extLst>
            </p:cNvPr>
            <p:cNvCxnSpPr/>
            <p:nvPr/>
          </p:nvCxnSpPr>
          <p:spPr>
            <a:xfrm rot="10800000">
              <a:off x="1485900" y="3848100"/>
              <a:ext cx="228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" name="Google Shape;1171;p66">
              <a:extLst>
                <a:ext uri="{FF2B5EF4-FFF2-40B4-BE49-F238E27FC236}">
                  <a16:creationId xmlns:a16="http://schemas.microsoft.com/office/drawing/2014/main" id="{B9567A1F-79FD-C846-9E5F-CE514E7171A3}"/>
                </a:ext>
              </a:extLst>
            </p:cNvPr>
            <p:cNvCxnSpPr/>
            <p:nvPr/>
          </p:nvCxnSpPr>
          <p:spPr>
            <a:xfrm rot="10800000">
              <a:off x="1485900" y="4305300"/>
              <a:ext cx="228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" name="Google Shape;1172;p66">
              <a:extLst>
                <a:ext uri="{FF2B5EF4-FFF2-40B4-BE49-F238E27FC236}">
                  <a16:creationId xmlns:a16="http://schemas.microsoft.com/office/drawing/2014/main" id="{6E3A557A-218E-E345-A730-102A00AFDFC3}"/>
                </a:ext>
              </a:extLst>
            </p:cNvPr>
            <p:cNvCxnSpPr/>
            <p:nvPr/>
          </p:nvCxnSpPr>
          <p:spPr>
            <a:xfrm>
              <a:off x="1714500" y="1866900"/>
              <a:ext cx="0" cy="32766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8" name="Google Shape;1173;p66">
              <a:extLst>
                <a:ext uri="{FF2B5EF4-FFF2-40B4-BE49-F238E27FC236}">
                  <a16:creationId xmlns:a16="http://schemas.microsoft.com/office/drawing/2014/main" id="{91D4A1AE-56CE-574B-B664-0B7033C797BB}"/>
                </a:ext>
              </a:extLst>
            </p:cNvPr>
            <p:cNvSpPr/>
            <p:nvPr/>
          </p:nvSpPr>
          <p:spPr>
            <a:xfrm>
              <a:off x="1866900" y="1790700"/>
              <a:ext cx="228600" cy="2286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1174;p66">
              <a:extLst>
                <a:ext uri="{FF2B5EF4-FFF2-40B4-BE49-F238E27FC236}">
                  <a16:creationId xmlns:a16="http://schemas.microsoft.com/office/drawing/2014/main" id="{AA6F22B3-D4A5-F040-99B2-E73CB6F6299E}"/>
                </a:ext>
              </a:extLst>
            </p:cNvPr>
            <p:cNvSpPr/>
            <p:nvPr/>
          </p:nvSpPr>
          <p:spPr>
            <a:xfrm>
              <a:off x="1866900" y="2171700"/>
              <a:ext cx="228600" cy="2286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1175;p66">
              <a:extLst>
                <a:ext uri="{FF2B5EF4-FFF2-40B4-BE49-F238E27FC236}">
                  <a16:creationId xmlns:a16="http://schemas.microsoft.com/office/drawing/2014/main" id="{255A4262-2464-8E44-A639-73419C0761F2}"/>
                </a:ext>
              </a:extLst>
            </p:cNvPr>
            <p:cNvSpPr/>
            <p:nvPr/>
          </p:nvSpPr>
          <p:spPr>
            <a:xfrm>
              <a:off x="1866900" y="2552700"/>
              <a:ext cx="228600" cy="2286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1176;p66">
              <a:extLst>
                <a:ext uri="{FF2B5EF4-FFF2-40B4-BE49-F238E27FC236}">
                  <a16:creationId xmlns:a16="http://schemas.microsoft.com/office/drawing/2014/main" id="{4323AEFB-93EE-D146-AF49-9B5B805E3336}"/>
                </a:ext>
              </a:extLst>
            </p:cNvPr>
            <p:cNvSpPr/>
            <p:nvPr/>
          </p:nvSpPr>
          <p:spPr>
            <a:xfrm>
              <a:off x="1866900" y="3009900"/>
              <a:ext cx="228600" cy="2286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1177;p66">
              <a:extLst>
                <a:ext uri="{FF2B5EF4-FFF2-40B4-BE49-F238E27FC236}">
                  <a16:creationId xmlns:a16="http://schemas.microsoft.com/office/drawing/2014/main" id="{F8EB245A-2D37-D14E-831F-3C303E97D93B}"/>
                </a:ext>
              </a:extLst>
            </p:cNvPr>
            <p:cNvSpPr/>
            <p:nvPr/>
          </p:nvSpPr>
          <p:spPr>
            <a:xfrm>
              <a:off x="1866900" y="3771900"/>
              <a:ext cx="228600" cy="2286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1178;p66">
              <a:extLst>
                <a:ext uri="{FF2B5EF4-FFF2-40B4-BE49-F238E27FC236}">
                  <a16:creationId xmlns:a16="http://schemas.microsoft.com/office/drawing/2014/main" id="{E3DE85A2-DEE2-4041-A5E2-8DEFA9F2E86B}"/>
                </a:ext>
              </a:extLst>
            </p:cNvPr>
            <p:cNvSpPr/>
            <p:nvPr/>
          </p:nvSpPr>
          <p:spPr>
            <a:xfrm>
              <a:off x="1866900" y="4229100"/>
              <a:ext cx="228600" cy="2286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4" name="Google Shape;1179;p66">
              <a:extLst>
                <a:ext uri="{FF2B5EF4-FFF2-40B4-BE49-F238E27FC236}">
                  <a16:creationId xmlns:a16="http://schemas.microsoft.com/office/drawing/2014/main" id="{01709FAC-46FE-DD4D-905B-F6D81D8B52A4}"/>
                </a:ext>
              </a:extLst>
            </p:cNvPr>
            <p:cNvCxnSpPr/>
            <p:nvPr/>
          </p:nvCxnSpPr>
          <p:spPr>
            <a:xfrm rot="10800000">
              <a:off x="2095500" y="1866900"/>
              <a:ext cx="228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" name="Google Shape;1180;p66">
              <a:extLst>
                <a:ext uri="{FF2B5EF4-FFF2-40B4-BE49-F238E27FC236}">
                  <a16:creationId xmlns:a16="http://schemas.microsoft.com/office/drawing/2014/main" id="{E7DCE6F0-372D-CE4F-BBC2-D8F5ACC2C5A2}"/>
                </a:ext>
              </a:extLst>
            </p:cNvPr>
            <p:cNvCxnSpPr/>
            <p:nvPr/>
          </p:nvCxnSpPr>
          <p:spPr>
            <a:xfrm rot="10800000">
              <a:off x="2095500" y="2247900"/>
              <a:ext cx="228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" name="Google Shape;1181;p66">
              <a:extLst>
                <a:ext uri="{FF2B5EF4-FFF2-40B4-BE49-F238E27FC236}">
                  <a16:creationId xmlns:a16="http://schemas.microsoft.com/office/drawing/2014/main" id="{813899FC-0743-C440-BB0F-68FA67ADA64C}"/>
                </a:ext>
              </a:extLst>
            </p:cNvPr>
            <p:cNvCxnSpPr/>
            <p:nvPr/>
          </p:nvCxnSpPr>
          <p:spPr>
            <a:xfrm rot="10800000">
              <a:off x="2095500" y="2628900"/>
              <a:ext cx="228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" name="Google Shape;1182;p66">
              <a:extLst>
                <a:ext uri="{FF2B5EF4-FFF2-40B4-BE49-F238E27FC236}">
                  <a16:creationId xmlns:a16="http://schemas.microsoft.com/office/drawing/2014/main" id="{8F44FBFF-03FE-DF4A-865A-883119769E5E}"/>
                </a:ext>
              </a:extLst>
            </p:cNvPr>
            <p:cNvCxnSpPr/>
            <p:nvPr/>
          </p:nvCxnSpPr>
          <p:spPr>
            <a:xfrm rot="10800000">
              <a:off x="2095500" y="3086100"/>
              <a:ext cx="228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8" name="Google Shape;1183;p66">
              <a:extLst>
                <a:ext uri="{FF2B5EF4-FFF2-40B4-BE49-F238E27FC236}">
                  <a16:creationId xmlns:a16="http://schemas.microsoft.com/office/drawing/2014/main" id="{DF526393-8B4E-5247-AEC9-DC732E3CC49F}"/>
                </a:ext>
              </a:extLst>
            </p:cNvPr>
            <p:cNvCxnSpPr/>
            <p:nvPr/>
          </p:nvCxnSpPr>
          <p:spPr>
            <a:xfrm rot="10800000">
              <a:off x="2095500" y="3848100"/>
              <a:ext cx="228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9" name="Google Shape;1184;p66">
              <a:extLst>
                <a:ext uri="{FF2B5EF4-FFF2-40B4-BE49-F238E27FC236}">
                  <a16:creationId xmlns:a16="http://schemas.microsoft.com/office/drawing/2014/main" id="{568771FD-2408-3F4D-BDBC-CDE864B72321}"/>
                </a:ext>
              </a:extLst>
            </p:cNvPr>
            <p:cNvCxnSpPr/>
            <p:nvPr/>
          </p:nvCxnSpPr>
          <p:spPr>
            <a:xfrm rot="10800000">
              <a:off x="2095500" y="4305300"/>
              <a:ext cx="228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0" name="Google Shape;1185;p66">
              <a:extLst>
                <a:ext uri="{FF2B5EF4-FFF2-40B4-BE49-F238E27FC236}">
                  <a16:creationId xmlns:a16="http://schemas.microsoft.com/office/drawing/2014/main" id="{84B2275C-B82D-244C-BD6D-926A62A5DB0D}"/>
                </a:ext>
              </a:extLst>
            </p:cNvPr>
            <p:cNvCxnSpPr/>
            <p:nvPr/>
          </p:nvCxnSpPr>
          <p:spPr>
            <a:xfrm>
              <a:off x="2324100" y="1866900"/>
              <a:ext cx="0" cy="32766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1" name="Google Shape;1186;p66">
              <a:extLst>
                <a:ext uri="{FF2B5EF4-FFF2-40B4-BE49-F238E27FC236}">
                  <a16:creationId xmlns:a16="http://schemas.microsoft.com/office/drawing/2014/main" id="{9DFC68A5-63CE-7440-9F3C-519295C75A50}"/>
                </a:ext>
              </a:extLst>
            </p:cNvPr>
            <p:cNvSpPr/>
            <p:nvPr/>
          </p:nvSpPr>
          <p:spPr>
            <a:xfrm>
              <a:off x="1333500" y="4610100"/>
              <a:ext cx="457200" cy="3048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1187;p66">
              <a:extLst>
                <a:ext uri="{FF2B5EF4-FFF2-40B4-BE49-F238E27FC236}">
                  <a16:creationId xmlns:a16="http://schemas.microsoft.com/office/drawing/2014/main" id="{BD0D9747-0510-BB44-97CB-4B8613058136}"/>
                </a:ext>
              </a:extLst>
            </p:cNvPr>
            <p:cNvSpPr/>
            <p:nvPr/>
          </p:nvSpPr>
          <p:spPr>
            <a:xfrm>
              <a:off x="1943100" y="4610100"/>
              <a:ext cx="457200" cy="3048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1188;p66">
              <a:extLst>
                <a:ext uri="{FF2B5EF4-FFF2-40B4-BE49-F238E27FC236}">
                  <a16:creationId xmlns:a16="http://schemas.microsoft.com/office/drawing/2014/main" id="{3DA74992-0051-1C40-9D94-A8FDBE11AD8F}"/>
                </a:ext>
              </a:extLst>
            </p:cNvPr>
            <p:cNvSpPr/>
            <p:nvPr/>
          </p:nvSpPr>
          <p:spPr>
            <a:xfrm>
              <a:off x="1333500" y="4914900"/>
              <a:ext cx="457200" cy="3048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1189;p66">
              <a:extLst>
                <a:ext uri="{FF2B5EF4-FFF2-40B4-BE49-F238E27FC236}">
                  <a16:creationId xmlns:a16="http://schemas.microsoft.com/office/drawing/2014/main" id="{2D895EB7-9EBD-824C-AE98-72C4276AD1D4}"/>
                </a:ext>
              </a:extLst>
            </p:cNvPr>
            <p:cNvSpPr/>
            <p:nvPr/>
          </p:nvSpPr>
          <p:spPr>
            <a:xfrm>
              <a:off x="1943100" y="4914900"/>
              <a:ext cx="457200" cy="3048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1190;p66">
              <a:extLst>
                <a:ext uri="{FF2B5EF4-FFF2-40B4-BE49-F238E27FC236}">
                  <a16:creationId xmlns:a16="http://schemas.microsoft.com/office/drawing/2014/main" id="{CACDACCF-1FC6-2340-B69D-B3A44188B73E}"/>
                </a:ext>
              </a:extLst>
            </p:cNvPr>
            <p:cNvSpPr/>
            <p:nvPr/>
          </p:nvSpPr>
          <p:spPr>
            <a:xfrm>
              <a:off x="2705100" y="1790700"/>
              <a:ext cx="228600" cy="2286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1191;p66">
              <a:extLst>
                <a:ext uri="{FF2B5EF4-FFF2-40B4-BE49-F238E27FC236}">
                  <a16:creationId xmlns:a16="http://schemas.microsoft.com/office/drawing/2014/main" id="{E654FA9A-6FC8-F346-BC85-1C75027C4744}"/>
                </a:ext>
              </a:extLst>
            </p:cNvPr>
            <p:cNvSpPr/>
            <p:nvPr/>
          </p:nvSpPr>
          <p:spPr>
            <a:xfrm>
              <a:off x="2705100" y="2171700"/>
              <a:ext cx="228600" cy="2286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1192;p66">
              <a:extLst>
                <a:ext uri="{FF2B5EF4-FFF2-40B4-BE49-F238E27FC236}">
                  <a16:creationId xmlns:a16="http://schemas.microsoft.com/office/drawing/2014/main" id="{2FCE9DA9-7B35-3242-9F44-7D69236D9639}"/>
                </a:ext>
              </a:extLst>
            </p:cNvPr>
            <p:cNvSpPr/>
            <p:nvPr/>
          </p:nvSpPr>
          <p:spPr>
            <a:xfrm>
              <a:off x="2705100" y="2552700"/>
              <a:ext cx="228600" cy="2286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1193;p66">
              <a:extLst>
                <a:ext uri="{FF2B5EF4-FFF2-40B4-BE49-F238E27FC236}">
                  <a16:creationId xmlns:a16="http://schemas.microsoft.com/office/drawing/2014/main" id="{255F8BDB-16A2-CA43-9740-957578DF7414}"/>
                </a:ext>
              </a:extLst>
            </p:cNvPr>
            <p:cNvSpPr/>
            <p:nvPr/>
          </p:nvSpPr>
          <p:spPr>
            <a:xfrm>
              <a:off x="2705100" y="3009900"/>
              <a:ext cx="228600" cy="2286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1194;p66">
              <a:extLst>
                <a:ext uri="{FF2B5EF4-FFF2-40B4-BE49-F238E27FC236}">
                  <a16:creationId xmlns:a16="http://schemas.microsoft.com/office/drawing/2014/main" id="{E9B9B104-BCFF-E54F-9057-7B0AE8A4A437}"/>
                </a:ext>
              </a:extLst>
            </p:cNvPr>
            <p:cNvSpPr/>
            <p:nvPr/>
          </p:nvSpPr>
          <p:spPr>
            <a:xfrm>
              <a:off x="2705100" y="3771900"/>
              <a:ext cx="228600" cy="2286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1195;p66">
              <a:extLst>
                <a:ext uri="{FF2B5EF4-FFF2-40B4-BE49-F238E27FC236}">
                  <a16:creationId xmlns:a16="http://schemas.microsoft.com/office/drawing/2014/main" id="{C92E0933-98CC-4E4C-9371-961E40B2A547}"/>
                </a:ext>
              </a:extLst>
            </p:cNvPr>
            <p:cNvSpPr/>
            <p:nvPr/>
          </p:nvSpPr>
          <p:spPr>
            <a:xfrm>
              <a:off x="2705100" y="4229100"/>
              <a:ext cx="228600" cy="2286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2" name="Google Shape;1196;p66">
              <a:extLst>
                <a:ext uri="{FF2B5EF4-FFF2-40B4-BE49-F238E27FC236}">
                  <a16:creationId xmlns:a16="http://schemas.microsoft.com/office/drawing/2014/main" id="{4E9A48AE-9D2C-604D-BF6B-BE8808B9CE76}"/>
                </a:ext>
              </a:extLst>
            </p:cNvPr>
            <p:cNvCxnSpPr/>
            <p:nvPr/>
          </p:nvCxnSpPr>
          <p:spPr>
            <a:xfrm rot="10800000">
              <a:off x="2933700" y="1866900"/>
              <a:ext cx="228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3" name="Google Shape;1197;p66">
              <a:extLst>
                <a:ext uri="{FF2B5EF4-FFF2-40B4-BE49-F238E27FC236}">
                  <a16:creationId xmlns:a16="http://schemas.microsoft.com/office/drawing/2014/main" id="{C899663E-B06A-0E4C-8531-F8B50C2DED74}"/>
                </a:ext>
              </a:extLst>
            </p:cNvPr>
            <p:cNvCxnSpPr/>
            <p:nvPr/>
          </p:nvCxnSpPr>
          <p:spPr>
            <a:xfrm rot="10800000">
              <a:off x="2933700" y="2247900"/>
              <a:ext cx="228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4" name="Google Shape;1198;p66">
              <a:extLst>
                <a:ext uri="{FF2B5EF4-FFF2-40B4-BE49-F238E27FC236}">
                  <a16:creationId xmlns:a16="http://schemas.microsoft.com/office/drawing/2014/main" id="{FDF065D8-71FC-024B-B8E9-50BB981EEC7B}"/>
                </a:ext>
              </a:extLst>
            </p:cNvPr>
            <p:cNvCxnSpPr/>
            <p:nvPr/>
          </p:nvCxnSpPr>
          <p:spPr>
            <a:xfrm rot="10800000">
              <a:off x="2933700" y="2628900"/>
              <a:ext cx="228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5" name="Google Shape;1199;p66">
              <a:extLst>
                <a:ext uri="{FF2B5EF4-FFF2-40B4-BE49-F238E27FC236}">
                  <a16:creationId xmlns:a16="http://schemas.microsoft.com/office/drawing/2014/main" id="{D2456CD3-2186-FB42-B259-95F9F39FEB0C}"/>
                </a:ext>
              </a:extLst>
            </p:cNvPr>
            <p:cNvCxnSpPr/>
            <p:nvPr/>
          </p:nvCxnSpPr>
          <p:spPr>
            <a:xfrm rot="10800000">
              <a:off x="2933700" y="3086100"/>
              <a:ext cx="228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6" name="Google Shape;1200;p66">
              <a:extLst>
                <a:ext uri="{FF2B5EF4-FFF2-40B4-BE49-F238E27FC236}">
                  <a16:creationId xmlns:a16="http://schemas.microsoft.com/office/drawing/2014/main" id="{5233B456-7326-7149-84A5-B7147CDA7194}"/>
                </a:ext>
              </a:extLst>
            </p:cNvPr>
            <p:cNvCxnSpPr/>
            <p:nvPr/>
          </p:nvCxnSpPr>
          <p:spPr>
            <a:xfrm rot="10800000">
              <a:off x="2933700" y="3848100"/>
              <a:ext cx="228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7" name="Google Shape;1201;p66">
              <a:extLst>
                <a:ext uri="{FF2B5EF4-FFF2-40B4-BE49-F238E27FC236}">
                  <a16:creationId xmlns:a16="http://schemas.microsoft.com/office/drawing/2014/main" id="{969E7647-FA3D-2E43-AB2F-E9BB794D3A64}"/>
                </a:ext>
              </a:extLst>
            </p:cNvPr>
            <p:cNvCxnSpPr/>
            <p:nvPr/>
          </p:nvCxnSpPr>
          <p:spPr>
            <a:xfrm rot="10800000">
              <a:off x="2933700" y="4305300"/>
              <a:ext cx="228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8" name="Google Shape;1202;p66">
              <a:extLst>
                <a:ext uri="{FF2B5EF4-FFF2-40B4-BE49-F238E27FC236}">
                  <a16:creationId xmlns:a16="http://schemas.microsoft.com/office/drawing/2014/main" id="{C9DFE960-88B2-FA40-A265-398AB8E89C14}"/>
                </a:ext>
              </a:extLst>
            </p:cNvPr>
            <p:cNvCxnSpPr/>
            <p:nvPr/>
          </p:nvCxnSpPr>
          <p:spPr>
            <a:xfrm>
              <a:off x="3162300" y="1866900"/>
              <a:ext cx="0" cy="32766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9" name="Google Shape;1203;p66">
              <a:extLst>
                <a:ext uri="{FF2B5EF4-FFF2-40B4-BE49-F238E27FC236}">
                  <a16:creationId xmlns:a16="http://schemas.microsoft.com/office/drawing/2014/main" id="{D9CFD760-84B8-1442-A406-896409A93CFD}"/>
                </a:ext>
              </a:extLst>
            </p:cNvPr>
            <p:cNvSpPr/>
            <p:nvPr/>
          </p:nvSpPr>
          <p:spPr>
            <a:xfrm>
              <a:off x="2781300" y="4610100"/>
              <a:ext cx="457200" cy="3048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1204;p66">
              <a:extLst>
                <a:ext uri="{FF2B5EF4-FFF2-40B4-BE49-F238E27FC236}">
                  <a16:creationId xmlns:a16="http://schemas.microsoft.com/office/drawing/2014/main" id="{E8914CDE-5F1E-C648-80F6-E7CA7FD31AFB}"/>
                </a:ext>
              </a:extLst>
            </p:cNvPr>
            <p:cNvSpPr/>
            <p:nvPr/>
          </p:nvSpPr>
          <p:spPr>
            <a:xfrm>
              <a:off x="2781300" y="4914900"/>
              <a:ext cx="457200" cy="3048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1205;p66">
              <a:extLst>
                <a:ext uri="{FF2B5EF4-FFF2-40B4-BE49-F238E27FC236}">
                  <a16:creationId xmlns:a16="http://schemas.microsoft.com/office/drawing/2014/main" id="{A7913E13-D684-C040-B8E8-6D2A3CEE6D0D}"/>
                </a:ext>
              </a:extLst>
            </p:cNvPr>
            <p:cNvSpPr/>
            <p:nvPr/>
          </p:nvSpPr>
          <p:spPr>
            <a:xfrm>
              <a:off x="1257300" y="5295900"/>
              <a:ext cx="1981200" cy="2286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2" name="Google Shape;1206;p66">
              <a:extLst>
                <a:ext uri="{FF2B5EF4-FFF2-40B4-BE49-F238E27FC236}">
                  <a16:creationId xmlns:a16="http://schemas.microsoft.com/office/drawing/2014/main" id="{4BCD5BFD-AA6D-0043-BEEA-5597A5A57C4B}"/>
                </a:ext>
              </a:extLst>
            </p:cNvPr>
            <p:cNvCxnSpPr/>
            <p:nvPr/>
          </p:nvCxnSpPr>
          <p:spPr>
            <a:xfrm>
              <a:off x="1333500" y="3314700"/>
              <a:ext cx="0" cy="38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63" name="Google Shape;1207;p66">
              <a:extLst>
                <a:ext uri="{FF2B5EF4-FFF2-40B4-BE49-F238E27FC236}">
                  <a16:creationId xmlns:a16="http://schemas.microsoft.com/office/drawing/2014/main" id="{745AD2B5-159F-2B45-A8D8-7E71E83C3899}"/>
                </a:ext>
              </a:extLst>
            </p:cNvPr>
            <p:cNvCxnSpPr/>
            <p:nvPr/>
          </p:nvCxnSpPr>
          <p:spPr>
            <a:xfrm>
              <a:off x="1943100" y="3314700"/>
              <a:ext cx="0" cy="38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64" name="Google Shape;1208;p66">
              <a:extLst>
                <a:ext uri="{FF2B5EF4-FFF2-40B4-BE49-F238E27FC236}">
                  <a16:creationId xmlns:a16="http://schemas.microsoft.com/office/drawing/2014/main" id="{373D9654-23F4-2046-9015-14161786D6DB}"/>
                </a:ext>
              </a:extLst>
            </p:cNvPr>
            <p:cNvCxnSpPr/>
            <p:nvPr/>
          </p:nvCxnSpPr>
          <p:spPr>
            <a:xfrm>
              <a:off x="2781300" y="3314700"/>
              <a:ext cx="0" cy="38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65" name="Google Shape;1209;p66">
              <a:extLst>
                <a:ext uri="{FF2B5EF4-FFF2-40B4-BE49-F238E27FC236}">
                  <a16:creationId xmlns:a16="http://schemas.microsoft.com/office/drawing/2014/main" id="{A466C782-780B-B946-82EE-EB26AD0C1631}"/>
                </a:ext>
              </a:extLst>
            </p:cNvPr>
            <p:cNvCxnSpPr/>
            <p:nvPr/>
          </p:nvCxnSpPr>
          <p:spPr>
            <a:xfrm rot="10800000">
              <a:off x="2400300" y="1943100"/>
              <a:ext cx="228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66" name="Google Shape;1210;p66">
              <a:extLst>
                <a:ext uri="{FF2B5EF4-FFF2-40B4-BE49-F238E27FC236}">
                  <a16:creationId xmlns:a16="http://schemas.microsoft.com/office/drawing/2014/main" id="{EAA52381-E26F-4043-9669-5FC5B85D799E}"/>
                </a:ext>
              </a:extLst>
            </p:cNvPr>
            <p:cNvCxnSpPr/>
            <p:nvPr/>
          </p:nvCxnSpPr>
          <p:spPr>
            <a:xfrm rot="10800000">
              <a:off x="2400300" y="2324100"/>
              <a:ext cx="228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67" name="Google Shape;1211;p66">
              <a:extLst>
                <a:ext uri="{FF2B5EF4-FFF2-40B4-BE49-F238E27FC236}">
                  <a16:creationId xmlns:a16="http://schemas.microsoft.com/office/drawing/2014/main" id="{A0E56362-FE00-0645-81D6-C69C627522FA}"/>
                </a:ext>
              </a:extLst>
            </p:cNvPr>
            <p:cNvCxnSpPr/>
            <p:nvPr/>
          </p:nvCxnSpPr>
          <p:spPr>
            <a:xfrm rot="10800000">
              <a:off x="2400300" y="2705100"/>
              <a:ext cx="228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68" name="Google Shape;1212;p66">
              <a:extLst>
                <a:ext uri="{FF2B5EF4-FFF2-40B4-BE49-F238E27FC236}">
                  <a16:creationId xmlns:a16="http://schemas.microsoft.com/office/drawing/2014/main" id="{C269A595-A907-7C4C-B57F-B5DC9973C296}"/>
                </a:ext>
              </a:extLst>
            </p:cNvPr>
            <p:cNvCxnSpPr/>
            <p:nvPr/>
          </p:nvCxnSpPr>
          <p:spPr>
            <a:xfrm rot="10800000">
              <a:off x="2400300" y="3162300"/>
              <a:ext cx="228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69" name="Google Shape;1213;p66">
              <a:extLst>
                <a:ext uri="{FF2B5EF4-FFF2-40B4-BE49-F238E27FC236}">
                  <a16:creationId xmlns:a16="http://schemas.microsoft.com/office/drawing/2014/main" id="{BE914BDE-E495-8B44-A1D3-6576EB502AF1}"/>
                </a:ext>
              </a:extLst>
            </p:cNvPr>
            <p:cNvCxnSpPr/>
            <p:nvPr/>
          </p:nvCxnSpPr>
          <p:spPr>
            <a:xfrm rot="10800000">
              <a:off x="2400300" y="3924300"/>
              <a:ext cx="228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70" name="Google Shape;1214;p66">
              <a:extLst>
                <a:ext uri="{FF2B5EF4-FFF2-40B4-BE49-F238E27FC236}">
                  <a16:creationId xmlns:a16="http://schemas.microsoft.com/office/drawing/2014/main" id="{3ECBCD9C-ED18-2A41-874C-2EBEE326C3AD}"/>
                </a:ext>
              </a:extLst>
            </p:cNvPr>
            <p:cNvCxnSpPr/>
            <p:nvPr/>
          </p:nvCxnSpPr>
          <p:spPr>
            <a:xfrm rot="10800000">
              <a:off x="2400300" y="4381500"/>
              <a:ext cx="228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71" name="Google Shape;1215;p66">
              <a:extLst>
                <a:ext uri="{FF2B5EF4-FFF2-40B4-BE49-F238E27FC236}">
                  <a16:creationId xmlns:a16="http://schemas.microsoft.com/office/drawing/2014/main" id="{F3EA8343-6B58-9642-A03C-3B5471D71AB1}"/>
                </a:ext>
              </a:extLst>
            </p:cNvPr>
            <p:cNvSpPr txBox="1"/>
            <p:nvPr/>
          </p:nvSpPr>
          <p:spPr>
            <a:xfrm rot="-5400000">
              <a:off x="777385" y="3325744"/>
              <a:ext cx="50560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144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1216;p66">
              <a:extLst>
                <a:ext uri="{FF2B5EF4-FFF2-40B4-BE49-F238E27FC236}">
                  <a16:creationId xmlns:a16="http://schemas.microsoft.com/office/drawing/2014/main" id="{F3B499C8-F84B-A145-A28C-619D5D1D4193}"/>
                </a:ext>
              </a:extLst>
            </p:cNvPr>
            <p:cNvSpPr txBox="1"/>
            <p:nvPr/>
          </p:nvSpPr>
          <p:spPr>
            <a:xfrm>
              <a:off x="2019300" y="1333500"/>
              <a:ext cx="383438" cy="322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32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3" name="Google Shape;1217;p66">
              <a:extLst>
                <a:ext uri="{FF2B5EF4-FFF2-40B4-BE49-F238E27FC236}">
                  <a16:creationId xmlns:a16="http://schemas.microsoft.com/office/drawing/2014/main" id="{0BB9C7C7-1D4F-7E4E-8966-096550F2CE4D}"/>
                </a:ext>
              </a:extLst>
            </p:cNvPr>
            <p:cNvCxnSpPr/>
            <p:nvPr/>
          </p:nvCxnSpPr>
          <p:spPr>
            <a:xfrm rot="10800000" flipH="1">
              <a:off x="3543300" y="5219700"/>
              <a:ext cx="228600" cy="3810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sp>
          <p:nvSpPr>
            <p:cNvPr id="74" name="Google Shape;1218;p66">
              <a:extLst>
                <a:ext uri="{FF2B5EF4-FFF2-40B4-BE49-F238E27FC236}">
                  <a16:creationId xmlns:a16="http://schemas.microsoft.com/office/drawing/2014/main" id="{5E39DD06-7FF3-0F40-8875-87DA4DAFF733}"/>
                </a:ext>
              </a:extLst>
            </p:cNvPr>
            <p:cNvSpPr txBox="1"/>
            <p:nvPr/>
          </p:nvSpPr>
          <p:spPr>
            <a:xfrm rot="-3658698">
              <a:off x="3698348" y="5383769"/>
              <a:ext cx="297456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1219;p66">
              <a:extLst>
                <a:ext uri="{FF2B5EF4-FFF2-40B4-BE49-F238E27FC236}">
                  <a16:creationId xmlns:a16="http://schemas.microsoft.com/office/drawing/2014/main" id="{0FBCB4EB-82F8-B446-B357-655DCF723C2C}"/>
                </a:ext>
              </a:extLst>
            </p:cNvPr>
            <p:cNvSpPr txBox="1"/>
            <p:nvPr/>
          </p:nvSpPr>
          <p:spPr>
            <a:xfrm>
              <a:off x="1333500" y="4609674"/>
              <a:ext cx="381836" cy="2769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SzPts val="1200"/>
              </a:pPr>
              <a: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ΣΔ</a:t>
              </a:r>
              <a:endParaRPr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1220;p66">
              <a:extLst>
                <a:ext uri="{FF2B5EF4-FFF2-40B4-BE49-F238E27FC236}">
                  <a16:creationId xmlns:a16="http://schemas.microsoft.com/office/drawing/2014/main" id="{CDDEF319-EF7D-B840-8B1C-66D3D21C42A1}"/>
                </a:ext>
              </a:extLst>
            </p:cNvPr>
            <p:cNvSpPr txBox="1"/>
            <p:nvPr/>
          </p:nvSpPr>
          <p:spPr>
            <a:xfrm>
              <a:off x="1943100" y="4609674"/>
              <a:ext cx="381836" cy="2769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SzPts val="1200"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ΣΔ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1221;p66">
              <a:extLst>
                <a:ext uri="{FF2B5EF4-FFF2-40B4-BE49-F238E27FC236}">
                  <a16:creationId xmlns:a16="http://schemas.microsoft.com/office/drawing/2014/main" id="{416C3266-680E-3246-BAE6-1ADD881E9998}"/>
                </a:ext>
              </a:extLst>
            </p:cNvPr>
            <p:cNvSpPr txBox="1"/>
            <p:nvPr/>
          </p:nvSpPr>
          <p:spPr>
            <a:xfrm>
              <a:off x="2781300" y="4609674"/>
              <a:ext cx="381836" cy="2769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SzPts val="1200"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ΣΔ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1222;p66">
              <a:extLst>
                <a:ext uri="{FF2B5EF4-FFF2-40B4-BE49-F238E27FC236}">
                  <a16:creationId xmlns:a16="http://schemas.microsoft.com/office/drawing/2014/main" id="{9AD0D610-7325-614B-B273-7303403D7CDE}"/>
                </a:ext>
              </a:extLst>
            </p:cNvPr>
            <p:cNvSpPr txBox="1"/>
            <p:nvPr/>
          </p:nvSpPr>
          <p:spPr>
            <a:xfrm>
              <a:off x="1333500" y="4914435"/>
              <a:ext cx="609599" cy="2769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SzPts val="1200"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DEC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1223;p66">
              <a:extLst>
                <a:ext uri="{FF2B5EF4-FFF2-40B4-BE49-F238E27FC236}">
                  <a16:creationId xmlns:a16="http://schemas.microsoft.com/office/drawing/2014/main" id="{5E5CA62B-A265-9B43-8819-DDDE6071AA25}"/>
                </a:ext>
              </a:extLst>
            </p:cNvPr>
            <p:cNvSpPr txBox="1"/>
            <p:nvPr/>
          </p:nvSpPr>
          <p:spPr>
            <a:xfrm>
              <a:off x="1943100" y="4914435"/>
              <a:ext cx="609599" cy="2769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SzPts val="1200"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DEC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1224;p66">
              <a:extLst>
                <a:ext uri="{FF2B5EF4-FFF2-40B4-BE49-F238E27FC236}">
                  <a16:creationId xmlns:a16="http://schemas.microsoft.com/office/drawing/2014/main" id="{66C1DB24-E6DF-CB42-8983-15DF087C235D}"/>
                </a:ext>
              </a:extLst>
            </p:cNvPr>
            <p:cNvSpPr txBox="1"/>
            <p:nvPr/>
          </p:nvSpPr>
          <p:spPr>
            <a:xfrm>
              <a:off x="2781300" y="4914435"/>
              <a:ext cx="609599" cy="2769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SzPts val="1200"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DEC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1225;p66">
              <a:extLst>
                <a:ext uri="{FF2B5EF4-FFF2-40B4-BE49-F238E27FC236}">
                  <a16:creationId xmlns:a16="http://schemas.microsoft.com/office/drawing/2014/main" id="{B25DF96A-AE3F-554F-A7A9-1D1CAB0BD02E}"/>
                </a:ext>
              </a:extLst>
            </p:cNvPr>
            <p:cNvSpPr/>
            <p:nvPr/>
          </p:nvSpPr>
          <p:spPr>
            <a:xfrm>
              <a:off x="419100" y="1790700"/>
              <a:ext cx="304800" cy="26670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2" name="Google Shape;1226;p66">
              <a:extLst>
                <a:ext uri="{FF2B5EF4-FFF2-40B4-BE49-F238E27FC236}">
                  <a16:creationId xmlns:a16="http://schemas.microsoft.com/office/drawing/2014/main" id="{DEBC9DE3-0C8E-304A-B99A-61672E94FE05}"/>
                </a:ext>
              </a:extLst>
            </p:cNvPr>
            <p:cNvCxnSpPr/>
            <p:nvPr/>
          </p:nvCxnSpPr>
          <p:spPr>
            <a:xfrm rot="10800000">
              <a:off x="723900" y="1866900"/>
              <a:ext cx="457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3" name="Google Shape;1227;p66">
              <a:extLst>
                <a:ext uri="{FF2B5EF4-FFF2-40B4-BE49-F238E27FC236}">
                  <a16:creationId xmlns:a16="http://schemas.microsoft.com/office/drawing/2014/main" id="{EED8C224-27C1-0745-BDF3-357E4B644C82}"/>
                </a:ext>
              </a:extLst>
            </p:cNvPr>
            <p:cNvCxnSpPr/>
            <p:nvPr/>
          </p:nvCxnSpPr>
          <p:spPr>
            <a:xfrm rot="10800000">
              <a:off x="723900" y="2247900"/>
              <a:ext cx="457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4" name="Google Shape;1228;p66">
              <a:extLst>
                <a:ext uri="{FF2B5EF4-FFF2-40B4-BE49-F238E27FC236}">
                  <a16:creationId xmlns:a16="http://schemas.microsoft.com/office/drawing/2014/main" id="{7A1076E8-600E-C846-A2DF-C920ED156EC6}"/>
                </a:ext>
              </a:extLst>
            </p:cNvPr>
            <p:cNvCxnSpPr/>
            <p:nvPr/>
          </p:nvCxnSpPr>
          <p:spPr>
            <a:xfrm rot="10800000">
              <a:off x="723900" y="2628900"/>
              <a:ext cx="457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5" name="Google Shape;1229;p66">
              <a:extLst>
                <a:ext uri="{FF2B5EF4-FFF2-40B4-BE49-F238E27FC236}">
                  <a16:creationId xmlns:a16="http://schemas.microsoft.com/office/drawing/2014/main" id="{46691760-DD34-934F-844B-E2886DA16EBD}"/>
                </a:ext>
              </a:extLst>
            </p:cNvPr>
            <p:cNvCxnSpPr/>
            <p:nvPr/>
          </p:nvCxnSpPr>
          <p:spPr>
            <a:xfrm rot="10800000">
              <a:off x="723900" y="3086100"/>
              <a:ext cx="457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6" name="Google Shape;1230;p66">
              <a:extLst>
                <a:ext uri="{FF2B5EF4-FFF2-40B4-BE49-F238E27FC236}">
                  <a16:creationId xmlns:a16="http://schemas.microsoft.com/office/drawing/2014/main" id="{42559CA7-532D-B04F-829A-DFE84978417B}"/>
                </a:ext>
              </a:extLst>
            </p:cNvPr>
            <p:cNvCxnSpPr/>
            <p:nvPr/>
          </p:nvCxnSpPr>
          <p:spPr>
            <a:xfrm rot="10800000">
              <a:off x="723900" y="3848100"/>
              <a:ext cx="457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7" name="Google Shape;1231;p66">
              <a:extLst>
                <a:ext uri="{FF2B5EF4-FFF2-40B4-BE49-F238E27FC236}">
                  <a16:creationId xmlns:a16="http://schemas.microsoft.com/office/drawing/2014/main" id="{8A993CE1-5C2F-BD4D-B020-FD626144C481}"/>
                </a:ext>
              </a:extLst>
            </p:cNvPr>
            <p:cNvCxnSpPr/>
            <p:nvPr/>
          </p:nvCxnSpPr>
          <p:spPr>
            <a:xfrm rot="10800000">
              <a:off x="723900" y="4305300"/>
              <a:ext cx="457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8" name="Google Shape;1232;p66">
              <a:extLst>
                <a:ext uri="{FF2B5EF4-FFF2-40B4-BE49-F238E27FC236}">
                  <a16:creationId xmlns:a16="http://schemas.microsoft.com/office/drawing/2014/main" id="{E9CBFAE7-4648-DF4B-BAB7-0A73D8B1E4F7}"/>
                </a:ext>
              </a:extLst>
            </p:cNvPr>
            <p:cNvSpPr/>
            <p:nvPr/>
          </p:nvSpPr>
          <p:spPr>
            <a:xfrm>
              <a:off x="495300" y="5372100"/>
              <a:ext cx="457200" cy="3048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1233;p66">
              <a:extLst>
                <a:ext uri="{FF2B5EF4-FFF2-40B4-BE49-F238E27FC236}">
                  <a16:creationId xmlns:a16="http://schemas.microsoft.com/office/drawing/2014/main" id="{8A121B19-2BA6-E84A-92FF-B666589CF62B}"/>
                </a:ext>
              </a:extLst>
            </p:cNvPr>
            <p:cNvSpPr/>
            <p:nvPr/>
          </p:nvSpPr>
          <p:spPr>
            <a:xfrm>
              <a:off x="495300" y="5676900"/>
              <a:ext cx="457200" cy="3048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1234;p66">
              <a:extLst>
                <a:ext uri="{FF2B5EF4-FFF2-40B4-BE49-F238E27FC236}">
                  <a16:creationId xmlns:a16="http://schemas.microsoft.com/office/drawing/2014/main" id="{CA7E15A0-1EDA-1A4D-B2E0-1F5F5A4718D9}"/>
                </a:ext>
              </a:extLst>
            </p:cNvPr>
            <p:cNvSpPr txBox="1"/>
            <p:nvPr/>
          </p:nvSpPr>
          <p:spPr>
            <a:xfrm>
              <a:off x="495300" y="5371575"/>
              <a:ext cx="381836" cy="2769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SzPts val="1200"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ΣΔ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1235;p66">
              <a:extLst>
                <a:ext uri="{FF2B5EF4-FFF2-40B4-BE49-F238E27FC236}">
                  <a16:creationId xmlns:a16="http://schemas.microsoft.com/office/drawing/2014/main" id="{E32628BE-EBFE-A44D-838B-5DC312B5BC55}"/>
                </a:ext>
              </a:extLst>
            </p:cNvPr>
            <p:cNvSpPr txBox="1"/>
            <p:nvPr/>
          </p:nvSpPr>
          <p:spPr>
            <a:xfrm>
              <a:off x="495300" y="5676336"/>
              <a:ext cx="609599" cy="2769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SzPts val="1200"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DEC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1236;p66">
              <a:extLst>
                <a:ext uri="{FF2B5EF4-FFF2-40B4-BE49-F238E27FC236}">
                  <a16:creationId xmlns:a16="http://schemas.microsoft.com/office/drawing/2014/main" id="{D4357274-92CC-074C-9BD9-9C073D8E6256}"/>
                </a:ext>
              </a:extLst>
            </p:cNvPr>
            <p:cNvSpPr/>
            <p:nvPr/>
          </p:nvSpPr>
          <p:spPr>
            <a:xfrm>
              <a:off x="495300" y="5067300"/>
              <a:ext cx="457200" cy="304800"/>
            </a:xfrm>
            <a:prstGeom prst="rect">
              <a:avLst/>
            </a:prstGeom>
            <a:solidFill>
              <a:srgbClr val="FF5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1237;p66">
              <a:extLst>
                <a:ext uri="{FF2B5EF4-FFF2-40B4-BE49-F238E27FC236}">
                  <a16:creationId xmlns:a16="http://schemas.microsoft.com/office/drawing/2014/main" id="{088746E0-50EA-5743-A45D-C4ED8D9E4DD6}"/>
                </a:ext>
              </a:extLst>
            </p:cNvPr>
            <p:cNvSpPr txBox="1"/>
            <p:nvPr/>
          </p:nvSpPr>
          <p:spPr>
            <a:xfrm>
              <a:off x="495300" y="5066815"/>
              <a:ext cx="609599" cy="2308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r>
                <a:rPr lang="en-US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Temp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1238;p66">
              <a:extLst>
                <a:ext uri="{FF2B5EF4-FFF2-40B4-BE49-F238E27FC236}">
                  <a16:creationId xmlns:a16="http://schemas.microsoft.com/office/drawing/2014/main" id="{660773A5-1062-F241-9460-1F9E6CA27776}"/>
                </a:ext>
              </a:extLst>
            </p:cNvPr>
            <p:cNvSpPr txBox="1"/>
            <p:nvPr/>
          </p:nvSpPr>
          <p:spPr>
            <a:xfrm rot="16200000">
              <a:off x="-133136" y="2978387"/>
              <a:ext cx="1346436" cy="2419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Row selector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1239;p66">
              <a:extLst>
                <a:ext uri="{FF2B5EF4-FFF2-40B4-BE49-F238E27FC236}">
                  <a16:creationId xmlns:a16="http://schemas.microsoft.com/office/drawing/2014/main" id="{26BF4D68-7F89-EE4B-94F2-28BCFCF228BD}"/>
                </a:ext>
              </a:extLst>
            </p:cNvPr>
            <p:cNvSpPr txBox="1"/>
            <p:nvPr/>
          </p:nvSpPr>
          <p:spPr>
            <a:xfrm>
              <a:off x="1943100" y="5295385"/>
              <a:ext cx="665567" cy="2308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r>
                <a:rPr lang="en-US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Serializer</a:t>
              </a: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1240;p66">
              <a:extLst>
                <a:ext uri="{FF2B5EF4-FFF2-40B4-BE49-F238E27FC236}">
                  <a16:creationId xmlns:a16="http://schemas.microsoft.com/office/drawing/2014/main" id="{FA89CE2E-EDB4-5543-81E4-B759546DEC06}"/>
                </a:ext>
              </a:extLst>
            </p:cNvPr>
            <p:cNvSpPr/>
            <p:nvPr/>
          </p:nvSpPr>
          <p:spPr>
            <a:xfrm>
              <a:off x="419100" y="6057900"/>
              <a:ext cx="3276600" cy="2286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1241;p66">
              <a:extLst>
                <a:ext uri="{FF2B5EF4-FFF2-40B4-BE49-F238E27FC236}">
                  <a16:creationId xmlns:a16="http://schemas.microsoft.com/office/drawing/2014/main" id="{52D0DB9D-A176-6841-BDD9-7BEB1F5B156D}"/>
                </a:ext>
              </a:extLst>
            </p:cNvPr>
            <p:cNvSpPr txBox="1"/>
            <p:nvPr/>
          </p:nvSpPr>
          <p:spPr>
            <a:xfrm>
              <a:off x="1485900" y="6057286"/>
              <a:ext cx="1300356" cy="2308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r>
                <a:rPr lang="en-US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LVDS Output Buffers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1242;p66">
              <a:extLst>
                <a:ext uri="{FF2B5EF4-FFF2-40B4-BE49-F238E27FC236}">
                  <a16:creationId xmlns:a16="http://schemas.microsoft.com/office/drawing/2014/main" id="{F7015F32-0326-9142-8FF5-50EECDF4FEC2}"/>
                </a:ext>
              </a:extLst>
            </p:cNvPr>
            <p:cNvSpPr txBox="1"/>
            <p:nvPr/>
          </p:nvSpPr>
          <p:spPr>
            <a:xfrm>
              <a:off x="2933700" y="5676900"/>
              <a:ext cx="762000" cy="2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SzPts val="1050"/>
              </a:pPr>
              <a:r>
                <a:rPr lang="en-US" sz="105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CMD unit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1243;p66">
              <a:extLst>
                <a:ext uri="{FF2B5EF4-FFF2-40B4-BE49-F238E27FC236}">
                  <a16:creationId xmlns:a16="http://schemas.microsoft.com/office/drawing/2014/main" id="{8DF7D673-2777-3F43-AB0C-FA16E3637EC4}"/>
                </a:ext>
              </a:extLst>
            </p:cNvPr>
            <p:cNvSpPr/>
            <p:nvPr/>
          </p:nvSpPr>
          <p:spPr>
            <a:xfrm rot="5400000">
              <a:off x="2438400" y="5562600"/>
              <a:ext cx="304800" cy="533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244;p66">
              <a:extLst>
                <a:ext uri="{FF2B5EF4-FFF2-40B4-BE49-F238E27FC236}">
                  <a16:creationId xmlns:a16="http://schemas.microsoft.com/office/drawing/2014/main" id="{3E7ED9CE-1DF8-B74C-9822-68ABEF3257E1}"/>
                </a:ext>
              </a:extLst>
            </p:cNvPr>
            <p:cNvSpPr txBox="1"/>
            <p:nvPr/>
          </p:nvSpPr>
          <p:spPr>
            <a:xfrm>
              <a:off x="2247900" y="5676336"/>
              <a:ext cx="609600" cy="2154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ts val="800"/>
              </a:pPr>
              <a:r>
                <a:rPr lang="en-US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SACI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245;p66">
              <a:extLst>
                <a:ext uri="{FF2B5EF4-FFF2-40B4-BE49-F238E27FC236}">
                  <a16:creationId xmlns:a16="http://schemas.microsoft.com/office/drawing/2014/main" id="{F1EE0E3D-D458-1D44-9639-E7AE85FC53F8}"/>
                </a:ext>
              </a:extLst>
            </p:cNvPr>
            <p:cNvSpPr/>
            <p:nvPr/>
          </p:nvSpPr>
          <p:spPr>
            <a:xfrm>
              <a:off x="419100" y="4610100"/>
              <a:ext cx="457200" cy="3048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246;p66">
              <a:extLst>
                <a:ext uri="{FF2B5EF4-FFF2-40B4-BE49-F238E27FC236}">
                  <a16:creationId xmlns:a16="http://schemas.microsoft.com/office/drawing/2014/main" id="{A02F52F9-77C8-4D47-A84A-F3F4E530CDE7}"/>
                </a:ext>
              </a:extLst>
            </p:cNvPr>
            <p:cNvSpPr txBox="1"/>
            <p:nvPr/>
          </p:nvSpPr>
          <p:spPr>
            <a:xfrm>
              <a:off x="419100" y="4609674"/>
              <a:ext cx="609599" cy="2769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SzPts val="1200"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Bias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247;p66">
              <a:extLst>
                <a:ext uri="{FF2B5EF4-FFF2-40B4-BE49-F238E27FC236}">
                  <a16:creationId xmlns:a16="http://schemas.microsoft.com/office/drawing/2014/main" id="{5EF96574-D7E8-5F43-A958-7397C240C23C}"/>
                </a:ext>
              </a:extLst>
            </p:cNvPr>
            <p:cNvSpPr/>
            <p:nvPr/>
          </p:nvSpPr>
          <p:spPr>
            <a:xfrm rot="-5400000">
              <a:off x="1569977" y="5363658"/>
              <a:ext cx="289047" cy="914402"/>
            </a:xfrm>
            <a:custGeom>
              <a:avLst/>
              <a:gdLst/>
              <a:ahLst/>
              <a:cxnLst/>
              <a:rect l="l" t="t" r="r" b="b"/>
              <a:pathLst>
                <a:path w="187" h="947" extrusionOk="0">
                  <a:moveTo>
                    <a:pt x="92" y="947"/>
                  </a:moveTo>
                  <a:lnTo>
                    <a:pt x="0" y="947"/>
                  </a:lnTo>
                  <a:lnTo>
                    <a:pt x="0" y="0"/>
                  </a:lnTo>
                  <a:lnTo>
                    <a:pt x="187" y="0"/>
                  </a:lnTo>
                  <a:lnTo>
                    <a:pt x="187" y="947"/>
                  </a:lnTo>
                  <a:lnTo>
                    <a:pt x="92" y="947"/>
                  </a:lnTo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248;p66">
              <a:extLst>
                <a:ext uri="{FF2B5EF4-FFF2-40B4-BE49-F238E27FC236}">
                  <a16:creationId xmlns:a16="http://schemas.microsoft.com/office/drawing/2014/main" id="{D7111F6C-5074-6645-8D36-FF1FE3CABA52}"/>
                </a:ext>
              </a:extLst>
            </p:cNvPr>
            <p:cNvSpPr txBox="1"/>
            <p:nvPr/>
          </p:nvSpPr>
          <p:spPr>
            <a:xfrm>
              <a:off x="1257300" y="5676336"/>
              <a:ext cx="946093" cy="2154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SzPts val="800"/>
              </a:pPr>
              <a:r>
                <a:rPr lang="en-US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Global Registers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249;p66">
              <a:extLst>
                <a:ext uri="{FF2B5EF4-FFF2-40B4-BE49-F238E27FC236}">
                  <a16:creationId xmlns:a16="http://schemas.microsoft.com/office/drawing/2014/main" id="{4AAE2478-A8FC-7945-8778-0A7ADC98BA4D}"/>
                </a:ext>
              </a:extLst>
            </p:cNvPr>
            <p:cNvSpPr/>
            <p:nvPr/>
          </p:nvSpPr>
          <p:spPr>
            <a:xfrm>
              <a:off x="266700" y="1257300"/>
              <a:ext cx="3733800" cy="5105400"/>
            </a:xfrm>
            <a:prstGeom prst="rect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EFAC2F1-AE8F-7843-A4F7-4ED53A9F2A72}"/>
              </a:ext>
            </a:extLst>
          </p:cNvPr>
          <p:cNvSpPr txBox="1"/>
          <p:nvPr/>
        </p:nvSpPr>
        <p:spPr>
          <a:xfrm>
            <a:off x="3976599" y="5289711"/>
            <a:ext cx="2866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Sigma-delta ADC per column</a:t>
            </a:r>
          </a:p>
        </p:txBody>
      </p:sp>
    </p:spTree>
    <p:extLst>
      <p:ext uri="{BB962C8B-B14F-4D97-AF65-F5344CB8AC3E}">
        <p14:creationId xmlns:p14="http://schemas.microsoft.com/office/powerpoint/2010/main" val="16043613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8450F5-9038-8967-999A-1E0512510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79401"/>
            <a:ext cx="10553700" cy="632152"/>
          </a:xfrm>
        </p:spPr>
        <p:txBody>
          <a:bodyPr/>
          <a:lstStyle/>
          <a:p>
            <a:r>
              <a:rPr lang="en-US" dirty="0" err="1"/>
              <a:t>ePixHR</a:t>
            </a:r>
            <a:r>
              <a:rPr lang="en-US" dirty="0"/>
              <a:t> @ 5-7 kHz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2796E-4783-B2CA-015A-39A77F78D3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1850646-FB62-B756-15FC-D1B7154FBA30}"/>
              </a:ext>
            </a:extLst>
          </p:cNvPr>
          <p:cNvSpPr txBox="1"/>
          <p:nvPr/>
        </p:nvSpPr>
        <p:spPr>
          <a:xfrm>
            <a:off x="816564" y="985827"/>
            <a:ext cx="596523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sym typeface="Wingdings" panose="05000000000000000000" pitchFamily="2" charset="2"/>
              </a:rPr>
              <a:t>Shingled for better fill factor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sym typeface="Wingdings" panose="05000000000000000000" pitchFamily="2" charset="2"/>
              </a:rPr>
              <a:t>Moves 0.5m along beam and 2-jaw beam aperture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sym typeface="Wingdings" panose="05000000000000000000" pitchFamily="2" charset="2"/>
              </a:rPr>
              <a:t>CO2 two-phase cooling system due to high areal power density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sym typeface="Wingdings" panose="05000000000000000000" pitchFamily="2" charset="2"/>
              </a:rPr>
              <a:t>CO2 phase change cooling is the default technology for future LCLS high rate detectors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1C7F8F-7D8E-904F-8F43-B2520A7E2E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AFCFB"/>
              </a:clrFrom>
              <a:clrTo>
                <a:srgbClr val="FAFC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4400662">
            <a:off x="4597180" y="3043751"/>
            <a:ext cx="3443086" cy="3714803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C2C8904B-F7D1-1B4D-A89D-31D5A152DF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2575" y="3156597"/>
            <a:ext cx="3262966" cy="3489112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0003AFEB-F06B-494F-A460-9098C6DB23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616"/>
          <a:stretch/>
        </p:blipFill>
        <p:spPr>
          <a:xfrm>
            <a:off x="6454429" y="445815"/>
            <a:ext cx="5336063" cy="2215991"/>
          </a:xfrm>
          <a:prstGeom prst="rect">
            <a:avLst/>
          </a:prstGeom>
        </p:spPr>
      </p:pic>
      <p:pic>
        <p:nvPicPr>
          <p:cNvPr id="107" name="Content Placeholder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8ABCD20-8D33-8740-994D-4D3510A2AA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772"/>
          <a:stretch/>
        </p:blipFill>
        <p:spPr>
          <a:xfrm>
            <a:off x="543253" y="3719052"/>
            <a:ext cx="4120837" cy="221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888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8450F5-9038-8967-999A-1E0512510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79401"/>
            <a:ext cx="10553700" cy="632152"/>
          </a:xfrm>
        </p:spPr>
        <p:txBody>
          <a:bodyPr/>
          <a:lstStyle/>
          <a:p>
            <a:r>
              <a:rPr lang="en-US" dirty="0" err="1"/>
              <a:t>ePixHR</a:t>
            </a:r>
            <a:r>
              <a:rPr lang="en-US" dirty="0"/>
              <a:t> @ 5-7 kHz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2796E-4783-B2CA-015A-39A77F78D3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1850646-FB62-B756-15FC-D1B7154FBA30}"/>
              </a:ext>
            </a:extLst>
          </p:cNvPr>
          <p:cNvSpPr txBox="1"/>
          <p:nvPr/>
        </p:nvSpPr>
        <p:spPr>
          <a:xfrm>
            <a:off x="800100" y="1170493"/>
            <a:ext cx="596523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sym typeface="Wingdings" panose="05000000000000000000" pitchFamily="2" charset="2"/>
              </a:rPr>
              <a:t>First beam at LCLS of prototype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sym typeface="Wingdings" panose="05000000000000000000" pitchFamily="2" charset="2"/>
              </a:rPr>
              <a:t>Used LCLS-II DAQ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sym typeface="Wingdings" panose="05000000000000000000" pitchFamily="2" charset="2"/>
              </a:rPr>
              <a:t>Soft X-rays only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sym typeface="Wingdings" panose="05000000000000000000" pitchFamily="2" charset="2"/>
              </a:rPr>
              <a:t>Photon beam pulse rate at 120 Hz (LCLS-I)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sym typeface="Wingdings" panose="05000000000000000000" pitchFamily="2" charset="2"/>
              </a:rPr>
              <a:t>Operated Detector at ~ 5kHz</a:t>
            </a:r>
          </a:p>
        </p:txBody>
      </p:sp>
      <p:pic>
        <p:nvPicPr>
          <p:cNvPr id="8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A85EF97-5B61-0343-9D59-F928969B51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49" t="16840" r="7037" b="5485"/>
          <a:stretch/>
        </p:blipFill>
        <p:spPr>
          <a:xfrm>
            <a:off x="4714505" y="3000375"/>
            <a:ext cx="7315206" cy="371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9B256D-F519-3D4C-BA14-B5C0C9A705E3}"/>
              </a:ext>
            </a:extLst>
          </p:cNvPr>
          <p:cNvSpPr txBox="1"/>
          <p:nvPr/>
        </p:nvSpPr>
        <p:spPr>
          <a:xfrm>
            <a:off x="7425428" y="2135178"/>
            <a:ext cx="3385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LCLS-II timing generating 4920 triggers/sec with 120Hz x-ray beam. 1 x-ray event every 41 events          </a:t>
            </a:r>
            <a:r>
              <a:rPr lang="en-US" sz="1600" dirty="0">
                <a:solidFill>
                  <a:srgbClr val="5B8F22"/>
                </a:solidFill>
              </a:rPr>
              <a:t>5kfps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C6526B-2D44-5F42-A718-13864A1990D5}"/>
              </a:ext>
            </a:extLst>
          </p:cNvPr>
          <p:cNvSpPr txBox="1"/>
          <p:nvPr/>
        </p:nvSpPr>
        <p:spPr>
          <a:xfrm>
            <a:off x="2444173" y="5082816"/>
            <a:ext cx="209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Soft FEL X-ray pulses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94BE33B7-8D5F-A84D-B78F-16C59D149A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4" t="10827" r="6320" b="19700"/>
          <a:stretch/>
        </p:blipFill>
        <p:spPr>
          <a:xfrm>
            <a:off x="800100" y="3417185"/>
            <a:ext cx="2864420" cy="166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471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8450F5-9038-8967-999A-1E0512510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ePixM</a:t>
            </a:r>
            <a:r>
              <a:rPr lang="en-US" dirty="0"/>
              <a:t> – Monolithic / Hybrid Soft X-ray Imager @ 5kKz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2796E-4783-B2CA-015A-39A77F78D3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431705" y="7065171"/>
            <a:ext cx="2743200" cy="365125"/>
          </a:xfrm>
        </p:spPr>
        <p:txBody>
          <a:bodyPr/>
          <a:lstStyle/>
          <a:p>
            <a:fld id="{52B60363-7E9F-BF4A-894A-A30319D3939A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8804D2-DB1D-E388-35D5-3C1473A7AA13}"/>
              </a:ext>
            </a:extLst>
          </p:cNvPr>
          <p:cNvSpPr/>
          <p:nvPr/>
        </p:nvSpPr>
        <p:spPr>
          <a:xfrm>
            <a:off x="859474" y="1063784"/>
            <a:ext cx="5113665" cy="524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b="1" dirty="0">
                <a:solidFill>
                  <a:schemeClr val="tx2"/>
                </a:solidFill>
                <a:latin typeface="Lato" panose="020F0502020204030203" pitchFamily="34" charset="0"/>
              </a:rPr>
              <a:t>Combined monolithic CIS and Hybridized to Back-End ASIC</a:t>
            </a:r>
          </a:p>
          <a:p>
            <a:pPr>
              <a:spcAft>
                <a:spcPts val="600"/>
              </a:spcAft>
              <a:defRPr/>
            </a:pPr>
            <a:endParaRPr lang="en-US" b="1" dirty="0">
              <a:solidFill>
                <a:schemeClr val="tx2"/>
              </a:solidFill>
              <a:latin typeface="Lato" panose="020F0502020204030203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b="1" dirty="0">
                <a:solidFill>
                  <a:schemeClr val="tx2"/>
                </a:solidFill>
                <a:latin typeface="Lato" panose="020F0502020204030203" pitchFamily="34" charset="0"/>
              </a:rPr>
              <a:t>Monolithic CMOS Image Sensor</a:t>
            </a:r>
          </a:p>
          <a:p>
            <a:pPr marL="347472" indent="-347472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Lato" panose="020F0502020204030203" pitchFamily="34" charset="0"/>
              </a:rPr>
              <a:t>50 um pitch</a:t>
            </a:r>
          </a:p>
          <a:p>
            <a:pPr marL="347472" indent="-347472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Lato" panose="020F0502020204030203" pitchFamily="34" charset="0"/>
              </a:rPr>
              <a:t>Auto-ranging with 2 gains</a:t>
            </a:r>
          </a:p>
          <a:p>
            <a:pPr marL="347472" indent="-347472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Lato" panose="020F0502020204030203" pitchFamily="34" charset="0"/>
              </a:rPr>
              <a:t>15 e- noise in High Gain</a:t>
            </a:r>
          </a:p>
          <a:p>
            <a:pPr marL="347472" indent="-347472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Lato" panose="020F0502020204030203" pitchFamily="34" charset="0"/>
              </a:rPr>
              <a:t>Full well ~ 500 keV</a:t>
            </a:r>
          </a:p>
          <a:p>
            <a:pPr marL="347472" indent="-347472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Lato" panose="020F0502020204030203" pitchFamily="34" charset="0"/>
              </a:rPr>
              <a:t>Multiplex 384 FE pixels to ADC input</a:t>
            </a:r>
          </a:p>
          <a:p>
            <a:pPr marL="347472" indent="-347472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 err="1">
                <a:latin typeface="Lato" panose="020F0502020204030203" pitchFamily="34" charset="0"/>
              </a:rPr>
              <a:t>LFoundry</a:t>
            </a:r>
            <a:r>
              <a:rPr lang="en-US" dirty="0">
                <a:latin typeface="Lato" panose="020F0502020204030203" pitchFamily="34" charset="0"/>
              </a:rPr>
              <a:t> 150nm</a:t>
            </a:r>
          </a:p>
          <a:p>
            <a:pPr marL="347472" indent="-347472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latin typeface="Lato" panose="020F0502020204030203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b="1" dirty="0">
                <a:latin typeface="Lato" panose="020F0502020204030203" pitchFamily="34" charset="0"/>
              </a:rPr>
              <a:t>Back-End ASIC</a:t>
            </a:r>
          </a:p>
          <a:p>
            <a:pPr marL="347472" indent="-347472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Lato" panose="020F0502020204030203" pitchFamily="34" charset="0"/>
              </a:rPr>
              <a:t>Array of 192 ADCs</a:t>
            </a:r>
          </a:p>
          <a:p>
            <a:pPr marL="347472" indent="-347472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Lato" panose="020F0502020204030203" pitchFamily="34" charset="0"/>
              </a:rPr>
              <a:t>4 ADC rows</a:t>
            </a:r>
          </a:p>
          <a:p>
            <a:pPr marL="347472" indent="-347472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Lato" panose="020F0502020204030203" pitchFamily="34" charset="0"/>
              </a:rPr>
              <a:t>5 kHz frame rate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90E5084-7E85-474B-AA32-0DE7CB99E9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97240">
            <a:off x="6237307" y="2318887"/>
            <a:ext cx="3834393" cy="2220227"/>
          </a:xfrm>
          <a:prstGeom prst="rect">
            <a:avLst/>
          </a:prstGeom>
        </p:spPr>
      </p:pic>
      <p:sp>
        <p:nvSpPr>
          <p:cNvPr id="50" name="Freeform: Shape 24">
            <a:extLst>
              <a:ext uri="{FF2B5EF4-FFF2-40B4-BE49-F238E27FC236}">
                <a16:creationId xmlns:a16="http://schemas.microsoft.com/office/drawing/2014/main" id="{7FB40E9B-A737-2C4B-B687-10A27ADE6ADB}"/>
              </a:ext>
            </a:extLst>
          </p:cNvPr>
          <p:cNvSpPr/>
          <p:nvPr/>
        </p:nvSpPr>
        <p:spPr>
          <a:xfrm>
            <a:off x="7412646" y="2146042"/>
            <a:ext cx="293596" cy="648369"/>
          </a:xfrm>
          <a:custGeom>
            <a:avLst/>
            <a:gdLst>
              <a:gd name="connsiteX0" fmla="*/ 76296 w 260343"/>
              <a:gd name="connsiteY0" fmla="*/ 0 h 660898"/>
              <a:gd name="connsiteX1" fmla="*/ 205836 w 260343"/>
              <a:gd name="connsiteY1" fmla="*/ 106680 h 660898"/>
              <a:gd name="connsiteX2" fmla="*/ 96 w 260343"/>
              <a:gd name="connsiteY2" fmla="*/ 160020 h 660898"/>
              <a:gd name="connsiteX3" fmla="*/ 236316 w 260343"/>
              <a:gd name="connsiteY3" fmla="*/ 266700 h 660898"/>
              <a:gd name="connsiteX4" fmla="*/ 96 w 260343"/>
              <a:gd name="connsiteY4" fmla="*/ 320040 h 660898"/>
              <a:gd name="connsiteX5" fmla="*/ 259176 w 260343"/>
              <a:gd name="connsiteY5" fmla="*/ 403860 h 660898"/>
              <a:gd name="connsiteX6" fmla="*/ 99156 w 260343"/>
              <a:gd name="connsiteY6" fmla="*/ 510540 h 660898"/>
              <a:gd name="connsiteX7" fmla="*/ 182976 w 260343"/>
              <a:gd name="connsiteY7" fmla="*/ 647700 h 660898"/>
              <a:gd name="connsiteX8" fmla="*/ 129636 w 260343"/>
              <a:gd name="connsiteY8" fmla="*/ 647700 h 66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0343" h="660898">
                <a:moveTo>
                  <a:pt x="76296" y="0"/>
                </a:moveTo>
                <a:cubicBezTo>
                  <a:pt x="147416" y="40005"/>
                  <a:pt x="218536" y="80010"/>
                  <a:pt x="205836" y="106680"/>
                </a:cubicBezTo>
                <a:cubicBezTo>
                  <a:pt x="193136" y="133350"/>
                  <a:pt x="-4984" y="133350"/>
                  <a:pt x="96" y="160020"/>
                </a:cubicBezTo>
                <a:cubicBezTo>
                  <a:pt x="5176" y="186690"/>
                  <a:pt x="236316" y="240030"/>
                  <a:pt x="236316" y="266700"/>
                </a:cubicBezTo>
                <a:cubicBezTo>
                  <a:pt x="236316" y="293370"/>
                  <a:pt x="-3714" y="297180"/>
                  <a:pt x="96" y="320040"/>
                </a:cubicBezTo>
                <a:cubicBezTo>
                  <a:pt x="3906" y="342900"/>
                  <a:pt x="242666" y="372110"/>
                  <a:pt x="259176" y="403860"/>
                </a:cubicBezTo>
                <a:cubicBezTo>
                  <a:pt x="275686" y="435610"/>
                  <a:pt x="111856" y="469900"/>
                  <a:pt x="99156" y="510540"/>
                </a:cubicBezTo>
                <a:cubicBezTo>
                  <a:pt x="86456" y="551180"/>
                  <a:pt x="177896" y="624840"/>
                  <a:pt x="182976" y="647700"/>
                </a:cubicBezTo>
                <a:cubicBezTo>
                  <a:pt x="188056" y="670560"/>
                  <a:pt x="158846" y="659130"/>
                  <a:pt x="129636" y="64770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A6357B0-6D08-BF4F-8866-911699E4A285}"/>
              </a:ext>
            </a:extLst>
          </p:cNvPr>
          <p:cNvSpPr txBox="1"/>
          <p:nvPr/>
        </p:nvSpPr>
        <p:spPr>
          <a:xfrm>
            <a:off x="6317421" y="1798631"/>
            <a:ext cx="2012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X-rays E</a:t>
            </a:r>
            <a:r>
              <a:rPr lang="el-GR" sz="1400" baseline="-25000"/>
              <a:t>γ</a:t>
            </a:r>
            <a:r>
              <a:rPr lang="en-US" sz="1400"/>
              <a:t> = 250 eV – 2keV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CC7C76-6166-0B49-94B8-BA307F793110}"/>
              </a:ext>
            </a:extLst>
          </p:cNvPr>
          <p:cNvSpPr txBox="1"/>
          <p:nvPr/>
        </p:nvSpPr>
        <p:spPr>
          <a:xfrm>
            <a:off x="8892205" y="1783242"/>
            <a:ext cx="2012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Back-illuminated Monolithic CMOS Imaging Sensor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EAB9993-B7B9-C24A-AA39-047E14C566D7}"/>
              </a:ext>
            </a:extLst>
          </p:cNvPr>
          <p:cNvSpPr txBox="1"/>
          <p:nvPr/>
        </p:nvSpPr>
        <p:spPr>
          <a:xfrm>
            <a:off x="8803305" y="4483484"/>
            <a:ext cx="2012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Back-end, ASIC with array of 192 ADCs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C27E91E-2C29-A840-A06B-7456386BE570}"/>
              </a:ext>
            </a:extLst>
          </p:cNvPr>
          <p:cNvSpPr txBox="1"/>
          <p:nvPr/>
        </p:nvSpPr>
        <p:spPr>
          <a:xfrm>
            <a:off x="9438305" y="3237848"/>
            <a:ext cx="1529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Solder bumps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411205B-D241-AF4A-8F7E-D904269C84FA}"/>
              </a:ext>
            </a:extLst>
          </p:cNvPr>
          <p:cNvCxnSpPr>
            <a:stCxn id="4" idx="1"/>
          </p:cNvCxnSpPr>
          <p:nvPr/>
        </p:nvCxnSpPr>
        <p:spPr>
          <a:xfrm flipH="1">
            <a:off x="8329510" y="2244907"/>
            <a:ext cx="562695" cy="54950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DA481D4-B368-054B-A752-2C170C833C03}"/>
              </a:ext>
            </a:extLst>
          </p:cNvPr>
          <p:cNvCxnSpPr>
            <a:cxnSpLocks/>
          </p:cNvCxnSpPr>
          <p:nvPr/>
        </p:nvCxnSpPr>
        <p:spPr>
          <a:xfrm flipH="1">
            <a:off x="8523905" y="3449347"/>
            <a:ext cx="914400" cy="157833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6F4EADE-57E7-CB41-B8FE-50311F4800A0}"/>
              </a:ext>
            </a:extLst>
          </p:cNvPr>
          <p:cNvCxnSpPr>
            <a:cxnSpLocks/>
            <a:stCxn id="52" idx="0"/>
          </p:cNvCxnSpPr>
          <p:nvPr/>
        </p:nvCxnSpPr>
        <p:spPr>
          <a:xfrm flipH="1" flipV="1">
            <a:off x="8422306" y="3859902"/>
            <a:ext cx="1387044" cy="62358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6F26B3B-8D4D-7648-B9CC-7170DAD6B3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12" t="18694" r="10625" b="14259"/>
          <a:stretch/>
        </p:blipFill>
        <p:spPr>
          <a:xfrm>
            <a:off x="4347620" y="4271750"/>
            <a:ext cx="2821049" cy="238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992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7160EAEF-735D-074D-B7D8-8C67C55EE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0695" y="1250739"/>
            <a:ext cx="3828996" cy="293284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E8450F5-9038-8967-999A-1E0512510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ePixM</a:t>
            </a:r>
            <a:r>
              <a:rPr lang="en-US" dirty="0"/>
              <a:t> – Monolithic / Hybrid Soft X-ray Imager @ 5kKz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2796E-4783-B2CA-015A-39A77F78D3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8804D2-DB1D-E388-35D5-3C1473A7AA13}"/>
              </a:ext>
            </a:extLst>
          </p:cNvPr>
          <p:cNvSpPr/>
          <p:nvPr/>
        </p:nvSpPr>
        <p:spPr>
          <a:xfrm>
            <a:off x="800099" y="1016284"/>
            <a:ext cx="5732191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b="1" dirty="0">
                <a:latin typeface="Lato" panose="020F0502020204030203" pitchFamily="34" charset="0"/>
              </a:rPr>
              <a:t>Solder Bump Array (IZM and SLAC in house)</a:t>
            </a:r>
          </a:p>
          <a:p>
            <a:pPr marL="347472" indent="-347472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Lato" panose="020F0502020204030203" pitchFamily="34" charset="0"/>
              </a:rPr>
              <a:t>Sparse array of signal bumps</a:t>
            </a:r>
          </a:p>
          <a:p>
            <a:pPr marL="347472" indent="-347472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Lato" panose="020F0502020204030203" pitchFamily="34" charset="0"/>
              </a:rPr>
              <a:t>Double column of power &amp; control bumps along one edge for redundancy and improved yield</a:t>
            </a:r>
          </a:p>
          <a:p>
            <a:pPr marL="347472" indent="-347472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Lato" panose="020F0502020204030203" pitchFamily="34" charset="0"/>
              </a:rPr>
              <a:t>Encountered significant problems when initially bump bonding</a:t>
            </a:r>
          </a:p>
          <a:p>
            <a:pPr marL="347472" indent="-347472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Lato" panose="020F0502020204030203" pitchFamily="34" charset="0"/>
              </a:rPr>
              <a:t>Added dense array of mechanical bumps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CC88476-3F20-544C-8E76-7371BD358B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5" b="5581"/>
          <a:stretch/>
        </p:blipFill>
        <p:spPr>
          <a:xfrm>
            <a:off x="2804152" y="3563941"/>
            <a:ext cx="3387306" cy="2718883"/>
          </a:xfrm>
          <a:prstGeom prst="rect">
            <a:avLst/>
          </a:prstGeom>
        </p:spPr>
      </p:pic>
      <p:sp>
        <p:nvSpPr>
          <p:cNvPr id="59" name="Frame 58">
            <a:extLst>
              <a:ext uri="{FF2B5EF4-FFF2-40B4-BE49-F238E27FC236}">
                <a16:creationId xmlns:a16="http://schemas.microsoft.com/office/drawing/2014/main" id="{BEE3C346-F817-8746-8A80-C14FF1EF59D7}"/>
              </a:ext>
            </a:extLst>
          </p:cNvPr>
          <p:cNvSpPr/>
          <p:nvPr/>
        </p:nvSpPr>
        <p:spPr>
          <a:xfrm>
            <a:off x="2729671" y="4931125"/>
            <a:ext cx="2531097" cy="509931"/>
          </a:xfrm>
          <a:prstGeom prst="frame">
            <a:avLst>
              <a:gd name="adj1" fmla="val 625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264CDE7-CB14-3345-8FDF-062EF80F14D0}"/>
              </a:ext>
            </a:extLst>
          </p:cNvPr>
          <p:cNvSpPr txBox="1"/>
          <p:nvPr/>
        </p:nvSpPr>
        <p:spPr>
          <a:xfrm>
            <a:off x="696399" y="5524935"/>
            <a:ext cx="1613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Power/Control </a:t>
            </a:r>
          </a:p>
          <a:p>
            <a:r>
              <a:rPr lang="en-US" dirty="0"/>
              <a:t>Bumps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DD1AEE5-0F61-DE48-9339-8A4CA4F9EC43}"/>
              </a:ext>
            </a:extLst>
          </p:cNvPr>
          <p:cNvCxnSpPr>
            <a:cxnSpLocks/>
            <a:stCxn id="60" idx="0"/>
          </p:cNvCxnSpPr>
          <p:nvPr/>
        </p:nvCxnSpPr>
        <p:spPr>
          <a:xfrm flipV="1">
            <a:off x="1503383" y="5089170"/>
            <a:ext cx="1782757" cy="43576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51E7731B-1166-2544-91F5-2EBF480D8D22}"/>
              </a:ext>
            </a:extLst>
          </p:cNvPr>
          <p:cNvSpPr txBox="1"/>
          <p:nvPr/>
        </p:nvSpPr>
        <p:spPr>
          <a:xfrm>
            <a:off x="6914907" y="5240494"/>
            <a:ext cx="1261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Mechanical</a:t>
            </a:r>
          </a:p>
          <a:p>
            <a:r>
              <a:rPr lang="en-US" dirty="0"/>
              <a:t>Bumps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6106F5D6-F6EC-DC41-8E71-944CD53727ED}"/>
              </a:ext>
            </a:extLst>
          </p:cNvPr>
          <p:cNvCxnSpPr>
            <a:cxnSpLocks/>
            <a:stCxn id="62" idx="1"/>
          </p:cNvCxnSpPr>
          <p:nvPr/>
        </p:nvCxnSpPr>
        <p:spPr>
          <a:xfrm flipH="1" flipV="1">
            <a:off x="5754553" y="3900576"/>
            <a:ext cx="1160354" cy="1663084"/>
          </a:xfrm>
          <a:prstGeom prst="straightConnector1">
            <a:avLst/>
          </a:prstGeom>
          <a:ln w="571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C8DBE38E-094B-B047-AF84-2F233D5266C6}"/>
              </a:ext>
            </a:extLst>
          </p:cNvPr>
          <p:cNvCxnSpPr>
            <a:cxnSpLocks/>
            <a:stCxn id="62" idx="1"/>
          </p:cNvCxnSpPr>
          <p:nvPr/>
        </p:nvCxnSpPr>
        <p:spPr>
          <a:xfrm flipH="1">
            <a:off x="4975761" y="5563660"/>
            <a:ext cx="1939146" cy="357079"/>
          </a:xfrm>
          <a:prstGeom prst="straightConnector1">
            <a:avLst/>
          </a:prstGeom>
          <a:ln w="571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D455F6D2-1844-A940-95B8-9AC2850145F4}"/>
              </a:ext>
            </a:extLst>
          </p:cNvPr>
          <p:cNvCxnSpPr>
            <a:cxnSpLocks/>
          </p:cNvCxnSpPr>
          <p:nvPr/>
        </p:nvCxnSpPr>
        <p:spPr>
          <a:xfrm flipH="1" flipV="1">
            <a:off x="4667003" y="4574045"/>
            <a:ext cx="2241607" cy="989614"/>
          </a:xfrm>
          <a:prstGeom prst="straightConnector1">
            <a:avLst/>
          </a:prstGeom>
          <a:ln w="571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A860137-FC59-334A-85F9-38CFB198AA6C}"/>
              </a:ext>
            </a:extLst>
          </p:cNvPr>
          <p:cNvSpPr txBox="1"/>
          <p:nvPr/>
        </p:nvSpPr>
        <p:spPr>
          <a:xfrm>
            <a:off x="8652308" y="2528096"/>
            <a:ext cx="2363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ADC connecting bumps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5F2C20F-E27B-6349-A837-B898DC20F6FE}"/>
              </a:ext>
            </a:extLst>
          </p:cNvPr>
          <p:cNvCxnSpPr>
            <a:cxnSpLocks/>
          </p:cNvCxnSpPr>
          <p:nvPr/>
        </p:nvCxnSpPr>
        <p:spPr>
          <a:xfrm flipH="1" flipV="1">
            <a:off x="8735248" y="2357067"/>
            <a:ext cx="861110" cy="2236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0834C19-1784-8D4C-B986-DCC7CA256909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9833946" y="2897428"/>
            <a:ext cx="711342" cy="9328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665CA41-5EC4-7E47-8EE2-C0DE19F0E31D}"/>
              </a:ext>
            </a:extLst>
          </p:cNvPr>
          <p:cNvCxnSpPr>
            <a:cxnSpLocks/>
          </p:cNvCxnSpPr>
          <p:nvPr/>
        </p:nvCxnSpPr>
        <p:spPr>
          <a:xfrm flipV="1">
            <a:off x="9596358" y="1466531"/>
            <a:ext cx="1701032" cy="111418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EEA2179-6D01-C441-89AE-4B53617BE644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9833946" y="2897428"/>
            <a:ext cx="1029182" cy="9768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94014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8450F5-9038-8967-999A-1E0512510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ePixM</a:t>
            </a:r>
            <a:r>
              <a:rPr lang="en-US" dirty="0"/>
              <a:t> – Performance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2796E-4783-B2CA-015A-39A77F78D3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8804D2-DB1D-E388-35D5-3C1473A7AA13}"/>
              </a:ext>
            </a:extLst>
          </p:cNvPr>
          <p:cNvSpPr/>
          <p:nvPr/>
        </p:nvSpPr>
        <p:spPr>
          <a:xfrm>
            <a:off x="688873" y="1200322"/>
            <a:ext cx="550833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472" indent="-347472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Lato" panose="020F0502020204030203" pitchFamily="34" charset="0"/>
              </a:rPr>
              <a:t>Auto-ranging demonstrated</a:t>
            </a:r>
          </a:p>
          <a:p>
            <a:pPr marL="347472" indent="-347472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Lato" panose="020F0502020204030203" pitchFamily="34" charset="0"/>
              </a:rPr>
              <a:t>Gain switching seen with single 22 keV photons</a:t>
            </a:r>
          </a:p>
          <a:p>
            <a:pPr marL="347472" indent="-347472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Lato" panose="020F0502020204030203" pitchFamily="34" charset="0"/>
              </a:rPr>
              <a:t>Good QE</a:t>
            </a:r>
          </a:p>
          <a:p>
            <a:pPr marL="347472" indent="-347472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Lato" panose="020F0502020204030203" pitchFamily="34" charset="0"/>
              </a:rPr>
              <a:t>Science sensors fabricated and ready for IZM bonding</a:t>
            </a:r>
          </a:p>
          <a:p>
            <a:pPr marL="347472" indent="-347472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Lato" panose="020F0502020204030203" pitchFamily="34" charset="0"/>
              </a:rPr>
              <a:t>BE ADC ASICs fabricated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37F53F7-93F2-7945-9A22-4055C1324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5" b="2105"/>
          <a:stretch/>
        </p:blipFill>
        <p:spPr>
          <a:xfrm>
            <a:off x="6771157" y="1169983"/>
            <a:ext cx="4592363" cy="331832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25D6A5D-3C3E-164D-8B90-074B8A338C33}"/>
              </a:ext>
            </a:extLst>
          </p:cNvPr>
          <p:cNvSpPr txBox="1"/>
          <p:nvPr/>
        </p:nvSpPr>
        <p:spPr>
          <a:xfrm rot="16200000">
            <a:off x="5769550" y="2528943"/>
            <a:ext cx="160710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Quantum Efficiency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71F0F50-FE80-AB4F-A013-9734124123BF}"/>
              </a:ext>
            </a:extLst>
          </p:cNvPr>
          <p:cNvSpPr txBox="1"/>
          <p:nvPr/>
        </p:nvSpPr>
        <p:spPr>
          <a:xfrm>
            <a:off x="8883181" y="3267974"/>
            <a:ext cx="2198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ALS beamline 6.3.2</a:t>
            </a:r>
          </a:p>
          <a:p>
            <a:r>
              <a:rPr lang="en-US" dirty="0"/>
              <a:t>Eric </a:t>
            </a:r>
            <a:r>
              <a:rPr lang="en-US" dirty="0" err="1"/>
              <a:t>Gullikson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6950A9B-A0CB-B447-AB79-33CBD61071B5}"/>
              </a:ext>
            </a:extLst>
          </p:cNvPr>
          <p:cNvSpPr txBox="1"/>
          <p:nvPr/>
        </p:nvSpPr>
        <p:spPr>
          <a:xfrm>
            <a:off x="9468485" y="2000364"/>
            <a:ext cx="2271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QE @ 277 eV ~84%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0D77B1B-55B4-1A43-9455-E39FEE1BDF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8" t="6802" r="498" b="8620"/>
          <a:stretch/>
        </p:blipFill>
        <p:spPr>
          <a:xfrm>
            <a:off x="1075072" y="3398899"/>
            <a:ext cx="4801802" cy="2585323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A401E3D-D281-5843-8E96-665BE6EC032A}"/>
              </a:ext>
            </a:extLst>
          </p:cNvPr>
          <p:cNvCxnSpPr/>
          <p:nvPr/>
        </p:nvCxnSpPr>
        <p:spPr>
          <a:xfrm flipH="1">
            <a:off x="1684672" y="5239295"/>
            <a:ext cx="381000" cy="0"/>
          </a:xfrm>
          <a:prstGeom prst="straightConnector1">
            <a:avLst/>
          </a:prstGeom>
          <a:ln w="28575"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2B08133-C8DF-1C4C-8861-BDE0533EDD6F}"/>
              </a:ext>
            </a:extLst>
          </p:cNvPr>
          <p:cNvCxnSpPr>
            <a:cxnSpLocks/>
          </p:cNvCxnSpPr>
          <p:nvPr/>
        </p:nvCxnSpPr>
        <p:spPr>
          <a:xfrm>
            <a:off x="2446672" y="3977667"/>
            <a:ext cx="0" cy="1447800"/>
          </a:xfrm>
          <a:prstGeom prst="line">
            <a:avLst/>
          </a:prstGeom>
          <a:ln w="28575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88121D75-D1B7-4E4B-B04B-BBF8F98FFD96}"/>
              </a:ext>
            </a:extLst>
          </p:cNvPr>
          <p:cNvSpPr txBox="1"/>
          <p:nvPr/>
        </p:nvSpPr>
        <p:spPr>
          <a:xfrm rot="20700000">
            <a:off x="3076242" y="4835697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LG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E1D66ED-3460-2749-8F43-840465D34E73}"/>
              </a:ext>
            </a:extLst>
          </p:cNvPr>
          <p:cNvSpPr txBox="1"/>
          <p:nvPr/>
        </p:nvSpPr>
        <p:spPr>
          <a:xfrm rot="18000000">
            <a:off x="1585834" y="4377077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HG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55A2E4-F3E2-EE47-805F-B2AA907E4FE9}"/>
              </a:ext>
            </a:extLst>
          </p:cNvPr>
          <p:cNvSpPr txBox="1"/>
          <p:nvPr/>
        </p:nvSpPr>
        <p:spPr>
          <a:xfrm>
            <a:off x="3087679" y="3900023"/>
            <a:ext cx="1197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Electrical</a:t>
            </a:r>
          </a:p>
          <a:p>
            <a:r>
              <a:rPr lang="en-US" dirty="0"/>
              <a:t>Test Pulses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C7C55B-6B6A-294D-A33E-90A55E66C347}"/>
              </a:ext>
            </a:extLst>
          </p:cNvPr>
          <p:cNvSpPr txBox="1"/>
          <p:nvPr/>
        </p:nvSpPr>
        <p:spPr>
          <a:xfrm>
            <a:off x="6644353" y="1084534"/>
            <a:ext cx="444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1.0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D82BAF-DA4A-7945-9F47-9BF7886BA66D}"/>
              </a:ext>
            </a:extLst>
          </p:cNvPr>
          <p:cNvSpPr txBox="1"/>
          <p:nvPr/>
        </p:nvSpPr>
        <p:spPr>
          <a:xfrm>
            <a:off x="6644353" y="3863818"/>
            <a:ext cx="444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0.6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42588E9-EEA9-354D-A803-927DC78EF292}"/>
              </a:ext>
            </a:extLst>
          </p:cNvPr>
          <p:cNvSpPr txBox="1"/>
          <p:nvPr/>
        </p:nvSpPr>
        <p:spPr>
          <a:xfrm>
            <a:off x="6666128" y="3196826"/>
            <a:ext cx="444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0.7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154B527-66C5-354C-8A25-FA766D0662CB}"/>
              </a:ext>
            </a:extLst>
          </p:cNvPr>
          <p:cNvSpPr txBox="1"/>
          <p:nvPr/>
        </p:nvSpPr>
        <p:spPr>
          <a:xfrm>
            <a:off x="6664149" y="2494203"/>
            <a:ext cx="444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0.8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165B54F-0DC3-7C4B-AB85-02AB9D1F7E8F}"/>
              </a:ext>
            </a:extLst>
          </p:cNvPr>
          <p:cNvSpPr txBox="1"/>
          <p:nvPr/>
        </p:nvSpPr>
        <p:spPr>
          <a:xfrm>
            <a:off x="6662171" y="1779709"/>
            <a:ext cx="444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0.9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226F30-0AEC-0B40-8DCD-9FB9B44BD033}"/>
              </a:ext>
            </a:extLst>
          </p:cNvPr>
          <p:cNvSpPr txBox="1"/>
          <p:nvPr/>
        </p:nvSpPr>
        <p:spPr>
          <a:xfrm>
            <a:off x="7279572" y="4689852"/>
            <a:ext cx="33654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Back thinned to 115 microns thick</a:t>
            </a:r>
          </a:p>
          <a:p>
            <a:pPr>
              <a:spcAft>
                <a:spcPts val="600"/>
              </a:spcAft>
            </a:pPr>
            <a:r>
              <a:rPr lang="en-US" dirty="0"/>
              <a:t>Implanted</a:t>
            </a:r>
          </a:p>
          <a:p>
            <a:pPr>
              <a:spcAft>
                <a:spcPts val="600"/>
              </a:spcAft>
            </a:pPr>
            <a:r>
              <a:rPr lang="en-US" dirty="0"/>
              <a:t>Microwave annealed</a:t>
            </a:r>
          </a:p>
        </p:txBody>
      </p:sp>
    </p:spTree>
    <p:extLst>
      <p:ext uri="{BB962C8B-B14F-4D97-AF65-F5344CB8AC3E}">
        <p14:creationId xmlns:p14="http://schemas.microsoft.com/office/powerpoint/2010/main" val="862421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8450F5-9038-8967-999A-1E0512510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ePixM</a:t>
            </a:r>
            <a:r>
              <a:rPr lang="en-US" dirty="0"/>
              <a:t> – Performance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2796E-4783-B2CA-015A-39A77F78D3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1001" y="6408736"/>
            <a:ext cx="2743200" cy="365125"/>
          </a:xfrm>
        </p:spPr>
        <p:txBody>
          <a:bodyPr/>
          <a:lstStyle/>
          <a:p>
            <a:fld id="{52B60363-7E9F-BF4A-894A-A30319D3939A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8804D2-DB1D-E388-35D5-3C1473A7AA13}"/>
              </a:ext>
            </a:extLst>
          </p:cNvPr>
          <p:cNvSpPr/>
          <p:nvPr/>
        </p:nvSpPr>
        <p:spPr>
          <a:xfrm>
            <a:off x="937846" y="1252121"/>
            <a:ext cx="38103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472" indent="-347472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Lato" panose="020F0502020204030203" pitchFamily="34" charset="0"/>
              </a:rPr>
              <a:t>15.7  e- noise in High Gain</a:t>
            </a:r>
          </a:p>
          <a:p>
            <a:pPr marL="347472" indent="-347472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Lato" panose="020F0502020204030203" pitchFamily="34" charset="0"/>
              </a:rPr>
              <a:t>Prototype monolithic CMOS sensor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73720EA-A5BE-C741-808E-EBA21662A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355" y="3013368"/>
            <a:ext cx="4932466" cy="326665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469D259-A29D-9D48-B585-A8EF5A4543F4}"/>
              </a:ext>
            </a:extLst>
          </p:cNvPr>
          <p:cNvGrpSpPr/>
          <p:nvPr/>
        </p:nvGrpSpPr>
        <p:grpSpPr>
          <a:xfrm>
            <a:off x="6248995" y="1175688"/>
            <a:ext cx="5268097" cy="3190845"/>
            <a:chOff x="4210051" y="1628775"/>
            <a:chExt cx="4827654" cy="3477102"/>
          </a:xfrm>
        </p:grpSpPr>
        <p:pic>
          <p:nvPicPr>
            <p:cNvPr id="26" name="Picture 25" descr="20us_zoom">
              <a:extLst>
                <a:ext uri="{FF2B5EF4-FFF2-40B4-BE49-F238E27FC236}">
                  <a16:creationId xmlns:a16="http://schemas.microsoft.com/office/drawing/2014/main" id="{33B962BF-231F-A049-9B16-32FE0015D4CD}"/>
                </a:ext>
              </a:extLst>
            </p:cNvPr>
            <p:cNvPicPr/>
            <p:nvPr/>
          </p:nvPicPr>
          <p:blipFill rotWithShape="1"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30"/>
            <a:stretch>
              <a:fillRect/>
            </a:stretch>
          </p:blipFill>
          <p:spPr bwMode="auto">
            <a:xfrm>
              <a:off x="4210051" y="1628775"/>
              <a:ext cx="4827654" cy="347710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29EDBD7-A0F5-B746-9293-0FA04B05C89D}"/>
                </a:ext>
              </a:extLst>
            </p:cNvPr>
            <p:cNvCxnSpPr/>
            <p:nvPr/>
          </p:nvCxnSpPr>
          <p:spPr>
            <a:xfrm>
              <a:off x="5905500" y="2076450"/>
              <a:ext cx="140017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24B3AFD-7147-1F46-9007-0DEA2F5AFD57}"/>
              </a:ext>
            </a:extLst>
          </p:cNvPr>
          <p:cNvSpPr txBox="1"/>
          <p:nvPr/>
        </p:nvSpPr>
        <p:spPr>
          <a:xfrm>
            <a:off x="7412246" y="2308782"/>
            <a:ext cx="17980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Front illuminated</a:t>
            </a:r>
          </a:p>
          <a:p>
            <a:r>
              <a:rPr lang="en-US" dirty="0"/>
              <a:t>700um thick</a:t>
            </a:r>
          </a:p>
          <a:p>
            <a:r>
              <a:rPr lang="en-US" dirty="0"/>
              <a:t>Fe-55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922563A-29CE-E045-8BD2-0D551C54D661}"/>
              </a:ext>
            </a:extLst>
          </p:cNvPr>
          <p:cNvSpPr txBox="1"/>
          <p:nvPr/>
        </p:nvSpPr>
        <p:spPr>
          <a:xfrm>
            <a:off x="2359616" y="3916909"/>
            <a:ext cx="23559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illuminated</a:t>
            </a:r>
          </a:p>
          <a:p>
            <a:r>
              <a:rPr lang="en-US" dirty="0"/>
              <a:t>Fully depleted</a:t>
            </a:r>
          </a:p>
          <a:p>
            <a:r>
              <a:rPr lang="en-US" dirty="0"/>
              <a:t>Post thinning, implant, and microwave anneal</a:t>
            </a:r>
          </a:p>
          <a:p>
            <a:r>
              <a:rPr lang="en-US" dirty="0"/>
              <a:t>Fe-55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EE7CC9-D8E0-4B41-AD33-72950499CC99}"/>
              </a:ext>
            </a:extLst>
          </p:cNvPr>
          <p:cNvSpPr txBox="1"/>
          <p:nvPr/>
        </p:nvSpPr>
        <p:spPr>
          <a:xfrm>
            <a:off x="918360" y="3742324"/>
            <a:ext cx="153279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Photon Energy (eV)</a:t>
            </a:r>
          </a:p>
        </p:txBody>
      </p:sp>
    </p:spTree>
    <p:extLst>
      <p:ext uri="{BB962C8B-B14F-4D97-AF65-F5344CB8AC3E}">
        <p14:creationId xmlns:p14="http://schemas.microsoft.com/office/powerpoint/2010/main" val="4920240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2B1945-C970-35DB-281F-AB8FC2B51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 </a:t>
            </a:r>
            <a:r>
              <a:rPr lang="it-IT" dirty="0"/>
              <a:t>&amp; pixel </a:t>
            </a:r>
            <a:r>
              <a:rPr lang="en-US" dirty="0"/>
              <a:t>layout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549300-7EFD-90D2-0A8F-8804CEA98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48</a:t>
            </a:fld>
            <a:endParaRPr lang="en-US"/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C2BE6F78-B692-BBC4-F1A4-827616E89068}"/>
              </a:ext>
            </a:extLst>
          </p:cNvPr>
          <p:cNvGrpSpPr/>
          <p:nvPr/>
        </p:nvGrpSpPr>
        <p:grpSpPr>
          <a:xfrm>
            <a:off x="669405" y="1265107"/>
            <a:ext cx="10842049" cy="4939832"/>
            <a:chOff x="24023" y="947654"/>
            <a:chExt cx="9075440" cy="41349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C3B4DB29-4B00-E703-3BAD-693BD143ABD9}"/>
                </a:ext>
              </a:extLst>
            </p:cNvPr>
            <p:cNvGrpSpPr/>
            <p:nvPr/>
          </p:nvGrpSpPr>
          <p:grpSpPr>
            <a:xfrm>
              <a:off x="245226" y="947654"/>
              <a:ext cx="1978632" cy="3791033"/>
              <a:chOff x="126732" y="947653"/>
              <a:chExt cx="2159268" cy="4137129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AD7D5E98-A482-9C04-80BA-4C8005D0CE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6732" y="947653"/>
                <a:ext cx="2159268" cy="4137129"/>
              </a:xfrm>
              <a:prstGeom prst="rect">
                <a:avLst/>
              </a:prstGeom>
            </p:spPr>
          </p:pic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9A4B9DD7-CCB9-F9F1-AA94-23A0D9E01640}"/>
                  </a:ext>
                </a:extLst>
              </p:cNvPr>
              <p:cNvSpPr/>
              <p:nvPr/>
            </p:nvSpPr>
            <p:spPr>
              <a:xfrm>
                <a:off x="152400" y="1009650"/>
                <a:ext cx="609600" cy="4038600"/>
              </a:xfrm>
              <a:prstGeom prst="rect">
                <a:avLst/>
              </a:prstGeom>
              <a:solidFill>
                <a:schemeClr val="tx2">
                  <a:alpha val="4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dirty="0">
                    <a:latin typeface="Lato" panose="020F0502020204030203" pitchFamily="34" charset="0"/>
                  </a:rPr>
                  <a:t>Pixels</a:t>
                </a: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5701AA36-28BD-2C10-EF20-818D61197470}"/>
                  </a:ext>
                </a:extLst>
              </p:cNvPr>
              <p:cNvSpPr/>
              <p:nvPr/>
            </p:nvSpPr>
            <p:spPr>
              <a:xfrm>
                <a:off x="1636732" y="1009650"/>
                <a:ext cx="609600" cy="4038600"/>
              </a:xfrm>
              <a:prstGeom prst="rect">
                <a:avLst/>
              </a:prstGeom>
              <a:solidFill>
                <a:schemeClr val="tx2">
                  <a:alpha val="4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dirty="0">
                    <a:latin typeface="Lato" panose="020F0502020204030203" pitchFamily="34" charset="0"/>
                  </a:rPr>
                  <a:t>Pixels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8FD0705A-4CE0-824A-54CA-48F3B88BBCB9}"/>
                  </a:ext>
                </a:extLst>
              </p:cNvPr>
              <p:cNvSpPr/>
              <p:nvPr/>
            </p:nvSpPr>
            <p:spPr>
              <a:xfrm>
                <a:off x="880422" y="1771650"/>
                <a:ext cx="609600" cy="1295400"/>
              </a:xfrm>
              <a:prstGeom prst="rect">
                <a:avLst/>
              </a:prstGeom>
              <a:solidFill>
                <a:schemeClr val="accent5">
                  <a:alpha val="4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dirty="0">
                    <a:latin typeface="Lato" panose="020F0502020204030203" pitchFamily="34" charset="0"/>
                  </a:rPr>
                  <a:t>ADC</a:t>
                </a: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BCF9E018-8E6D-0976-5E1F-FAC00AE4D4F3}"/>
                  </a:ext>
                </a:extLst>
              </p:cNvPr>
              <p:cNvSpPr/>
              <p:nvPr/>
            </p:nvSpPr>
            <p:spPr>
              <a:xfrm>
                <a:off x="880422" y="3067050"/>
                <a:ext cx="609600" cy="1981200"/>
              </a:xfrm>
              <a:prstGeom prst="rect">
                <a:avLst/>
              </a:prstGeom>
              <a:solidFill>
                <a:schemeClr val="accent6">
                  <a:lumMod val="75000"/>
                  <a:alpha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dirty="0">
                    <a:latin typeface="Lato" panose="020F0502020204030203" pitchFamily="34" charset="0"/>
                  </a:rPr>
                  <a:t>ADC Refs &amp; </a:t>
                </a:r>
                <a:r>
                  <a:rPr lang="en-US" dirty="0" err="1">
                    <a:latin typeface="Lato" panose="020F0502020204030203" pitchFamily="34" charset="0"/>
                  </a:rPr>
                  <a:t>Decaps</a:t>
                </a:r>
                <a:endParaRPr lang="en-US" dirty="0">
                  <a:latin typeface="Lato" panose="020F0502020204030203" pitchFamily="34" charset="0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41FF5DD-BDAE-B122-5CB7-3606BB579938}"/>
                  </a:ext>
                </a:extLst>
              </p:cNvPr>
              <p:cNvSpPr/>
              <p:nvPr/>
            </p:nvSpPr>
            <p:spPr>
              <a:xfrm>
                <a:off x="873262" y="1009650"/>
                <a:ext cx="609600" cy="725468"/>
              </a:xfrm>
              <a:prstGeom prst="rect">
                <a:avLst/>
              </a:prstGeom>
              <a:solidFill>
                <a:srgbClr val="FFFF00">
                  <a:alpha val="40000"/>
                </a:srgb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r>
                  <a:rPr lang="en-US" sz="900" dirty="0">
                    <a:latin typeface="Lato" panose="020F0502020204030203" pitchFamily="34" charset="0"/>
                  </a:rPr>
                  <a:t>Timing &amp; Control</a:t>
                </a:r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D46E7F7-7096-27AA-BB6A-3909971C7791}"/>
                </a:ext>
              </a:extLst>
            </p:cNvPr>
            <p:cNvSpPr txBox="1"/>
            <p:nvPr/>
          </p:nvSpPr>
          <p:spPr>
            <a:xfrm rot="16200000">
              <a:off x="-191606" y="2770166"/>
              <a:ext cx="663123" cy="231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Lato" panose="020F0502020204030203" pitchFamily="34" charset="0"/>
                </a:rPr>
                <a:t>1200 um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CE1B4DB-81A5-DE2B-6CBB-AC1C0A297687}"/>
                </a:ext>
              </a:extLst>
            </p:cNvPr>
            <p:cNvSpPr txBox="1"/>
            <p:nvPr/>
          </p:nvSpPr>
          <p:spPr>
            <a:xfrm>
              <a:off x="700581" y="4747671"/>
              <a:ext cx="857684" cy="334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Lato" panose="020F0502020204030203" pitchFamily="34" charset="0"/>
                </a:rPr>
                <a:t>Cluster</a:t>
              </a: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F2DF2D4E-3534-102E-56F3-2FC32B3ED437}"/>
                </a:ext>
              </a:extLst>
            </p:cNvPr>
            <p:cNvGrpSpPr/>
            <p:nvPr/>
          </p:nvGrpSpPr>
          <p:grpSpPr>
            <a:xfrm>
              <a:off x="2602810" y="2817524"/>
              <a:ext cx="5875817" cy="2147283"/>
              <a:chOff x="2746910" y="1097340"/>
              <a:chExt cx="5875817" cy="2147283"/>
            </a:xfrm>
          </p:grpSpPr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17358301-32C8-92D6-182A-03D924E526F3}"/>
                  </a:ext>
                </a:extLst>
              </p:cNvPr>
              <p:cNvCxnSpPr/>
              <p:nvPr/>
            </p:nvCxnSpPr>
            <p:spPr>
              <a:xfrm>
                <a:off x="3239353" y="2151991"/>
                <a:ext cx="5383374" cy="0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CB127317-A353-7271-61FA-C52CF94FD742}"/>
                  </a:ext>
                </a:extLst>
              </p:cNvPr>
              <p:cNvCxnSpPr/>
              <p:nvPr/>
            </p:nvCxnSpPr>
            <p:spPr>
              <a:xfrm>
                <a:off x="3239353" y="2463141"/>
                <a:ext cx="5383374" cy="0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8F462FAC-0DBE-39C7-B0BF-181F2072716E}"/>
                  </a:ext>
                </a:extLst>
              </p:cNvPr>
              <p:cNvCxnSpPr/>
              <p:nvPr/>
            </p:nvCxnSpPr>
            <p:spPr>
              <a:xfrm>
                <a:off x="3239353" y="2776677"/>
                <a:ext cx="5383374" cy="0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279D9228-77D8-3126-6D10-6E95C3CE295D}"/>
                  </a:ext>
                </a:extLst>
              </p:cNvPr>
              <p:cNvCxnSpPr>
                <a:cxnSpLocks/>
                <a:stCxn id="83" idx="3"/>
              </p:cNvCxnSpPr>
              <p:nvPr/>
            </p:nvCxnSpPr>
            <p:spPr>
              <a:xfrm>
                <a:off x="3151062" y="1806787"/>
                <a:ext cx="5471665" cy="30090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36D27C58-FDF8-7949-3284-C86A21ED9786}"/>
                  </a:ext>
                </a:extLst>
              </p:cNvPr>
              <p:cNvSpPr/>
              <p:nvPr/>
            </p:nvSpPr>
            <p:spPr>
              <a:xfrm>
                <a:off x="4250951" y="1097340"/>
                <a:ext cx="798095" cy="73670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ato" panose="020F0502020204030203" pitchFamily="34" charset="0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498ED348-11D3-EE8A-360F-5D81F9270F35}"/>
                  </a:ext>
                </a:extLst>
              </p:cNvPr>
              <p:cNvSpPr/>
              <p:nvPr/>
            </p:nvSpPr>
            <p:spPr>
              <a:xfrm>
                <a:off x="4493795" y="2076984"/>
                <a:ext cx="304800" cy="152400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ato" panose="020F0502020204030203" pitchFamily="34" charset="0"/>
                </a:endParaRP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F26035B-7AA2-B094-2B4B-F5E00FE7C227}"/>
                  </a:ext>
                </a:extLst>
              </p:cNvPr>
              <p:cNvSpPr/>
              <p:nvPr/>
            </p:nvSpPr>
            <p:spPr>
              <a:xfrm>
                <a:off x="4493795" y="2393291"/>
                <a:ext cx="304800" cy="152400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ato" panose="020F0502020204030203" pitchFamily="34" charset="0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39B5C093-A7DF-CAF8-05B5-40E52D4822F7}"/>
                  </a:ext>
                </a:extLst>
              </p:cNvPr>
              <p:cNvSpPr/>
              <p:nvPr/>
            </p:nvSpPr>
            <p:spPr>
              <a:xfrm>
                <a:off x="5560595" y="1760677"/>
                <a:ext cx="2895600" cy="1524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ato" panose="020F0502020204030203" pitchFamily="34" charset="0"/>
                </a:endParaRP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2172E0FF-E06C-ED3E-688F-95764D67BE26}"/>
                  </a:ext>
                </a:extLst>
              </p:cNvPr>
              <p:cNvSpPr/>
              <p:nvPr/>
            </p:nvSpPr>
            <p:spPr>
              <a:xfrm>
                <a:off x="6017795" y="2076984"/>
                <a:ext cx="2438400" cy="152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ato" panose="020F0502020204030203" pitchFamily="34" charset="0"/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29A769DD-B60F-2361-066A-970FEEF6454F}"/>
                  </a:ext>
                </a:extLst>
              </p:cNvPr>
              <p:cNvSpPr/>
              <p:nvPr/>
            </p:nvSpPr>
            <p:spPr>
              <a:xfrm>
                <a:off x="5634790" y="1924584"/>
                <a:ext cx="156411" cy="1524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ato" panose="020F0502020204030203" pitchFamily="34" charset="0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716FD51-FC26-68EC-930F-501111AC8577}"/>
                  </a:ext>
                </a:extLst>
              </p:cNvPr>
              <p:cNvSpPr/>
              <p:nvPr/>
            </p:nvSpPr>
            <p:spPr>
              <a:xfrm>
                <a:off x="4950995" y="2088491"/>
                <a:ext cx="914400" cy="1524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ato" panose="020F0502020204030203" pitchFamily="34" charset="0"/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76A1DC12-C5C6-3CB5-1D37-046847C4B764}"/>
                  </a:ext>
                </a:extLst>
              </p:cNvPr>
              <p:cNvSpPr/>
              <p:nvPr/>
            </p:nvSpPr>
            <p:spPr>
              <a:xfrm>
                <a:off x="5025190" y="2240891"/>
                <a:ext cx="156411" cy="1524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ato" panose="020F0502020204030203" pitchFamily="34" charset="0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39339883-B691-1022-359A-8F70D6A1EDD4}"/>
                  </a:ext>
                </a:extLst>
              </p:cNvPr>
              <p:cNvSpPr/>
              <p:nvPr/>
            </p:nvSpPr>
            <p:spPr>
              <a:xfrm>
                <a:off x="4950995" y="2386148"/>
                <a:ext cx="304800" cy="1524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ato" panose="020F0502020204030203" pitchFamily="34" charset="0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E56BEAF6-2BF9-B18B-7B60-7D4813D4B0C9}"/>
                  </a:ext>
                </a:extLst>
              </p:cNvPr>
              <p:cNvSpPr/>
              <p:nvPr/>
            </p:nvSpPr>
            <p:spPr>
              <a:xfrm>
                <a:off x="4569995" y="2240891"/>
                <a:ext cx="152400" cy="152400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ato" panose="020F0502020204030203" pitchFamily="34" charset="0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38415805-CD19-D14D-B5AC-E3B9A985B6AC}"/>
                  </a:ext>
                </a:extLst>
              </p:cNvPr>
              <p:cNvSpPr/>
              <p:nvPr/>
            </p:nvSpPr>
            <p:spPr>
              <a:xfrm>
                <a:off x="4569995" y="1918831"/>
                <a:ext cx="152400" cy="152400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ato" panose="020F0502020204030203" pitchFamily="34" charset="0"/>
                </a:endParaRP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32D75525-3B8C-722E-F15B-FBE2A552EA90}"/>
                  </a:ext>
                </a:extLst>
              </p:cNvPr>
              <p:cNvSpPr txBox="1"/>
              <p:nvPr/>
            </p:nvSpPr>
            <p:spPr>
              <a:xfrm>
                <a:off x="2746910" y="1652211"/>
                <a:ext cx="404152" cy="3091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Lato" panose="020F0502020204030203" pitchFamily="34" charset="0"/>
                  </a:rPr>
                  <a:t>AP</a:t>
                </a: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A8630404-C4E2-867B-CA39-07AC5C2A5A19}"/>
                  </a:ext>
                </a:extLst>
              </p:cNvPr>
              <p:cNvSpPr/>
              <p:nvPr/>
            </p:nvSpPr>
            <p:spPr>
              <a:xfrm>
                <a:off x="5025190" y="2548077"/>
                <a:ext cx="156411" cy="1524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ato" panose="020F0502020204030203" pitchFamily="34" charset="0"/>
                </a:endParaRP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4D0E2EDE-6E13-1FFA-4E10-F22AACD55894}"/>
                  </a:ext>
                </a:extLst>
              </p:cNvPr>
              <p:cNvSpPr/>
              <p:nvPr/>
            </p:nvSpPr>
            <p:spPr>
              <a:xfrm>
                <a:off x="4110790" y="2234541"/>
                <a:ext cx="156411" cy="1524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ato" panose="020F0502020204030203" pitchFamily="34" charset="0"/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58FE708C-2AA0-1485-1A30-C5F2546472C9}"/>
                  </a:ext>
                </a:extLst>
              </p:cNvPr>
              <p:cNvSpPr/>
              <p:nvPr/>
            </p:nvSpPr>
            <p:spPr>
              <a:xfrm>
                <a:off x="4036595" y="2386941"/>
                <a:ext cx="304800" cy="1524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ato" panose="020F0502020204030203" pitchFamily="34" charset="0"/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1C7BC552-4DDE-2913-48F2-F5700DD3869D}"/>
                  </a:ext>
                </a:extLst>
              </p:cNvPr>
              <p:cNvSpPr/>
              <p:nvPr/>
            </p:nvSpPr>
            <p:spPr>
              <a:xfrm>
                <a:off x="4110790" y="2541727"/>
                <a:ext cx="156411" cy="1524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ato" panose="020F0502020204030203" pitchFamily="34" charset="0"/>
                </a:endParaRP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CB1F204B-A850-C661-9C2B-C041BDA4FDD3}"/>
                  </a:ext>
                </a:extLst>
              </p:cNvPr>
              <p:cNvSpPr/>
              <p:nvPr/>
            </p:nvSpPr>
            <p:spPr>
              <a:xfrm>
                <a:off x="3884195" y="2069441"/>
                <a:ext cx="457200" cy="1651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ato" panose="020F0502020204030203" pitchFamily="34" charset="0"/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CEAB8173-DEAD-63E0-8DE6-BD73EE444EE7}"/>
                  </a:ext>
                </a:extLst>
              </p:cNvPr>
              <p:cNvSpPr/>
              <p:nvPr/>
            </p:nvSpPr>
            <p:spPr>
              <a:xfrm>
                <a:off x="3884195" y="1760677"/>
                <a:ext cx="1524000" cy="152400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ato" panose="020F0502020204030203" pitchFamily="34" charset="0"/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AEB4B2C7-5404-647C-8C3C-9DFFFF83D892}"/>
                  </a:ext>
                </a:extLst>
              </p:cNvPr>
              <p:cNvSpPr txBox="1"/>
              <p:nvPr/>
            </p:nvSpPr>
            <p:spPr>
              <a:xfrm>
                <a:off x="5560595" y="1423611"/>
                <a:ext cx="378659" cy="3091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tx2"/>
                    </a:solidFill>
                    <a:latin typeface="Lato" panose="020F0502020204030203" pitchFamily="34" charset="0"/>
                  </a:rPr>
                  <a:t>PS</a:t>
                </a: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B609B5A1-DD15-B41A-222C-0E0A2E7201E7}"/>
                  </a:ext>
                </a:extLst>
              </p:cNvPr>
              <p:cNvSpPr txBox="1"/>
              <p:nvPr/>
            </p:nvSpPr>
            <p:spPr>
              <a:xfrm>
                <a:off x="2746910" y="1980025"/>
                <a:ext cx="444407" cy="3091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Lato" panose="020F0502020204030203" pitchFamily="34" charset="0"/>
                  </a:rPr>
                  <a:t>M8</a:t>
                </a: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6F51492A-27AF-EC09-7504-3BB8671E7A36}"/>
                  </a:ext>
                </a:extLst>
              </p:cNvPr>
              <p:cNvSpPr txBox="1"/>
              <p:nvPr/>
            </p:nvSpPr>
            <p:spPr>
              <a:xfrm>
                <a:off x="2746910" y="2284825"/>
                <a:ext cx="444407" cy="3091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Lato" panose="020F0502020204030203" pitchFamily="34" charset="0"/>
                  </a:rPr>
                  <a:t>M7</a:t>
                </a:r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DE18713E-83F7-9C82-6C6C-0D0E32526F5F}"/>
                  </a:ext>
                </a:extLst>
              </p:cNvPr>
              <p:cNvSpPr txBox="1"/>
              <p:nvPr/>
            </p:nvSpPr>
            <p:spPr>
              <a:xfrm>
                <a:off x="2746910" y="2592011"/>
                <a:ext cx="444407" cy="3091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Lato" panose="020F0502020204030203" pitchFamily="34" charset="0"/>
                  </a:rPr>
                  <a:t>M6</a:t>
                </a: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EB95A4D0-8EA7-934E-303F-03074BFC9788}"/>
                  </a:ext>
                </a:extLst>
              </p:cNvPr>
              <p:cNvSpPr/>
              <p:nvPr/>
            </p:nvSpPr>
            <p:spPr>
              <a:xfrm>
                <a:off x="6017795" y="2388811"/>
                <a:ext cx="2438400" cy="15240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ato" panose="020F0502020204030203" pitchFamily="34" charset="0"/>
                </a:endParaRPr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5D2991C1-22A6-CDCE-3172-83F7BD4BD534}"/>
                  </a:ext>
                </a:extLst>
              </p:cNvPr>
              <p:cNvSpPr/>
              <p:nvPr/>
            </p:nvSpPr>
            <p:spPr>
              <a:xfrm>
                <a:off x="6017795" y="2699960"/>
                <a:ext cx="2438400" cy="15240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Lato" panose="020F0502020204030203" pitchFamily="34" charset="0"/>
                </a:endParaRP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8355306E-11B8-FEAF-2634-0635C7751AC1}"/>
                  </a:ext>
                </a:extLst>
              </p:cNvPr>
              <p:cNvSpPr txBox="1"/>
              <p:nvPr/>
            </p:nvSpPr>
            <p:spPr>
              <a:xfrm>
                <a:off x="6809792" y="2458934"/>
                <a:ext cx="765100" cy="257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Lato" panose="020F0502020204030203" pitchFamily="34" charset="0"/>
                  </a:rPr>
                  <a:t>ADC Cap</a:t>
                </a:r>
                <a:endParaRPr lang="en-US" dirty="0">
                  <a:latin typeface="Lato" panose="020F0502020204030203" pitchFamily="34" charset="0"/>
                </a:endParaRPr>
              </a:p>
            </p:txBody>
          </p: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4BCFFC24-9DFE-A762-04B9-FE8C6B9CD221}"/>
                  </a:ext>
                </a:extLst>
              </p:cNvPr>
              <p:cNvCxnSpPr/>
              <p:nvPr/>
            </p:nvCxnSpPr>
            <p:spPr>
              <a:xfrm>
                <a:off x="3239353" y="3103757"/>
                <a:ext cx="5383374" cy="0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EB6980E4-1A9B-3C24-6C1C-945CC8B2CDE5}"/>
                  </a:ext>
                </a:extLst>
              </p:cNvPr>
              <p:cNvSpPr/>
              <p:nvPr/>
            </p:nvSpPr>
            <p:spPr>
              <a:xfrm>
                <a:off x="4036595" y="3027557"/>
                <a:ext cx="1219200" cy="1524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ato" panose="020F0502020204030203" pitchFamily="34" charset="0"/>
                </a:endParaRP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6BA2E0D6-C7DC-9139-AEBA-19DA307712A0}"/>
                  </a:ext>
                </a:extLst>
              </p:cNvPr>
              <p:cNvSpPr txBox="1"/>
              <p:nvPr/>
            </p:nvSpPr>
            <p:spPr>
              <a:xfrm>
                <a:off x="2746910" y="2935470"/>
                <a:ext cx="444407" cy="3091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Lato" panose="020F0502020204030203" pitchFamily="34" charset="0"/>
                  </a:rPr>
                  <a:t>M5</a:t>
                </a:r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10D35503-78F3-0470-9C0A-760722C51D19}"/>
                  </a:ext>
                </a:extLst>
              </p:cNvPr>
              <p:cNvSpPr/>
              <p:nvPr/>
            </p:nvSpPr>
            <p:spPr>
              <a:xfrm>
                <a:off x="4493795" y="2714020"/>
                <a:ext cx="304800" cy="152400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ato" panose="020F0502020204030203" pitchFamily="34" charset="0"/>
                </a:endParaRP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184441C9-A6C0-4C1D-AA53-BB6AE956E937}"/>
                  </a:ext>
                </a:extLst>
              </p:cNvPr>
              <p:cNvSpPr/>
              <p:nvPr/>
            </p:nvSpPr>
            <p:spPr>
              <a:xfrm>
                <a:off x="4569995" y="2561620"/>
                <a:ext cx="152400" cy="152400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ato" panose="020F0502020204030203" pitchFamily="34" charset="0"/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59568357-9C12-CA4D-0BC9-E778AC1AB3EC}"/>
                  </a:ext>
                </a:extLst>
              </p:cNvPr>
              <p:cNvSpPr/>
              <p:nvPr/>
            </p:nvSpPr>
            <p:spPr>
              <a:xfrm>
                <a:off x="5025190" y="2868806"/>
                <a:ext cx="156411" cy="1524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ato" panose="020F0502020204030203" pitchFamily="34" charset="0"/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40AFE6B2-1D51-95AE-5C27-3BBC58FCF43C}"/>
                  </a:ext>
                </a:extLst>
              </p:cNvPr>
              <p:cNvSpPr/>
              <p:nvPr/>
            </p:nvSpPr>
            <p:spPr>
              <a:xfrm>
                <a:off x="4110790" y="2862456"/>
                <a:ext cx="156411" cy="1524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ato" panose="020F0502020204030203" pitchFamily="34" charset="0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CFAF3A6C-025F-631C-ECD6-AB7E3EEC8128}"/>
                  </a:ext>
                </a:extLst>
              </p:cNvPr>
              <p:cNvSpPr/>
              <p:nvPr/>
            </p:nvSpPr>
            <p:spPr>
              <a:xfrm>
                <a:off x="4950995" y="2712900"/>
                <a:ext cx="304800" cy="1524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ato" panose="020F0502020204030203" pitchFamily="34" charset="0"/>
                </a:endParaRP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E2F42259-956D-CC55-486E-34437DAD1EF3}"/>
                  </a:ext>
                </a:extLst>
              </p:cNvPr>
              <p:cNvSpPr/>
              <p:nvPr/>
            </p:nvSpPr>
            <p:spPr>
              <a:xfrm>
                <a:off x="4036595" y="2706550"/>
                <a:ext cx="304800" cy="1524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ato" panose="020F0502020204030203" pitchFamily="34" charset="0"/>
                </a:endParaRP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60BCAFE1-0CAB-1C7C-2309-A2A98EA06431}"/>
                  </a:ext>
                </a:extLst>
              </p:cNvPr>
              <p:cNvSpPr/>
              <p:nvPr/>
            </p:nvSpPr>
            <p:spPr>
              <a:xfrm>
                <a:off x="4343400" y="2386941"/>
                <a:ext cx="609599" cy="152400"/>
              </a:xfrm>
              <a:prstGeom prst="rect">
                <a:avLst/>
              </a:prstGeom>
              <a:solidFill>
                <a:srgbClr val="E17000">
                  <a:alpha val="50196"/>
                </a:srgb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ato" panose="020F0502020204030203" pitchFamily="34" charset="0"/>
                </a:endParaRPr>
              </a:p>
            </p:txBody>
          </p:sp>
        </p:grp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26E8B4C5-5D27-E1A9-D664-4EDD79BE1F4F}"/>
                </a:ext>
              </a:extLst>
            </p:cNvPr>
            <p:cNvSpPr/>
            <p:nvPr/>
          </p:nvSpPr>
          <p:spPr>
            <a:xfrm>
              <a:off x="3185847" y="2533046"/>
              <a:ext cx="5126248" cy="4087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" panose="020F0502020204030203" pitchFamily="34" charset="0"/>
                </a:rPr>
                <a:t>Si sensor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C449AF42-6FD4-56AA-7452-3E9BE302B1F2}"/>
                </a:ext>
              </a:extLst>
            </p:cNvPr>
            <p:cNvSpPr txBox="1"/>
            <p:nvPr/>
          </p:nvSpPr>
          <p:spPr>
            <a:xfrm>
              <a:off x="2558308" y="994898"/>
              <a:ext cx="6541155" cy="901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Lato" panose="020F0502020204030203" pitchFamily="34" charset="0"/>
                </a:rPr>
                <a:t>Distributed ADCs and dig. logic in matrix </a:t>
              </a:r>
              <a:r>
                <a:rPr lang="en-US" sz="1600" dirty="0">
                  <a:latin typeface="Lato" panose="020F0502020204030203" pitchFamily="34" charset="0"/>
                  <a:sym typeface="Wingdings" panose="05000000000000000000" pitchFamily="2" charset="2"/>
                </a:rPr>
                <a:t></a:t>
              </a:r>
              <a:r>
                <a:rPr lang="en-US" sz="1600" dirty="0">
                  <a:latin typeface="Lato" panose="020F0502020204030203" pitchFamily="34" charset="0"/>
                </a:rPr>
                <a:t> pixel circuitry displaced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Lato" panose="020F0502020204030203" pitchFamily="34" charset="0"/>
                </a:rPr>
                <a:t>Need to re-route from bump pad to pixel input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Lato" panose="020F0502020204030203" pitchFamily="34" charset="0"/>
                </a:rPr>
                <a:t>Can be done on-ASIC </a:t>
              </a:r>
              <a:r>
                <a:rPr lang="en-US" sz="1600" dirty="0">
                  <a:latin typeface="Lato" panose="020F0502020204030203" pitchFamily="34" charset="0"/>
                  <a:sym typeface="Wingdings" panose="05000000000000000000" pitchFamily="2" charset="2"/>
                </a:rPr>
                <a:t> do not need special Si sensor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Lato" panose="020F0502020204030203" pitchFamily="34" charset="0"/>
                  <a:sym typeface="Wingdings" panose="05000000000000000000" pitchFamily="2" charset="2"/>
                </a:rPr>
                <a:t>Routing and shielding implemented in </a:t>
              </a:r>
              <a:r>
                <a:rPr lang="en-US" sz="1600" dirty="0" err="1">
                  <a:latin typeface="Lato" panose="020F0502020204030203" pitchFamily="34" charset="0"/>
                  <a:sym typeface="Wingdings" panose="05000000000000000000" pitchFamily="2" charset="2"/>
                </a:rPr>
                <a:t>SparkPix</a:t>
              </a:r>
              <a:r>
                <a:rPr lang="en-US" sz="1600" dirty="0">
                  <a:latin typeface="Lato" panose="020F0502020204030203" pitchFamily="34" charset="0"/>
                  <a:sym typeface="Wingdings" panose="05000000000000000000" pitchFamily="2" charset="2"/>
                </a:rPr>
                <a:t>-ED</a:t>
              </a:r>
              <a:endParaRPr lang="en-US" sz="1600" dirty="0">
                <a:latin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50680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0DBFA8-91E0-1521-C005-E8B046243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 </a:t>
            </a:r>
            <a:r>
              <a:rPr lang="it-IT" dirty="0"/>
              <a:t>&amp; pixel </a:t>
            </a:r>
            <a:r>
              <a:rPr lang="en-US" dirty="0"/>
              <a:t>layout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F68C25-E4A5-119A-F299-5807FC515B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49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E6F536F-5373-5648-3045-D504B5280E16}"/>
              </a:ext>
            </a:extLst>
          </p:cNvPr>
          <p:cNvGrpSpPr/>
          <p:nvPr/>
        </p:nvGrpSpPr>
        <p:grpSpPr>
          <a:xfrm>
            <a:off x="711100" y="1342471"/>
            <a:ext cx="10769799" cy="4410628"/>
            <a:chOff x="258918" y="1291671"/>
            <a:chExt cx="8808882" cy="36075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3B977B9-A3C6-70FD-0EBE-1A65F7111A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919" b="-1"/>
            <a:stretch/>
          </p:blipFill>
          <p:spPr>
            <a:xfrm rot="16200000">
              <a:off x="5659643" y="1708006"/>
              <a:ext cx="2190783" cy="415338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19AF3FB-E9F0-10E0-B072-9B9C943F9109}"/>
                </a:ext>
              </a:extLst>
            </p:cNvPr>
            <p:cNvGrpSpPr/>
            <p:nvPr/>
          </p:nvGrpSpPr>
          <p:grpSpPr>
            <a:xfrm rot="16200000">
              <a:off x="1289991" y="1616877"/>
              <a:ext cx="2251282" cy="4313427"/>
              <a:chOff x="126732" y="947653"/>
              <a:chExt cx="2159268" cy="413712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F154E66-7B93-514E-7CE9-9359F7DF32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6732" y="947653"/>
                <a:ext cx="2159268" cy="4137129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BDADB9A-BD7A-9F04-6428-C7C07D9E2363}"/>
                  </a:ext>
                </a:extLst>
              </p:cNvPr>
              <p:cNvSpPr/>
              <p:nvPr/>
            </p:nvSpPr>
            <p:spPr>
              <a:xfrm>
                <a:off x="152400" y="1009650"/>
                <a:ext cx="609600" cy="4038600"/>
              </a:xfrm>
              <a:prstGeom prst="rect">
                <a:avLst/>
              </a:prstGeom>
              <a:solidFill>
                <a:schemeClr val="tx2">
                  <a:alpha val="4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dirty="0">
                    <a:latin typeface="Lato" panose="020F0502020204030203" pitchFamily="34" charset="0"/>
                  </a:rPr>
                  <a:t>Pixels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4AF5CB6-844E-9465-A556-127CCD9914B8}"/>
                  </a:ext>
                </a:extLst>
              </p:cNvPr>
              <p:cNvSpPr/>
              <p:nvPr/>
            </p:nvSpPr>
            <p:spPr>
              <a:xfrm>
                <a:off x="1636732" y="1009650"/>
                <a:ext cx="609600" cy="4038600"/>
              </a:xfrm>
              <a:prstGeom prst="rect">
                <a:avLst/>
              </a:prstGeom>
              <a:solidFill>
                <a:schemeClr val="tx2">
                  <a:alpha val="4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dirty="0">
                    <a:latin typeface="Lato" panose="020F0502020204030203" pitchFamily="34" charset="0"/>
                  </a:rPr>
                  <a:t>Pixels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E57E434-763B-CA81-B4D9-3853F7A8EB9C}"/>
                  </a:ext>
                </a:extLst>
              </p:cNvPr>
              <p:cNvSpPr/>
              <p:nvPr/>
            </p:nvSpPr>
            <p:spPr>
              <a:xfrm>
                <a:off x="880422" y="1771650"/>
                <a:ext cx="609600" cy="1295400"/>
              </a:xfrm>
              <a:prstGeom prst="rect">
                <a:avLst/>
              </a:prstGeom>
              <a:solidFill>
                <a:schemeClr val="accent5">
                  <a:alpha val="4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dirty="0">
                    <a:latin typeface="Lato" panose="020F0502020204030203" pitchFamily="34" charset="0"/>
                  </a:rPr>
                  <a:t>ADC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D612A21-9FAA-66AA-C4BC-87F24B5A2540}"/>
                  </a:ext>
                </a:extLst>
              </p:cNvPr>
              <p:cNvSpPr/>
              <p:nvPr/>
            </p:nvSpPr>
            <p:spPr>
              <a:xfrm>
                <a:off x="880422" y="3067050"/>
                <a:ext cx="609600" cy="1981200"/>
              </a:xfrm>
              <a:prstGeom prst="rect">
                <a:avLst/>
              </a:prstGeom>
              <a:solidFill>
                <a:schemeClr val="accent6">
                  <a:lumMod val="75000"/>
                  <a:alpha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dirty="0">
                    <a:latin typeface="Lato" panose="020F0502020204030203" pitchFamily="34" charset="0"/>
                  </a:rPr>
                  <a:t>ADC Refs &amp; </a:t>
                </a:r>
                <a:r>
                  <a:rPr lang="en-US" dirty="0" err="1">
                    <a:latin typeface="Lato" panose="020F0502020204030203" pitchFamily="34" charset="0"/>
                  </a:rPr>
                  <a:t>Decaps</a:t>
                </a:r>
                <a:endParaRPr lang="en-US" dirty="0">
                  <a:latin typeface="Lato" panose="020F0502020204030203" pitchFamily="34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915CEEF-8352-1CE3-AE19-0D46DFF62250}"/>
                  </a:ext>
                </a:extLst>
              </p:cNvPr>
              <p:cNvSpPr/>
              <p:nvPr/>
            </p:nvSpPr>
            <p:spPr>
              <a:xfrm>
                <a:off x="873262" y="1009650"/>
                <a:ext cx="609600" cy="725468"/>
              </a:xfrm>
              <a:prstGeom prst="rect">
                <a:avLst/>
              </a:prstGeom>
              <a:solidFill>
                <a:srgbClr val="FFFF00">
                  <a:alpha val="40000"/>
                </a:srgb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r>
                  <a:rPr lang="en-US" sz="900" dirty="0">
                    <a:latin typeface="Lato" panose="020F0502020204030203" pitchFamily="34" charset="0"/>
                  </a:rPr>
                  <a:t>Timing &amp; Control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526494-EA5C-2ACE-62FB-6FBB07978CE9}"/>
                </a:ext>
              </a:extLst>
            </p:cNvPr>
            <p:cNvSpPr txBox="1"/>
            <p:nvPr/>
          </p:nvSpPr>
          <p:spPr>
            <a:xfrm>
              <a:off x="315728" y="1291671"/>
              <a:ext cx="8752072" cy="75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latin typeface="Lato" panose="020F0502020204030203" pitchFamily="34" charset="0"/>
                </a:rPr>
                <a:t>Noise across pixel in a cluster is “uniform”: no visible difference between pixels above ADC and pixel above “analog” front-end</a:t>
              </a:r>
            </a:p>
            <a:p>
              <a:pPr marL="285750" indent="-285750">
                <a:buFont typeface="Wingdings" panose="05000000000000000000" pitchFamily="2" charset="2"/>
                <a:buChar char="à"/>
              </a:pPr>
              <a:r>
                <a:rPr lang="en-US" dirty="0">
                  <a:latin typeface="Lato" panose="020F0502020204030203" pitchFamily="34" charset="0"/>
                  <a:sym typeface="Wingdings" panose="05000000000000000000" pitchFamily="2" charset="2"/>
                </a:rPr>
                <a:t>Shielding  + RDL of bump connections on ASIC demonstrated</a:t>
              </a:r>
              <a:endParaRPr lang="en-US" dirty="0">
                <a:latin typeface="Lato" panose="020F0502020204030203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D65A55E-7F99-CAD0-3E21-74A024B9E384}"/>
                </a:ext>
              </a:extLst>
            </p:cNvPr>
            <p:cNvSpPr txBox="1"/>
            <p:nvPr/>
          </p:nvSpPr>
          <p:spPr>
            <a:xfrm>
              <a:off x="5638800" y="2339014"/>
              <a:ext cx="2057400" cy="251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Lato" panose="020F0502020204030203" pitchFamily="34" charset="0"/>
                </a:rPr>
                <a:t>Cluster Noise Map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4830C03-A8B1-1DB8-E38D-737A3B23717F}"/>
                </a:ext>
              </a:extLst>
            </p:cNvPr>
            <p:cNvSpPr txBox="1"/>
            <p:nvPr/>
          </p:nvSpPr>
          <p:spPr>
            <a:xfrm>
              <a:off x="1512567" y="2339014"/>
              <a:ext cx="2057400" cy="251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Lato" panose="020F0502020204030203" pitchFamily="34" charset="0"/>
                </a:rPr>
                <a:t>Cluster Layout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2BA6282-06D1-0C30-F547-C2C4C539971D}"/>
              </a:ext>
            </a:extLst>
          </p:cNvPr>
          <p:cNvGrpSpPr/>
          <p:nvPr/>
        </p:nvGrpSpPr>
        <p:grpSpPr>
          <a:xfrm>
            <a:off x="6089920" y="3175208"/>
            <a:ext cx="5221389" cy="2545173"/>
            <a:chOff x="6089920" y="3175208"/>
            <a:chExt cx="4228605" cy="206123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5F616AB-359B-5DD6-997F-4D6D0C93BC18}"/>
                </a:ext>
              </a:extLst>
            </p:cNvPr>
            <p:cNvSpPr txBox="1"/>
            <p:nvPr/>
          </p:nvSpPr>
          <p:spPr>
            <a:xfrm>
              <a:off x="6089920" y="4990226"/>
              <a:ext cx="50206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[11,0]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7792BAE-CF41-A22F-CD80-6EEF1603046E}"/>
                </a:ext>
              </a:extLst>
            </p:cNvPr>
            <p:cNvSpPr txBox="1"/>
            <p:nvPr/>
          </p:nvSpPr>
          <p:spPr>
            <a:xfrm>
              <a:off x="9886997" y="4990226"/>
              <a:ext cx="43152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[0,0]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F119EF1-88D2-4B58-AE85-D2CB1C2D3808}"/>
                </a:ext>
              </a:extLst>
            </p:cNvPr>
            <p:cNvSpPr txBox="1"/>
            <p:nvPr/>
          </p:nvSpPr>
          <p:spPr>
            <a:xfrm>
              <a:off x="6089920" y="3175208"/>
              <a:ext cx="50206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[11,5]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305F710-966A-D1FE-6B9D-AFF388A086EA}"/>
                </a:ext>
              </a:extLst>
            </p:cNvPr>
            <p:cNvSpPr txBox="1"/>
            <p:nvPr/>
          </p:nvSpPr>
          <p:spPr>
            <a:xfrm>
              <a:off x="9886997" y="3182779"/>
              <a:ext cx="43152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[0,5]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8560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B851C-029A-492F-ADE9-614675176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SLAC long-term X-ray detector development plan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B5874A7-70B6-437B-AF1D-4CE05B59E89D}"/>
              </a:ext>
            </a:extLst>
          </p:cNvPr>
          <p:cNvSpPr/>
          <p:nvPr/>
        </p:nvSpPr>
        <p:spPr>
          <a:xfrm>
            <a:off x="734198" y="1472011"/>
            <a:ext cx="104059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noProof="1">
                <a:solidFill>
                  <a:schemeClr val="tx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With goals built into projects progressively meeting science priorities and requirements</a:t>
            </a:r>
          </a:p>
        </p:txBody>
      </p:sp>
      <p:sp>
        <p:nvSpPr>
          <p:cNvPr id="42" name="Google Shape;243;p33"/>
          <p:cNvSpPr/>
          <p:nvPr/>
        </p:nvSpPr>
        <p:spPr>
          <a:xfrm>
            <a:off x="-298310" y="1023957"/>
            <a:ext cx="9785413" cy="7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28674" lvl="1" indent="-257168">
              <a:lnSpc>
                <a:spcPct val="120000"/>
              </a:lnSpc>
            </a:pPr>
            <a:r>
              <a:rPr lang="en-US" sz="2000" b="1" dirty="0">
                <a:solidFill>
                  <a:srgbClr val="E17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    Bigger, Faster, Higher resolution and Higher Energies </a:t>
            </a:r>
            <a:endParaRPr sz="2000" b="1" dirty="0">
              <a:solidFill>
                <a:srgbClr val="E17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6A7E4D8-BFAE-4C0D-1A1B-0186C736E86F}"/>
              </a:ext>
            </a:extLst>
          </p:cNvPr>
          <p:cNvSpPr/>
          <p:nvPr/>
        </p:nvSpPr>
        <p:spPr>
          <a:xfrm flipH="1">
            <a:off x="2549150" y="3074576"/>
            <a:ext cx="7099015" cy="3801104"/>
          </a:xfrm>
          <a:custGeom>
            <a:avLst/>
            <a:gdLst>
              <a:gd name="connsiteX0" fmla="*/ 3235960 w 6471920"/>
              <a:gd name="connsiteY0" fmla="*/ 0 h 3235960"/>
              <a:gd name="connsiteX1" fmla="*/ 6471920 w 6471920"/>
              <a:gd name="connsiteY1" fmla="*/ 3235960 h 3235960"/>
              <a:gd name="connsiteX2" fmla="*/ 0 w 6471920"/>
              <a:gd name="connsiteY2" fmla="*/ 3235960 h 3235960"/>
              <a:gd name="connsiteX3" fmla="*/ 3235960 w 6471920"/>
              <a:gd name="connsiteY3" fmla="*/ 0 h 3235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71920" h="3235960">
                <a:moveTo>
                  <a:pt x="3235960" y="0"/>
                </a:moveTo>
                <a:cubicBezTo>
                  <a:pt x="5023131" y="0"/>
                  <a:pt x="6471920" y="1448789"/>
                  <a:pt x="6471920" y="3235960"/>
                </a:cubicBezTo>
                <a:lnTo>
                  <a:pt x="0" y="3235960"/>
                </a:lnTo>
                <a:cubicBezTo>
                  <a:pt x="0" y="1448789"/>
                  <a:pt x="1448790" y="0"/>
                  <a:pt x="3235960" y="0"/>
                </a:cubicBezTo>
                <a:close/>
              </a:path>
            </a:pathLst>
          </a:custGeom>
          <a:solidFill>
            <a:srgbClr val="000000">
              <a:alpha val="8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2E4DED5A-3349-7DA7-F2BF-CF04C36C61A9}"/>
              </a:ext>
            </a:extLst>
          </p:cNvPr>
          <p:cNvSpPr/>
          <p:nvPr/>
        </p:nvSpPr>
        <p:spPr>
          <a:xfrm flipH="1">
            <a:off x="3095228" y="3659361"/>
            <a:ext cx="6006859" cy="3216319"/>
          </a:xfrm>
          <a:custGeom>
            <a:avLst/>
            <a:gdLst>
              <a:gd name="connsiteX0" fmla="*/ 2738120 w 5476240"/>
              <a:gd name="connsiteY0" fmla="*/ 0 h 2738120"/>
              <a:gd name="connsiteX1" fmla="*/ 5476240 w 5476240"/>
              <a:gd name="connsiteY1" fmla="*/ 2738120 h 2738120"/>
              <a:gd name="connsiteX2" fmla="*/ 0 w 5476240"/>
              <a:gd name="connsiteY2" fmla="*/ 2738120 h 2738120"/>
              <a:gd name="connsiteX3" fmla="*/ 2738120 w 5476240"/>
              <a:gd name="connsiteY3" fmla="*/ 0 h 2738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6240" h="2738120">
                <a:moveTo>
                  <a:pt x="2738120" y="0"/>
                </a:moveTo>
                <a:cubicBezTo>
                  <a:pt x="4250342" y="0"/>
                  <a:pt x="5476240" y="1225898"/>
                  <a:pt x="5476240" y="2738120"/>
                </a:cubicBezTo>
                <a:lnTo>
                  <a:pt x="0" y="2738120"/>
                </a:lnTo>
                <a:cubicBezTo>
                  <a:pt x="0" y="1225898"/>
                  <a:pt x="1225899" y="0"/>
                  <a:pt x="2738120" y="0"/>
                </a:cubicBezTo>
                <a:close/>
              </a:path>
            </a:pathLst>
          </a:custGeom>
          <a:solidFill>
            <a:srgbClr val="000000">
              <a:alpha val="8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FFDD4639-74E7-2611-C66E-CDBB5DC83D2F}"/>
              </a:ext>
            </a:extLst>
          </p:cNvPr>
          <p:cNvSpPr/>
          <p:nvPr/>
        </p:nvSpPr>
        <p:spPr>
          <a:xfrm flipH="1">
            <a:off x="3641305" y="4244146"/>
            <a:ext cx="4914703" cy="2631534"/>
          </a:xfrm>
          <a:custGeom>
            <a:avLst/>
            <a:gdLst>
              <a:gd name="connsiteX0" fmla="*/ 2240280 w 4480560"/>
              <a:gd name="connsiteY0" fmla="*/ 0 h 2240280"/>
              <a:gd name="connsiteX1" fmla="*/ 4480560 w 4480560"/>
              <a:gd name="connsiteY1" fmla="*/ 2240280 h 2240280"/>
              <a:gd name="connsiteX2" fmla="*/ 0 w 4480560"/>
              <a:gd name="connsiteY2" fmla="*/ 2240280 h 2240280"/>
              <a:gd name="connsiteX3" fmla="*/ 2240280 w 4480560"/>
              <a:gd name="connsiteY3" fmla="*/ 0 h 2240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0560" h="2240280">
                <a:moveTo>
                  <a:pt x="2240280" y="0"/>
                </a:moveTo>
                <a:cubicBezTo>
                  <a:pt x="3477552" y="0"/>
                  <a:pt x="4480560" y="1003008"/>
                  <a:pt x="4480560" y="2240280"/>
                </a:cubicBezTo>
                <a:lnTo>
                  <a:pt x="0" y="2240280"/>
                </a:lnTo>
                <a:cubicBezTo>
                  <a:pt x="0" y="1003008"/>
                  <a:pt x="1003008" y="0"/>
                  <a:pt x="2240280" y="0"/>
                </a:cubicBezTo>
                <a:close/>
              </a:path>
            </a:pathLst>
          </a:custGeom>
          <a:solidFill>
            <a:srgbClr val="000000">
              <a:alpha val="8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BC08256F-B2A3-D11B-ACC5-E76552F72298}"/>
              </a:ext>
            </a:extLst>
          </p:cNvPr>
          <p:cNvSpPr/>
          <p:nvPr/>
        </p:nvSpPr>
        <p:spPr>
          <a:xfrm flipH="1">
            <a:off x="4187384" y="4828932"/>
            <a:ext cx="3822547" cy="2046748"/>
          </a:xfrm>
          <a:custGeom>
            <a:avLst/>
            <a:gdLst>
              <a:gd name="connsiteX0" fmla="*/ 1742440 w 3484880"/>
              <a:gd name="connsiteY0" fmla="*/ 0 h 1742440"/>
              <a:gd name="connsiteX1" fmla="*/ 3484880 w 3484880"/>
              <a:gd name="connsiteY1" fmla="*/ 1742440 h 1742440"/>
              <a:gd name="connsiteX2" fmla="*/ 0 w 3484880"/>
              <a:gd name="connsiteY2" fmla="*/ 1742440 h 1742440"/>
              <a:gd name="connsiteX3" fmla="*/ 1742440 w 3484880"/>
              <a:gd name="connsiteY3" fmla="*/ 0 h 174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4880" h="1742440">
                <a:moveTo>
                  <a:pt x="1742440" y="0"/>
                </a:moveTo>
                <a:cubicBezTo>
                  <a:pt x="2704763" y="0"/>
                  <a:pt x="3484880" y="780117"/>
                  <a:pt x="3484880" y="1742440"/>
                </a:cubicBezTo>
                <a:lnTo>
                  <a:pt x="0" y="1742440"/>
                </a:lnTo>
                <a:cubicBezTo>
                  <a:pt x="0" y="780117"/>
                  <a:pt x="780117" y="0"/>
                  <a:pt x="1742440" y="0"/>
                </a:cubicBezTo>
                <a:close/>
              </a:path>
            </a:pathLst>
          </a:custGeom>
          <a:solidFill>
            <a:srgbClr val="000000">
              <a:alpha val="8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137F9F00-1732-ECBA-C9EC-4CDF7BABBBA6}"/>
              </a:ext>
            </a:extLst>
          </p:cNvPr>
          <p:cNvSpPr/>
          <p:nvPr/>
        </p:nvSpPr>
        <p:spPr>
          <a:xfrm flipH="1">
            <a:off x="4734438" y="5414762"/>
            <a:ext cx="2728437" cy="1460918"/>
          </a:xfrm>
          <a:custGeom>
            <a:avLst/>
            <a:gdLst>
              <a:gd name="connsiteX0" fmla="*/ 1243709 w 2487419"/>
              <a:gd name="connsiteY0" fmla="*/ 0 h 1243710"/>
              <a:gd name="connsiteX1" fmla="*/ 2487419 w 2487419"/>
              <a:gd name="connsiteY1" fmla="*/ 1243710 h 1243710"/>
              <a:gd name="connsiteX2" fmla="*/ 0 w 2487419"/>
              <a:gd name="connsiteY2" fmla="*/ 1243710 h 1243710"/>
              <a:gd name="connsiteX3" fmla="*/ 1243709 w 2487419"/>
              <a:gd name="connsiteY3" fmla="*/ 0 h 1243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7419" h="1243710">
                <a:moveTo>
                  <a:pt x="1243709" y="0"/>
                </a:moveTo>
                <a:cubicBezTo>
                  <a:pt x="1930591" y="0"/>
                  <a:pt x="2487419" y="556828"/>
                  <a:pt x="2487419" y="1243710"/>
                </a:cubicBezTo>
                <a:lnTo>
                  <a:pt x="0" y="1243710"/>
                </a:lnTo>
                <a:cubicBezTo>
                  <a:pt x="0" y="556828"/>
                  <a:pt x="556827" y="0"/>
                  <a:pt x="1243709" y="0"/>
                </a:cubicBezTo>
                <a:close/>
              </a:path>
            </a:pathLst>
          </a:custGeom>
          <a:solidFill>
            <a:srgbClr val="000000">
              <a:alpha val="8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6903069-EA3D-7012-C0B8-5EADB70A1E66}"/>
              </a:ext>
            </a:extLst>
          </p:cNvPr>
          <p:cNvSpPr txBox="1"/>
          <p:nvPr/>
        </p:nvSpPr>
        <p:spPr>
          <a:xfrm flipH="1">
            <a:off x="9240967" y="4755215"/>
            <a:ext cx="2505816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b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SparkPix</a:t>
            </a:r>
            <a:r>
              <a:rPr kumimoji="0" lang="en-US" sz="3600" b="1" i="0" u="none" strike="noStrike" kern="0" cap="none" spc="0" normalizeH="0" baseline="0" noProof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1400" b="1" i="0" u="none" strike="noStrike" kern="0" cap="none" spc="0" normalizeH="0" baseline="0" noProof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</a:t>
            </a:r>
            <a:r>
              <a:rPr lang="en-US" sz="1400" b="1" kern="0" noProof="1">
                <a:solidFill>
                  <a:schemeClr val="bg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2020-2027</a:t>
            </a:r>
            <a:r>
              <a:rPr kumimoji="0" lang="en-US" sz="1400" b="1" i="0" u="none" strike="noStrike" kern="0" cap="none" spc="0" normalizeH="0" baseline="0" noProof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4F18C32-EF3C-2EE4-13A5-2BF8F407C56D}"/>
              </a:ext>
            </a:extLst>
          </p:cNvPr>
          <p:cNvSpPr txBox="1"/>
          <p:nvPr/>
        </p:nvSpPr>
        <p:spPr>
          <a:xfrm flipH="1">
            <a:off x="8105880" y="2727516"/>
            <a:ext cx="2270173" cy="461664"/>
          </a:xfrm>
          <a:prstGeom prst="rect">
            <a:avLst/>
          </a:prstGeom>
          <a:noFill/>
        </p:spPr>
        <p:txBody>
          <a:bodyPr wrap="none" lIns="91440" tIns="45720" rIns="91440" bIns="45720" rtlCol="0" anchor="b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1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ePixUHR </a:t>
            </a:r>
            <a:r>
              <a:rPr kumimoji="0" lang="en-US" sz="1050" b="1" i="0" u="none" strike="noStrike" kern="0" cap="none" spc="0" normalizeH="0" baseline="0" noProof="1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</a:t>
            </a:r>
            <a:r>
              <a:rPr lang="en-US" sz="1050" b="1" kern="0" noProof="1">
                <a:solidFill>
                  <a:srgbClr val="A4001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2019-2029</a:t>
            </a:r>
            <a:r>
              <a:rPr kumimoji="0" lang="en-US" sz="1050" b="1" i="0" u="none" strike="noStrike" kern="0" cap="none" spc="0" normalizeH="0" baseline="0" noProof="1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D9DAC8E-3BE4-D4C4-34D9-8D40B7A4F07B}"/>
              </a:ext>
            </a:extLst>
          </p:cNvPr>
          <p:cNvSpPr/>
          <p:nvPr/>
        </p:nvSpPr>
        <p:spPr>
          <a:xfrm flipH="1">
            <a:off x="8115724" y="3137198"/>
            <a:ext cx="4377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88" marR="0" lvl="0" indent="-1285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Full frame 100kHz-1MHz</a:t>
            </a:r>
          </a:p>
          <a:p>
            <a:pPr marL="128588" marR="0" lvl="0" indent="-1285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“General pourpose” cameras </a:t>
            </a:r>
          </a:p>
          <a:p>
            <a:pPr marL="128588" marR="0" lvl="0" indent="-1285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Efficient information extraction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(Advanced Calibration / Edge-ML)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0371CC9-7D34-6D61-0E88-307B114B96E6}"/>
              </a:ext>
            </a:extLst>
          </p:cNvPr>
          <p:cNvSpPr txBox="1"/>
          <p:nvPr/>
        </p:nvSpPr>
        <p:spPr>
          <a:xfrm flipH="1">
            <a:off x="3710525" y="2098049"/>
            <a:ext cx="2844048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b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1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ePixUHR</a:t>
            </a:r>
            <a:r>
              <a:rPr kumimoji="0" lang="en-US" sz="2400" b="1" i="0" u="none" strike="noStrike" kern="0" cap="none" spc="0" normalizeH="0" baseline="-25000" noProof="1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35kHz </a:t>
            </a:r>
            <a:r>
              <a:rPr kumimoji="0" lang="en-US" sz="1050" b="1" i="0" u="none" strike="noStrike" kern="0" cap="none" spc="0" normalizeH="0" baseline="0" noProof="1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</a:t>
            </a:r>
            <a:r>
              <a:rPr lang="en-US" sz="1050" b="1" kern="0" noProof="1">
                <a:solidFill>
                  <a:srgbClr val="4D4F5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2019-2027</a:t>
            </a:r>
            <a:r>
              <a:rPr kumimoji="0" lang="en-US" sz="1050" b="1" i="0" u="none" strike="noStrike" kern="0" cap="none" spc="0" normalizeH="0" baseline="0" noProof="1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5E44773-6E4D-2466-3202-698701175251}"/>
              </a:ext>
            </a:extLst>
          </p:cNvPr>
          <p:cNvSpPr/>
          <p:nvPr/>
        </p:nvSpPr>
        <p:spPr>
          <a:xfrm flipH="1">
            <a:off x="3750920" y="2528671"/>
            <a:ext cx="3033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88" marR="0" lvl="0" indent="-1285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Full frame 35kHz for HE first light</a:t>
            </a:r>
          </a:p>
          <a:p>
            <a:pPr marL="128588" marR="0" lvl="0" indent="-1285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Sensors for hard X-rays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76982B7-66FB-1761-4C8E-DFACC1A1A47C}"/>
              </a:ext>
            </a:extLst>
          </p:cNvPr>
          <p:cNvSpPr txBox="1"/>
          <p:nvPr/>
        </p:nvSpPr>
        <p:spPr>
          <a:xfrm flipH="1">
            <a:off x="1320428" y="3278289"/>
            <a:ext cx="2521843" cy="461664"/>
          </a:xfrm>
          <a:prstGeom prst="rect">
            <a:avLst/>
          </a:prstGeom>
          <a:noFill/>
          <a:ln>
            <a:noFill/>
          </a:ln>
        </p:spPr>
        <p:txBody>
          <a:bodyPr wrap="none" rtlCol="0" anchor="b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ePixHR</a:t>
            </a:r>
            <a:r>
              <a:rPr kumimoji="0" lang="en-US" sz="2400" b="1" i="0" u="none" strike="noStrike" kern="0" cap="none" spc="0" normalizeH="0" baseline="-25000" noProof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5kHz</a:t>
            </a:r>
            <a:r>
              <a:rPr kumimoji="0" lang="en-US" sz="2400" b="1" i="0" u="none" strike="noStrike" kern="0" cap="none" spc="0" normalizeH="0" baseline="0" noProof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1050" b="1" i="0" u="none" strike="noStrike" kern="0" cap="none" spc="0" normalizeH="0" baseline="0" noProof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(2016-2023)</a:t>
            </a:r>
            <a:endParaRPr kumimoji="0" lang="en-US" sz="1050" b="1" i="0" u="none" strike="noStrike" kern="0" cap="none" spc="0" normalizeH="0" baseline="-25000" noProof="1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289AF02-1430-8AD4-8B89-E4BAE83554B1}"/>
              </a:ext>
            </a:extLst>
          </p:cNvPr>
          <p:cNvSpPr/>
          <p:nvPr/>
        </p:nvSpPr>
        <p:spPr>
          <a:xfrm flipH="1">
            <a:off x="1308892" y="3686220"/>
            <a:ext cx="27747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88" marR="0" lvl="0" indent="-1285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5kHz for LCLS-II first light</a:t>
            </a:r>
          </a:p>
          <a:p>
            <a:pPr marL="128588" marR="0" lvl="0" indent="-1285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ePixHR10k for tender Imaging</a:t>
            </a:r>
          </a:p>
          <a:p>
            <a:pPr marL="128588" marR="0" lvl="0" indent="-1285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ePixHR250M for soft-ray Imaging 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A569ABF3-CF07-8BF7-9644-87A97CF29FD6}"/>
              </a:ext>
            </a:extLst>
          </p:cNvPr>
          <p:cNvSpPr/>
          <p:nvPr/>
        </p:nvSpPr>
        <p:spPr>
          <a:xfrm flipH="1">
            <a:off x="5282803" y="6000772"/>
            <a:ext cx="1633995" cy="874907"/>
          </a:xfrm>
          <a:custGeom>
            <a:avLst/>
            <a:gdLst>
              <a:gd name="connsiteX0" fmla="*/ 746760 w 1493520"/>
              <a:gd name="connsiteY0" fmla="*/ 0 h 746760"/>
              <a:gd name="connsiteX1" fmla="*/ 1493520 w 1493520"/>
              <a:gd name="connsiteY1" fmla="*/ 746760 h 746760"/>
              <a:gd name="connsiteX2" fmla="*/ 0 w 1493520"/>
              <a:gd name="connsiteY2" fmla="*/ 746760 h 746760"/>
              <a:gd name="connsiteX3" fmla="*/ 746760 w 1493520"/>
              <a:gd name="connsiteY3" fmla="*/ 0 h 74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3520" h="746760">
                <a:moveTo>
                  <a:pt x="746760" y="0"/>
                </a:moveTo>
                <a:cubicBezTo>
                  <a:pt x="1159184" y="0"/>
                  <a:pt x="1493520" y="334336"/>
                  <a:pt x="1493520" y="746760"/>
                </a:cubicBezTo>
                <a:lnTo>
                  <a:pt x="0" y="746760"/>
                </a:lnTo>
                <a:cubicBezTo>
                  <a:pt x="0" y="334336"/>
                  <a:pt x="334336" y="0"/>
                  <a:pt x="74676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>
            <a:outerShdw blurRad="203200" dist="114300" algn="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6C6428B7-292A-4111-E7E7-ECEA48679A20}"/>
              </a:ext>
            </a:extLst>
          </p:cNvPr>
          <p:cNvSpPr/>
          <p:nvPr/>
        </p:nvSpPr>
        <p:spPr>
          <a:xfrm flipH="1">
            <a:off x="5022038" y="5418544"/>
            <a:ext cx="2461315" cy="1457137"/>
          </a:xfrm>
          <a:custGeom>
            <a:avLst/>
            <a:gdLst>
              <a:gd name="connsiteX0" fmla="*/ 1243709 w 2249716"/>
              <a:gd name="connsiteY0" fmla="*/ 0 h 1243710"/>
              <a:gd name="connsiteX1" fmla="*/ 2203416 w 2249716"/>
              <a:gd name="connsiteY1" fmla="*/ 452595 h 1243710"/>
              <a:gd name="connsiteX2" fmla="*/ 2249716 w 2249716"/>
              <a:gd name="connsiteY2" fmla="*/ 514511 h 1243710"/>
              <a:gd name="connsiteX3" fmla="*/ 1245804 w 2249716"/>
              <a:gd name="connsiteY3" fmla="*/ 1243710 h 1243710"/>
              <a:gd name="connsiteX4" fmla="*/ 0 w 2249716"/>
              <a:gd name="connsiteY4" fmla="*/ 1243710 h 1243710"/>
              <a:gd name="connsiteX5" fmla="*/ 1243709 w 2249716"/>
              <a:gd name="connsiteY5" fmla="*/ 0 h 1243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9716" h="1243710">
                <a:moveTo>
                  <a:pt x="1243709" y="0"/>
                </a:moveTo>
                <a:cubicBezTo>
                  <a:pt x="1630080" y="0"/>
                  <a:pt x="1975302" y="176184"/>
                  <a:pt x="2203416" y="452595"/>
                </a:cubicBezTo>
                <a:lnTo>
                  <a:pt x="2249716" y="514511"/>
                </a:lnTo>
                <a:lnTo>
                  <a:pt x="1245804" y="1243710"/>
                </a:lnTo>
                <a:lnTo>
                  <a:pt x="0" y="1243710"/>
                </a:lnTo>
                <a:cubicBezTo>
                  <a:pt x="0" y="556828"/>
                  <a:pt x="556827" y="0"/>
                  <a:pt x="1243709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2595DDB4-EFA9-562A-AB91-DC71F6E7D4FF}"/>
              </a:ext>
            </a:extLst>
          </p:cNvPr>
          <p:cNvSpPr/>
          <p:nvPr/>
        </p:nvSpPr>
        <p:spPr>
          <a:xfrm flipH="1">
            <a:off x="5508851" y="4834229"/>
            <a:ext cx="2497276" cy="2041452"/>
          </a:xfrm>
          <a:custGeom>
            <a:avLst/>
            <a:gdLst>
              <a:gd name="connsiteX0" fmla="*/ 1742440 w 2282585"/>
              <a:gd name="connsiteY0" fmla="*/ 0 h 1742440"/>
              <a:gd name="connsiteX1" fmla="*/ 2260589 w 2282585"/>
              <a:gd name="connsiteY1" fmla="*/ 78337 h 1742440"/>
              <a:gd name="connsiteX2" fmla="*/ 2282585 w 2282585"/>
              <a:gd name="connsiteY2" fmla="*/ 86388 h 1742440"/>
              <a:gd name="connsiteX3" fmla="*/ 1744533 w 2282585"/>
              <a:gd name="connsiteY3" fmla="*/ 1742440 h 1742440"/>
              <a:gd name="connsiteX4" fmla="*/ 0 w 2282585"/>
              <a:gd name="connsiteY4" fmla="*/ 1742440 h 1742440"/>
              <a:gd name="connsiteX5" fmla="*/ 1742440 w 2282585"/>
              <a:gd name="connsiteY5" fmla="*/ 0 h 174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2585" h="1742440">
                <a:moveTo>
                  <a:pt x="1742440" y="0"/>
                </a:moveTo>
                <a:cubicBezTo>
                  <a:pt x="1922876" y="0"/>
                  <a:pt x="2096906" y="27426"/>
                  <a:pt x="2260589" y="78337"/>
                </a:cubicBezTo>
                <a:lnTo>
                  <a:pt x="2282585" y="86388"/>
                </a:lnTo>
                <a:lnTo>
                  <a:pt x="1744533" y="1742440"/>
                </a:lnTo>
                <a:lnTo>
                  <a:pt x="0" y="1742440"/>
                </a:lnTo>
                <a:cubicBezTo>
                  <a:pt x="0" y="780117"/>
                  <a:pt x="780117" y="0"/>
                  <a:pt x="1742440" y="0"/>
                </a:cubicBezTo>
                <a:close/>
              </a:path>
            </a:pathLst>
          </a:custGeom>
          <a:solidFill>
            <a:srgbClr val="4D4F53"/>
          </a:solidFill>
          <a:ln w="25400" cap="flat" cmpd="sng" algn="ctr">
            <a:noFill/>
            <a:prstDash val="solid"/>
          </a:ln>
          <a:effectLst>
            <a:outerShdw blurRad="203200" dist="114300" dir="2400000" algn="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B0804D99-06F4-2EAD-F115-D6BD1D88B9D5}"/>
              </a:ext>
            </a:extLst>
          </p:cNvPr>
          <p:cNvSpPr/>
          <p:nvPr/>
        </p:nvSpPr>
        <p:spPr>
          <a:xfrm flipH="1">
            <a:off x="6097511" y="4379158"/>
            <a:ext cx="2453280" cy="2496523"/>
          </a:xfrm>
          <a:custGeom>
            <a:avLst/>
            <a:gdLst>
              <a:gd name="connsiteX0" fmla="*/ 1550308 w 2242372"/>
              <a:gd name="connsiteY0" fmla="*/ 0 h 2130857"/>
              <a:gd name="connsiteX1" fmla="*/ 2242372 w 2242372"/>
              <a:gd name="connsiteY1" fmla="*/ 2130857 h 2130857"/>
              <a:gd name="connsiteX2" fmla="*/ 0 w 2242372"/>
              <a:gd name="connsiteY2" fmla="*/ 2130857 h 2130857"/>
              <a:gd name="connsiteX3" fmla="*/ 1368263 w 2242372"/>
              <a:gd name="connsiteY3" fmla="*/ 66630 h 21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2372" h="2130857">
                <a:moveTo>
                  <a:pt x="1550308" y="0"/>
                </a:moveTo>
                <a:lnTo>
                  <a:pt x="2242372" y="2130857"/>
                </a:lnTo>
                <a:lnTo>
                  <a:pt x="0" y="2130857"/>
                </a:lnTo>
                <a:cubicBezTo>
                  <a:pt x="0" y="1202903"/>
                  <a:pt x="564192" y="406723"/>
                  <a:pt x="1368263" y="66630"/>
                </a:cubicBezTo>
                <a:close/>
              </a:path>
            </a:pathLst>
          </a:custGeom>
          <a:solidFill>
            <a:srgbClr val="A4001D"/>
          </a:solidFill>
          <a:ln w="25400" cap="flat" cmpd="sng" algn="ctr">
            <a:noFill/>
            <a:prstDash val="solid"/>
          </a:ln>
          <a:effectLst>
            <a:outerShdw blurRad="203200" dist="114300" algn="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CD5EAE2F-9B40-F07B-9742-D2A83E547CAE}"/>
              </a:ext>
            </a:extLst>
          </p:cNvPr>
          <p:cNvCxnSpPr>
            <a:cxnSpLocks/>
            <a:endCxn id="79" idx="0"/>
          </p:cNvCxnSpPr>
          <p:nvPr/>
        </p:nvCxnSpPr>
        <p:spPr>
          <a:xfrm flipV="1">
            <a:off x="6099800" y="5033015"/>
            <a:ext cx="2420351" cy="1906714"/>
          </a:xfrm>
          <a:prstGeom prst="straightConnector1">
            <a:avLst/>
          </a:prstGeom>
          <a:noFill/>
          <a:ln w="76200" cap="flat" cmpd="sng" algn="ctr">
            <a:solidFill>
              <a:srgbClr val="A4001D"/>
            </a:solidFill>
            <a:prstDash val="solid"/>
            <a:tailEnd type="triangle"/>
          </a:ln>
          <a:effectLst/>
        </p:spPr>
      </p:cxn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21D2607A-7788-53C2-7115-10997CD3847A}"/>
              </a:ext>
            </a:extLst>
          </p:cNvPr>
          <p:cNvSpPr/>
          <p:nvPr/>
        </p:nvSpPr>
        <p:spPr>
          <a:xfrm flipH="1">
            <a:off x="6097511" y="5033015"/>
            <a:ext cx="2997945" cy="1884834"/>
          </a:xfrm>
          <a:custGeom>
            <a:avLst/>
            <a:gdLst>
              <a:gd name="connsiteX0" fmla="*/ 525846 w 2740211"/>
              <a:gd name="connsiteY0" fmla="*/ 0 h 1608762"/>
              <a:gd name="connsiteX1" fmla="*/ 2740211 w 2740211"/>
              <a:gd name="connsiteY1" fmla="*/ 1608762 h 1608762"/>
              <a:gd name="connsiteX2" fmla="*/ 0 w 2740211"/>
              <a:gd name="connsiteY2" fmla="*/ 1608762 h 1608762"/>
              <a:gd name="connsiteX3" fmla="*/ 467628 w 2740211"/>
              <a:gd name="connsiteY3" fmla="*/ 77853 h 1608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0211" h="1608762">
                <a:moveTo>
                  <a:pt x="525846" y="0"/>
                </a:moveTo>
                <a:lnTo>
                  <a:pt x="2740211" y="1608762"/>
                </a:lnTo>
                <a:lnTo>
                  <a:pt x="0" y="1608762"/>
                </a:lnTo>
                <a:cubicBezTo>
                  <a:pt x="0" y="1041679"/>
                  <a:pt x="172392" y="514860"/>
                  <a:pt x="467628" y="7785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>
            <a:outerShdw blurRad="203200" dist="114300" dir="18000000" algn="b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FE3A96BB-6D3A-E831-C61F-D1738C620433}"/>
              </a:ext>
            </a:extLst>
          </p:cNvPr>
          <p:cNvCxnSpPr>
            <a:cxnSpLocks/>
            <a:endCxn id="44" idx="2"/>
          </p:cNvCxnSpPr>
          <p:nvPr/>
        </p:nvCxnSpPr>
        <p:spPr>
          <a:xfrm>
            <a:off x="6099800" y="6875681"/>
            <a:ext cx="3548364" cy="0"/>
          </a:xfrm>
          <a:prstGeom prst="straightConnector1">
            <a:avLst/>
          </a:prstGeom>
          <a:noFill/>
          <a:ln w="76200" cap="flat" cmpd="sng" algn="ctr">
            <a:solidFill>
              <a:schemeClr val="bg1">
                <a:lumMod val="75000"/>
              </a:schemeClr>
            </a:solidFill>
            <a:prstDash val="solid"/>
            <a:tailEnd type="triangle"/>
          </a:ln>
          <a:effectLst/>
        </p:spPr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D5F6C934-C375-AC47-152E-8A697D6316D3}"/>
              </a:ext>
            </a:extLst>
          </p:cNvPr>
          <p:cNvSpPr txBox="1"/>
          <p:nvPr/>
        </p:nvSpPr>
        <p:spPr>
          <a:xfrm flipH="1">
            <a:off x="5253582" y="6577455"/>
            <a:ext cx="553357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</a:rPr>
              <a:t>120Hz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2D92506-F09C-73A0-32D0-E6AEB7B8A9B1}"/>
              </a:ext>
            </a:extLst>
          </p:cNvPr>
          <p:cNvSpPr txBox="1"/>
          <p:nvPr/>
        </p:nvSpPr>
        <p:spPr>
          <a:xfrm flipH="1">
            <a:off x="5230752" y="5698819"/>
            <a:ext cx="500458" cy="2539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</a:rPr>
              <a:t>5kHz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3AD4BE2-4331-8CE6-C834-1589F783091E}"/>
              </a:ext>
            </a:extLst>
          </p:cNvPr>
          <p:cNvSpPr txBox="1"/>
          <p:nvPr/>
        </p:nvSpPr>
        <p:spPr>
          <a:xfrm flipH="1">
            <a:off x="5952000" y="4959366"/>
            <a:ext cx="575800" cy="2539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</a:rPr>
              <a:t>25kHz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0257014-ED10-7FD2-DF44-322A312F1459}"/>
              </a:ext>
            </a:extLst>
          </p:cNvPr>
          <p:cNvSpPr txBox="1"/>
          <p:nvPr/>
        </p:nvSpPr>
        <p:spPr>
          <a:xfrm flipH="1">
            <a:off x="6951952" y="5137809"/>
            <a:ext cx="1048685" cy="2539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</a:rPr>
              <a:t>100kHz-1MHz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9AABD2F-59F5-FB03-8A99-0029A7A2B971}"/>
              </a:ext>
            </a:extLst>
          </p:cNvPr>
          <p:cNvSpPr txBox="1"/>
          <p:nvPr/>
        </p:nvSpPr>
        <p:spPr>
          <a:xfrm flipH="1">
            <a:off x="8080461" y="6565452"/>
            <a:ext cx="926857" cy="2539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</a:rPr>
              <a:t>1MHz-1GHz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5C21C12-8CC0-7599-EA7E-3057C832831A}"/>
              </a:ext>
            </a:extLst>
          </p:cNvPr>
          <p:cNvSpPr txBox="1"/>
          <p:nvPr/>
        </p:nvSpPr>
        <p:spPr>
          <a:xfrm flipH="1">
            <a:off x="967000" y="5459915"/>
            <a:ext cx="1606530" cy="461664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ePix </a:t>
            </a:r>
            <a:r>
              <a:rPr kumimoji="0" lang="en-US" sz="1050" b="1" i="0" u="none" strike="noStrike" kern="0" cap="none" spc="0" normalizeH="0" baseline="0" noProof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(2013-2018)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7C386B33-A2EC-FF89-D20F-B17550A06AEB}"/>
              </a:ext>
            </a:extLst>
          </p:cNvPr>
          <p:cNvSpPr/>
          <p:nvPr/>
        </p:nvSpPr>
        <p:spPr>
          <a:xfrm flipH="1">
            <a:off x="1017077" y="5876486"/>
            <a:ext cx="25521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88" marR="0" lvl="0" indent="-1285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use at LCLS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1826775F-A281-3EED-6BA8-B404E3193EA2}"/>
              </a:ext>
            </a:extLst>
          </p:cNvPr>
          <p:cNvCxnSpPr>
            <a:cxnSpLocks/>
          </p:cNvCxnSpPr>
          <p:nvPr/>
        </p:nvCxnSpPr>
        <p:spPr>
          <a:xfrm flipV="1">
            <a:off x="6099802" y="4357281"/>
            <a:ext cx="746542" cy="2540282"/>
          </a:xfrm>
          <a:prstGeom prst="straightConnector1">
            <a:avLst/>
          </a:prstGeom>
          <a:noFill/>
          <a:ln w="76200" cap="flat" cmpd="sng" algn="ctr">
            <a:solidFill>
              <a:srgbClr val="4D4F53"/>
            </a:solidFill>
            <a:prstDash val="solid"/>
            <a:tailEnd type="triangle"/>
          </a:ln>
          <a:effectLst/>
        </p:spPr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445A53BB-E5DA-293C-E00C-0213347B8592}"/>
              </a:ext>
            </a:extLst>
          </p:cNvPr>
          <p:cNvCxnSpPr>
            <a:cxnSpLocks/>
          </p:cNvCxnSpPr>
          <p:nvPr/>
        </p:nvCxnSpPr>
        <p:spPr>
          <a:xfrm flipH="1" flipV="1">
            <a:off x="4999172" y="6003453"/>
            <a:ext cx="1095413" cy="877525"/>
          </a:xfrm>
          <a:prstGeom prst="straightConnector1">
            <a:avLst/>
          </a:prstGeom>
          <a:noFill/>
          <a:ln w="76200" cap="flat" cmpd="sng" algn="ctr">
            <a:noFill/>
            <a:prstDash val="solid"/>
            <a:tailEnd type="triangle"/>
          </a:ln>
          <a:effectLst/>
        </p:spPr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DE0E4AAC-302C-A659-99A9-BAE62A509B4D}"/>
              </a:ext>
            </a:extLst>
          </p:cNvPr>
          <p:cNvCxnSpPr>
            <a:cxnSpLocks/>
            <a:stCxn id="72" idx="3"/>
          </p:cNvCxnSpPr>
          <p:nvPr/>
        </p:nvCxnSpPr>
        <p:spPr>
          <a:xfrm flipV="1">
            <a:off x="6120373" y="5033015"/>
            <a:ext cx="2390637" cy="1842666"/>
          </a:xfrm>
          <a:prstGeom prst="straightConnector1">
            <a:avLst/>
          </a:prstGeom>
          <a:noFill/>
          <a:ln w="76200" cap="flat" cmpd="sng" algn="ctr">
            <a:solidFill>
              <a:srgbClr val="A4001D"/>
            </a:solidFill>
            <a:prstDash val="solid"/>
            <a:tailEnd type="triangle"/>
          </a:ln>
          <a:effectLst/>
        </p:spPr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47B5D136-B899-10FE-69C9-968B1822FC3D}"/>
              </a:ext>
            </a:extLst>
          </p:cNvPr>
          <p:cNvCxnSpPr>
            <a:cxnSpLocks/>
            <a:stCxn id="72" idx="3"/>
          </p:cNvCxnSpPr>
          <p:nvPr/>
        </p:nvCxnSpPr>
        <p:spPr>
          <a:xfrm flipH="1" flipV="1">
            <a:off x="5506178" y="4913996"/>
            <a:ext cx="614195" cy="1961685"/>
          </a:xfrm>
          <a:prstGeom prst="straightConnector1">
            <a:avLst/>
          </a:prstGeom>
          <a:noFill/>
          <a:ln w="76200" cap="flat" cmpd="sng" algn="ctr">
            <a:noFill/>
            <a:prstDash val="solid"/>
            <a:tailEnd type="triangle"/>
          </a:ln>
          <a:effectLst/>
        </p:spPr>
      </p:cxn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2BC66BEB-DE65-7746-9085-0A7319431B25}"/>
              </a:ext>
            </a:extLst>
          </p:cNvPr>
          <p:cNvSpPr/>
          <p:nvPr/>
        </p:nvSpPr>
        <p:spPr>
          <a:xfrm flipH="1">
            <a:off x="5826982" y="6583525"/>
            <a:ext cx="545636" cy="292157"/>
          </a:xfrm>
          <a:custGeom>
            <a:avLst/>
            <a:gdLst>
              <a:gd name="connsiteX0" fmla="*/ 249364 w 498728"/>
              <a:gd name="connsiteY0" fmla="*/ 0 h 249364"/>
              <a:gd name="connsiteX1" fmla="*/ 498728 w 498728"/>
              <a:gd name="connsiteY1" fmla="*/ 249364 h 249364"/>
              <a:gd name="connsiteX2" fmla="*/ 0 w 498728"/>
              <a:gd name="connsiteY2" fmla="*/ 249364 h 249364"/>
              <a:gd name="connsiteX3" fmla="*/ 249364 w 498728"/>
              <a:gd name="connsiteY3" fmla="*/ 0 h 249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8728" h="249364">
                <a:moveTo>
                  <a:pt x="249364" y="0"/>
                </a:moveTo>
                <a:cubicBezTo>
                  <a:pt x="387084" y="0"/>
                  <a:pt x="498728" y="111644"/>
                  <a:pt x="498728" y="249364"/>
                </a:cubicBezTo>
                <a:lnTo>
                  <a:pt x="0" y="249364"/>
                </a:lnTo>
                <a:cubicBezTo>
                  <a:pt x="0" y="111644"/>
                  <a:pt x="111644" y="0"/>
                  <a:pt x="249364" y="0"/>
                </a:cubicBezTo>
                <a:close/>
              </a:path>
            </a:pathLst>
          </a:custGeom>
          <a:solidFill>
            <a:srgbClr val="000000"/>
          </a:solidFill>
          <a:ln w="25400" cap="flat" cmpd="sng" algn="ctr">
            <a:noFill/>
            <a:prstDash val="solid"/>
          </a:ln>
          <a:effectLst>
            <a:outerShdw blurRad="203200" dist="38100" dir="18900000" algn="b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40F26277-2403-FE1A-C1F7-0EF19CE5B340}"/>
              </a:ext>
            </a:extLst>
          </p:cNvPr>
          <p:cNvSpPr/>
          <p:nvPr/>
        </p:nvSpPr>
        <p:spPr>
          <a:xfrm>
            <a:off x="2168648" y="6867407"/>
            <a:ext cx="7773108" cy="115131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35E2B85D-1A4F-A697-18E3-BFA9231042A0}"/>
              </a:ext>
            </a:extLst>
          </p:cNvPr>
          <p:cNvSpPr/>
          <p:nvPr/>
        </p:nvSpPr>
        <p:spPr>
          <a:xfrm flipH="1">
            <a:off x="9235472" y="5336528"/>
            <a:ext cx="30306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88" marR="0" lvl="0" indent="-1285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Revolutionary </a:t>
            </a:r>
            <a:r>
              <a:rPr kumimoji="0" lang="en-US" sz="1200" b="1" i="0" u="none" strike="noStrike" kern="0" cap="none" spc="0" normalizeH="0" baseline="0" noProof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</a:t>
            </a:r>
            <a:r>
              <a:rPr kumimoji="0" lang="en-US" sz="1200" b="0" i="0" u="none" strike="noStrike" kern="0" cap="none" spc="0" normalizeH="0" baseline="0" noProof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xperiment </a:t>
            </a:r>
            <a:r>
              <a:rPr kumimoji="0" lang="en-US" sz="1200" b="1" i="0" u="none" strike="noStrike" kern="0" cap="none" spc="0" normalizeH="0" baseline="0" noProof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</a:t>
            </a:r>
            <a:r>
              <a:rPr kumimoji="0" lang="en-US" sz="1200" b="0" i="0" u="none" strike="noStrike" kern="0" cap="none" spc="0" normalizeH="0" baseline="0" noProof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pecific </a:t>
            </a:r>
            <a:br>
              <a:rPr kumimoji="0" lang="en-US" sz="1200" b="0" i="0" u="none" strike="noStrike" kern="0" cap="none" spc="0" normalizeH="0" baseline="0" noProof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en-US" sz="1200" b="1" i="0" u="none" strike="noStrike" kern="0" cap="none" spc="0" normalizeH="0" baseline="0" noProof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X</a:t>
            </a:r>
            <a:r>
              <a:rPr kumimoji="0" lang="en-US" sz="1200" b="0" i="0" u="none" strike="noStrike" kern="0" cap="none" spc="0" normalizeH="0" baseline="0" noProof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-ray </a:t>
            </a:r>
            <a:r>
              <a:rPr kumimoji="0" lang="en-US" sz="1200" b="1" i="0" u="none" strike="noStrike" kern="0" cap="none" spc="0" normalizeH="0" baseline="0" noProof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</a:t>
            </a:r>
            <a:r>
              <a:rPr kumimoji="0" lang="en-US" sz="1200" b="0" i="0" u="none" strike="noStrike" kern="0" cap="none" spc="0" normalizeH="0" baseline="0" noProof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ameras</a:t>
            </a:r>
          </a:p>
          <a:p>
            <a:pPr marL="128588" marR="0" lvl="0" indent="-1285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Information extraction at full rate (1MHz CW, 3GHz burst) </a:t>
            </a:r>
          </a:p>
          <a:p>
            <a:pPr marL="128588" marR="0" lvl="0" indent="-1285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Advanced features (triggering, sparsification, zero suppression etc.)</a:t>
            </a:r>
          </a:p>
        </p:txBody>
      </p:sp>
    </p:spTree>
    <p:extLst>
      <p:ext uri="{BB962C8B-B14F-4D97-AF65-F5344CB8AC3E}">
        <p14:creationId xmlns:p14="http://schemas.microsoft.com/office/powerpoint/2010/main" val="36637753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3110B8-E165-4DA7-C1A3-BE7CD0162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ePixUHR</a:t>
            </a:r>
            <a:r>
              <a:rPr lang="en-US" dirty="0"/>
              <a:t> digital readout logic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DA8E1B-98E5-762D-72AF-822485F23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A20BB4-4398-7EFD-DC71-4AF6E539EB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SECTION TITLE AND/OR DEPARTMENT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869F2C-DFED-AACD-BC18-751D16FE9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380" y="1011614"/>
            <a:ext cx="9295278" cy="529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652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91ECF9-2055-9707-9F60-923D491AB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distribution and serializer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3EF299-1561-D1E7-65C0-3297E65E55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BF7DDB-7224-51EF-6CEA-9970460456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SECTION TITLE AND/OR DEPARTMENT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121E96A-B64A-1152-895D-DD9000C61BC2}"/>
              </a:ext>
            </a:extLst>
          </p:cNvPr>
          <p:cNvGrpSpPr/>
          <p:nvPr/>
        </p:nvGrpSpPr>
        <p:grpSpPr>
          <a:xfrm>
            <a:off x="1203856" y="3249157"/>
            <a:ext cx="9469445" cy="2200139"/>
            <a:chOff x="797456" y="3664805"/>
            <a:chExt cx="9469445" cy="2200139"/>
          </a:xfrm>
          <a:noFill/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0AC9031-0AA4-2EB5-1897-9781E33DCD4D}"/>
                </a:ext>
              </a:extLst>
            </p:cNvPr>
            <p:cNvSpPr/>
            <p:nvPr/>
          </p:nvSpPr>
          <p:spPr>
            <a:xfrm>
              <a:off x="800100" y="5120226"/>
              <a:ext cx="9440098" cy="403038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Lato" panose="020F0502020204030203" pitchFamily="34" charset="0"/>
                </a:rPr>
                <a:t>Pad Frame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1473A29-B2C9-B0D8-641C-FC1675865711}"/>
                </a:ext>
              </a:extLst>
            </p:cNvPr>
            <p:cNvGrpSpPr/>
            <p:nvPr/>
          </p:nvGrpSpPr>
          <p:grpSpPr>
            <a:xfrm>
              <a:off x="5605874" y="3664805"/>
              <a:ext cx="4661027" cy="2200139"/>
              <a:chOff x="5605874" y="3664805"/>
              <a:chExt cx="4661027" cy="2200139"/>
            </a:xfrm>
            <a:grpFill/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F5BDEE4E-C25C-74D4-4558-893D208CB859}"/>
                  </a:ext>
                </a:extLst>
              </p:cNvPr>
              <p:cNvGrpSpPr/>
              <p:nvPr/>
            </p:nvGrpSpPr>
            <p:grpSpPr>
              <a:xfrm rot="10800000">
                <a:off x="7272880" y="4980065"/>
                <a:ext cx="104775" cy="341680"/>
                <a:chOff x="5501099" y="4778546"/>
                <a:chExt cx="104775" cy="341680"/>
              </a:xfrm>
              <a:grpFill/>
            </p:grpSpPr>
            <p:cxnSp>
              <p:nvCxnSpPr>
                <p:cNvPr id="82" name="Straight Arrow Connector 81">
                  <a:extLst>
                    <a:ext uri="{FF2B5EF4-FFF2-40B4-BE49-F238E27FC236}">
                      <a16:creationId xmlns:a16="http://schemas.microsoft.com/office/drawing/2014/main" id="{86830392-1D57-278A-9212-92763EB1D2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01099" y="4778546"/>
                  <a:ext cx="0" cy="341680"/>
                </a:xfrm>
                <a:prstGeom prst="straightConnector1">
                  <a:avLst/>
                </a:prstGeom>
                <a:grpFill/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Arrow Connector 82">
                  <a:extLst>
                    <a:ext uri="{FF2B5EF4-FFF2-40B4-BE49-F238E27FC236}">
                      <a16:creationId xmlns:a16="http://schemas.microsoft.com/office/drawing/2014/main" id="{04F08A55-2C04-9A18-10D7-D94C915EAF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05874" y="4778546"/>
                  <a:ext cx="0" cy="341680"/>
                </a:xfrm>
                <a:prstGeom prst="straightConnector1">
                  <a:avLst/>
                </a:prstGeom>
                <a:grpFill/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" name="Isosceles Triangle 50">
                <a:extLst>
                  <a:ext uri="{FF2B5EF4-FFF2-40B4-BE49-F238E27FC236}">
                    <a16:creationId xmlns:a16="http://schemas.microsoft.com/office/drawing/2014/main" id="{E3B3416A-085A-E2C2-6563-83CFB85447E3}"/>
                  </a:ext>
                </a:extLst>
              </p:cNvPr>
              <p:cNvSpPr/>
              <p:nvPr/>
            </p:nvSpPr>
            <p:spPr>
              <a:xfrm rot="5400000">
                <a:off x="5582001" y="4299104"/>
                <a:ext cx="403038" cy="355292"/>
              </a:xfrm>
              <a:prstGeom prst="triangl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Lato" panose="020F0502020204030203" pitchFamily="34" charset="0"/>
                </a:endParaRPr>
              </a:p>
            </p:txBody>
          </p: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B88F4CA2-6CB8-3C03-164E-54AB47C20013}"/>
                  </a:ext>
                </a:extLst>
              </p:cNvPr>
              <p:cNvGrpSpPr/>
              <p:nvPr/>
            </p:nvGrpSpPr>
            <p:grpSpPr>
              <a:xfrm rot="5400000">
                <a:off x="6007608" y="4305910"/>
                <a:ext cx="104775" cy="341680"/>
                <a:chOff x="5653499" y="4930946"/>
                <a:chExt cx="104775" cy="341680"/>
              </a:xfrm>
              <a:grpFill/>
            </p:grpSpPr>
            <p:cxnSp>
              <p:nvCxnSpPr>
                <p:cNvPr id="80" name="Straight Arrow Connector 79">
                  <a:extLst>
                    <a:ext uri="{FF2B5EF4-FFF2-40B4-BE49-F238E27FC236}">
                      <a16:creationId xmlns:a16="http://schemas.microsoft.com/office/drawing/2014/main" id="{E6EC04F6-9BC3-B34F-A6CA-6B70C7124B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53499" y="4930946"/>
                  <a:ext cx="0" cy="341680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Arrow Connector 80">
                  <a:extLst>
                    <a:ext uri="{FF2B5EF4-FFF2-40B4-BE49-F238E27FC236}">
                      <a16:creationId xmlns:a16="http://schemas.microsoft.com/office/drawing/2014/main" id="{47D845F7-21E0-2434-09ED-3360F20DA5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58274" y="4930946"/>
                  <a:ext cx="0" cy="341680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3" name="Isosceles Triangle 52">
                <a:extLst>
                  <a:ext uri="{FF2B5EF4-FFF2-40B4-BE49-F238E27FC236}">
                    <a16:creationId xmlns:a16="http://schemas.microsoft.com/office/drawing/2014/main" id="{FDFEC7EA-F063-12E5-456F-B6847528A2A1}"/>
                  </a:ext>
                </a:extLst>
              </p:cNvPr>
              <p:cNvSpPr/>
              <p:nvPr/>
            </p:nvSpPr>
            <p:spPr>
              <a:xfrm rot="5400000">
                <a:off x="6229701" y="4299105"/>
                <a:ext cx="403038" cy="355292"/>
              </a:xfrm>
              <a:prstGeom prst="triangl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Lato" panose="020F0502020204030203" pitchFamily="34" charset="0"/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1316DF35-32A9-B803-C77C-93CBB8E406D9}"/>
                  </a:ext>
                </a:extLst>
              </p:cNvPr>
              <p:cNvGrpSpPr/>
              <p:nvPr/>
            </p:nvGrpSpPr>
            <p:grpSpPr>
              <a:xfrm rot="5400000">
                <a:off x="7332074" y="3629146"/>
                <a:ext cx="104775" cy="1695212"/>
                <a:chOff x="5653499" y="4930946"/>
                <a:chExt cx="104775" cy="341680"/>
              </a:xfrm>
              <a:grpFill/>
            </p:grpSpPr>
            <p:cxnSp>
              <p:nvCxnSpPr>
                <p:cNvPr id="78" name="Straight Arrow Connector 77">
                  <a:extLst>
                    <a:ext uri="{FF2B5EF4-FFF2-40B4-BE49-F238E27FC236}">
                      <a16:creationId xmlns:a16="http://schemas.microsoft.com/office/drawing/2014/main" id="{225CF273-5A6E-B735-0FAF-B5A23E8C09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53499" y="4930946"/>
                  <a:ext cx="0" cy="341680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Arrow Connector 78">
                  <a:extLst>
                    <a:ext uri="{FF2B5EF4-FFF2-40B4-BE49-F238E27FC236}">
                      <a16:creationId xmlns:a16="http://schemas.microsoft.com/office/drawing/2014/main" id="{9A20E522-5A87-9BB9-C0AB-B9965DFC77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58274" y="4930946"/>
                  <a:ext cx="0" cy="341680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5" name="Isosceles Triangle 54">
                <a:extLst>
                  <a:ext uri="{FF2B5EF4-FFF2-40B4-BE49-F238E27FC236}">
                    <a16:creationId xmlns:a16="http://schemas.microsoft.com/office/drawing/2014/main" id="{3B97AEC2-42A6-03BE-0E68-6FE729EF1654}"/>
                  </a:ext>
                </a:extLst>
              </p:cNvPr>
              <p:cNvSpPr/>
              <p:nvPr/>
            </p:nvSpPr>
            <p:spPr>
              <a:xfrm rot="5400000">
                <a:off x="8855895" y="4299107"/>
                <a:ext cx="403038" cy="355292"/>
              </a:xfrm>
              <a:prstGeom prst="triangl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Lato" panose="020F0502020204030203" pitchFamily="34" charset="0"/>
                </a:endParaRPr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08BB271E-9327-AF75-5361-AA6EDA5CAD53}"/>
                  </a:ext>
                </a:extLst>
              </p:cNvPr>
              <p:cNvGrpSpPr/>
              <p:nvPr/>
            </p:nvGrpSpPr>
            <p:grpSpPr>
              <a:xfrm rot="5400000">
                <a:off x="9556106" y="4031309"/>
                <a:ext cx="104775" cy="890889"/>
                <a:chOff x="5653499" y="4930946"/>
                <a:chExt cx="104775" cy="341680"/>
              </a:xfrm>
              <a:grpFill/>
            </p:grpSpPr>
            <p:cxnSp>
              <p:nvCxnSpPr>
                <p:cNvPr id="76" name="Straight Arrow Connector 75">
                  <a:extLst>
                    <a:ext uri="{FF2B5EF4-FFF2-40B4-BE49-F238E27FC236}">
                      <a16:creationId xmlns:a16="http://schemas.microsoft.com/office/drawing/2014/main" id="{A54C97CD-0A37-50D1-2E26-A7676DCAA5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53499" y="4930946"/>
                  <a:ext cx="0" cy="341680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Arrow Connector 76">
                  <a:extLst>
                    <a:ext uri="{FF2B5EF4-FFF2-40B4-BE49-F238E27FC236}">
                      <a16:creationId xmlns:a16="http://schemas.microsoft.com/office/drawing/2014/main" id="{CAA78F10-6020-2755-69FA-E74AE51DCF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58274" y="4930946"/>
                  <a:ext cx="0" cy="341680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BC79DE79-7C0B-2F15-2DD3-D1FF17232270}"/>
                  </a:ext>
                </a:extLst>
              </p:cNvPr>
              <p:cNvSpPr/>
              <p:nvPr/>
            </p:nvSpPr>
            <p:spPr>
              <a:xfrm>
                <a:off x="6878536" y="4678269"/>
                <a:ext cx="893464" cy="292819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Lato" panose="020F0502020204030203" pitchFamily="34" charset="0"/>
                  </a:rPr>
                  <a:t>Serial</a:t>
                </a: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3B35623E-C2AE-0931-1456-A107219C2161}"/>
                  </a:ext>
                </a:extLst>
              </p:cNvPr>
              <p:cNvSpPr/>
              <p:nvPr/>
            </p:nvSpPr>
            <p:spPr>
              <a:xfrm>
                <a:off x="6878536" y="3664805"/>
                <a:ext cx="893464" cy="590974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>
                    <a:solidFill>
                      <a:schemeClr val="tx1"/>
                    </a:solidFill>
                    <a:latin typeface="Lato" panose="020F0502020204030203" pitchFamily="34" charset="0"/>
                  </a:rPr>
                  <a:t>DigRO</a:t>
                </a:r>
                <a:endParaRPr lang="en-US" dirty="0">
                  <a:solidFill>
                    <a:schemeClr val="tx1"/>
                  </a:solidFill>
                  <a:latin typeface="Lato" panose="020F0502020204030203" pitchFamily="34" charset="0"/>
                </a:endParaRPr>
              </a:p>
            </p:txBody>
          </p: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A3523BF4-9A74-AAFB-89B2-04BECBFD9717}"/>
                  </a:ext>
                </a:extLst>
              </p:cNvPr>
              <p:cNvCxnSpPr/>
              <p:nvPr/>
            </p:nvCxnSpPr>
            <p:spPr>
              <a:xfrm>
                <a:off x="7032567" y="4424363"/>
                <a:ext cx="0" cy="253906"/>
              </a:xfrm>
              <a:prstGeom prst="straightConnector1">
                <a:avLst/>
              </a:prstGeom>
              <a:grpFill/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7ABCCB9A-FE99-FB1D-380D-87C1EEA5066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59040" y="4255779"/>
                <a:ext cx="0" cy="422490"/>
              </a:xfrm>
              <a:prstGeom prst="straightConnector1">
                <a:avLst/>
              </a:prstGeom>
              <a:grpFill/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BF6D905F-5F13-0FBD-2B68-90B17D75E61C}"/>
                  </a:ext>
                </a:extLst>
              </p:cNvPr>
              <p:cNvSpPr/>
              <p:nvPr/>
            </p:nvSpPr>
            <p:spPr>
              <a:xfrm>
                <a:off x="9373437" y="4678269"/>
                <a:ext cx="893464" cy="292819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Lato" panose="020F0502020204030203" pitchFamily="34" charset="0"/>
                  </a:rPr>
                  <a:t>Serial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ADC47C1-D6C4-836C-5BC2-836644EB7557}"/>
                  </a:ext>
                </a:extLst>
              </p:cNvPr>
              <p:cNvSpPr/>
              <p:nvPr/>
            </p:nvSpPr>
            <p:spPr>
              <a:xfrm>
                <a:off x="9373437" y="3664805"/>
                <a:ext cx="893464" cy="590974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>
                    <a:solidFill>
                      <a:schemeClr val="tx1"/>
                    </a:solidFill>
                    <a:latin typeface="Lato" panose="020F0502020204030203" pitchFamily="34" charset="0"/>
                  </a:rPr>
                  <a:t>DigRO</a:t>
                </a:r>
                <a:endParaRPr lang="en-US" dirty="0">
                  <a:solidFill>
                    <a:schemeClr val="tx1"/>
                  </a:solidFill>
                  <a:latin typeface="Lato" panose="020F0502020204030203" pitchFamily="34" charset="0"/>
                </a:endParaRPr>
              </a:p>
            </p:txBody>
          </p: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825F3FB0-1635-AAC6-B1EB-30C4D6C75029}"/>
                  </a:ext>
                </a:extLst>
              </p:cNvPr>
              <p:cNvCxnSpPr/>
              <p:nvPr/>
            </p:nvCxnSpPr>
            <p:spPr>
              <a:xfrm>
                <a:off x="9527468" y="4424363"/>
                <a:ext cx="0" cy="253906"/>
              </a:xfrm>
              <a:prstGeom prst="straightConnector1">
                <a:avLst/>
              </a:prstGeom>
              <a:grpFill/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EC355BFF-0EF1-D30A-A18C-92DBE333F9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053941" y="4255779"/>
                <a:ext cx="0" cy="422490"/>
              </a:xfrm>
              <a:prstGeom prst="straightConnector1">
                <a:avLst/>
              </a:prstGeom>
              <a:grpFill/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A0ABA01-4A67-5C31-09EF-6D399487EEB9}"/>
                  </a:ext>
                </a:extLst>
              </p:cNvPr>
              <p:cNvSpPr/>
              <p:nvPr/>
            </p:nvSpPr>
            <p:spPr>
              <a:xfrm>
                <a:off x="7007167" y="4404044"/>
                <a:ext cx="45719" cy="45719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07CA19CC-B658-86C2-6D9F-312928391392}"/>
                  </a:ext>
                </a:extLst>
              </p:cNvPr>
              <p:cNvSpPr txBox="1"/>
              <p:nvPr/>
            </p:nvSpPr>
            <p:spPr>
              <a:xfrm>
                <a:off x="8367834" y="4270685"/>
                <a:ext cx="352982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Lato" panose="020F0502020204030203" pitchFamily="34" charset="0"/>
                  </a:rPr>
                  <a:t>…</a:t>
                </a:r>
              </a:p>
            </p:txBody>
          </p: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DE5D078F-03DD-8CE9-CB8F-F4746B386699}"/>
                  </a:ext>
                </a:extLst>
              </p:cNvPr>
              <p:cNvGrpSpPr/>
              <p:nvPr/>
            </p:nvGrpSpPr>
            <p:grpSpPr>
              <a:xfrm rot="10800000">
                <a:off x="7272880" y="5523264"/>
                <a:ext cx="104775" cy="341680"/>
                <a:chOff x="5501099" y="4778546"/>
                <a:chExt cx="104775" cy="341680"/>
              </a:xfrm>
              <a:grpFill/>
            </p:grpSpPr>
            <p:cxnSp>
              <p:nvCxnSpPr>
                <p:cNvPr id="74" name="Straight Arrow Connector 73">
                  <a:extLst>
                    <a:ext uri="{FF2B5EF4-FFF2-40B4-BE49-F238E27FC236}">
                      <a16:creationId xmlns:a16="http://schemas.microsoft.com/office/drawing/2014/main" id="{13165331-7AC0-BCC5-1786-BBA395FA8B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01099" y="4778546"/>
                  <a:ext cx="0" cy="341680"/>
                </a:xfrm>
                <a:prstGeom prst="straightConnector1">
                  <a:avLst/>
                </a:prstGeom>
                <a:grpFill/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Arrow Connector 74">
                  <a:extLst>
                    <a:ext uri="{FF2B5EF4-FFF2-40B4-BE49-F238E27FC236}">
                      <a16:creationId xmlns:a16="http://schemas.microsoft.com/office/drawing/2014/main" id="{1FA73692-CD7A-027F-2B6F-D1C6E34C7D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05874" y="4778546"/>
                  <a:ext cx="0" cy="341680"/>
                </a:xfrm>
                <a:prstGeom prst="straightConnector1">
                  <a:avLst/>
                </a:prstGeom>
                <a:grpFill/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190ED976-7C3C-3A2C-4A40-442FEB357C0A}"/>
                  </a:ext>
                </a:extLst>
              </p:cNvPr>
              <p:cNvGrpSpPr/>
              <p:nvPr/>
            </p:nvGrpSpPr>
            <p:grpSpPr>
              <a:xfrm rot="10800000">
                <a:off x="9787480" y="4980065"/>
                <a:ext cx="104775" cy="341680"/>
                <a:chOff x="5501099" y="4778546"/>
                <a:chExt cx="104775" cy="341680"/>
              </a:xfrm>
              <a:grpFill/>
            </p:grpSpPr>
            <p:cxnSp>
              <p:nvCxnSpPr>
                <p:cNvPr id="72" name="Straight Arrow Connector 71">
                  <a:extLst>
                    <a:ext uri="{FF2B5EF4-FFF2-40B4-BE49-F238E27FC236}">
                      <a16:creationId xmlns:a16="http://schemas.microsoft.com/office/drawing/2014/main" id="{AA508FDD-8048-1DFA-979A-7390D62EE4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01099" y="4778546"/>
                  <a:ext cx="0" cy="341680"/>
                </a:xfrm>
                <a:prstGeom prst="straightConnector1">
                  <a:avLst/>
                </a:prstGeom>
                <a:grpFill/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Arrow Connector 72">
                  <a:extLst>
                    <a:ext uri="{FF2B5EF4-FFF2-40B4-BE49-F238E27FC236}">
                      <a16:creationId xmlns:a16="http://schemas.microsoft.com/office/drawing/2014/main" id="{0ACF93E2-6726-A638-F9CE-F15148FDE4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05874" y="4778546"/>
                  <a:ext cx="0" cy="341680"/>
                </a:xfrm>
                <a:prstGeom prst="straightConnector1">
                  <a:avLst/>
                </a:prstGeom>
                <a:grpFill/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FCBAFD65-6FD4-CE83-F9A4-84F5571BA2FE}"/>
                  </a:ext>
                </a:extLst>
              </p:cNvPr>
              <p:cNvGrpSpPr/>
              <p:nvPr/>
            </p:nvGrpSpPr>
            <p:grpSpPr>
              <a:xfrm rot="10800000">
                <a:off x="9787480" y="5523264"/>
                <a:ext cx="104775" cy="341680"/>
                <a:chOff x="5501099" y="4778546"/>
                <a:chExt cx="104775" cy="341680"/>
              </a:xfrm>
              <a:grpFill/>
            </p:grpSpPr>
            <p:cxnSp>
              <p:nvCxnSpPr>
                <p:cNvPr id="70" name="Straight Arrow Connector 69">
                  <a:extLst>
                    <a:ext uri="{FF2B5EF4-FFF2-40B4-BE49-F238E27FC236}">
                      <a16:creationId xmlns:a16="http://schemas.microsoft.com/office/drawing/2014/main" id="{C56CBC16-2AE7-61B5-F67C-DDBE313777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01099" y="4778546"/>
                  <a:ext cx="0" cy="341680"/>
                </a:xfrm>
                <a:prstGeom prst="straightConnector1">
                  <a:avLst/>
                </a:prstGeom>
                <a:grpFill/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Arrow Connector 70">
                  <a:extLst>
                    <a:ext uri="{FF2B5EF4-FFF2-40B4-BE49-F238E27FC236}">
                      <a16:creationId xmlns:a16="http://schemas.microsoft.com/office/drawing/2014/main" id="{FCCB8A97-5605-D66A-E490-94838D2C22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05874" y="4778546"/>
                  <a:ext cx="0" cy="341680"/>
                </a:xfrm>
                <a:prstGeom prst="straightConnector1">
                  <a:avLst/>
                </a:prstGeom>
                <a:grpFill/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9DA6A7B-1551-A286-1E88-6EB1D3EBDCC7}"/>
                </a:ext>
              </a:extLst>
            </p:cNvPr>
            <p:cNvGrpSpPr/>
            <p:nvPr/>
          </p:nvGrpSpPr>
          <p:grpSpPr>
            <a:xfrm flipH="1">
              <a:off x="797456" y="3664805"/>
              <a:ext cx="4661027" cy="2200139"/>
              <a:chOff x="5605874" y="3664805"/>
              <a:chExt cx="4661027" cy="2200139"/>
            </a:xfrm>
            <a:grpFill/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4854B297-FBA6-B3F9-6C3E-420AB73C7421}"/>
                  </a:ext>
                </a:extLst>
              </p:cNvPr>
              <p:cNvGrpSpPr/>
              <p:nvPr/>
            </p:nvGrpSpPr>
            <p:grpSpPr>
              <a:xfrm rot="10800000">
                <a:off x="7272880" y="4980065"/>
                <a:ext cx="104775" cy="341680"/>
                <a:chOff x="5501099" y="4778546"/>
                <a:chExt cx="104775" cy="341680"/>
              </a:xfrm>
              <a:grpFill/>
            </p:grpSpPr>
            <p:cxnSp>
              <p:nvCxnSpPr>
                <p:cNvPr id="48" name="Straight Arrow Connector 47">
                  <a:extLst>
                    <a:ext uri="{FF2B5EF4-FFF2-40B4-BE49-F238E27FC236}">
                      <a16:creationId xmlns:a16="http://schemas.microsoft.com/office/drawing/2014/main" id="{757557EF-FA23-B6DB-1DAD-2DA45AEEB4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01099" y="4778546"/>
                  <a:ext cx="0" cy="341680"/>
                </a:xfrm>
                <a:prstGeom prst="straightConnector1">
                  <a:avLst/>
                </a:prstGeom>
                <a:grpFill/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48">
                  <a:extLst>
                    <a:ext uri="{FF2B5EF4-FFF2-40B4-BE49-F238E27FC236}">
                      <a16:creationId xmlns:a16="http://schemas.microsoft.com/office/drawing/2014/main" id="{EB9B8CCB-CEAB-4575-6F09-30BE4F90AD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05874" y="4778546"/>
                  <a:ext cx="0" cy="341680"/>
                </a:xfrm>
                <a:prstGeom prst="straightConnector1">
                  <a:avLst/>
                </a:prstGeom>
                <a:grpFill/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id="{290F6AAE-781A-7F43-D167-D02EF94EC945}"/>
                  </a:ext>
                </a:extLst>
              </p:cNvPr>
              <p:cNvSpPr/>
              <p:nvPr/>
            </p:nvSpPr>
            <p:spPr>
              <a:xfrm rot="5400000">
                <a:off x="5582001" y="4299104"/>
                <a:ext cx="403038" cy="355292"/>
              </a:xfrm>
              <a:prstGeom prst="triangl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Lato" panose="020F0502020204030203" pitchFamily="34" charset="0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C6821416-9D41-0F26-5AE0-DDCF773666F2}"/>
                  </a:ext>
                </a:extLst>
              </p:cNvPr>
              <p:cNvGrpSpPr/>
              <p:nvPr/>
            </p:nvGrpSpPr>
            <p:grpSpPr>
              <a:xfrm rot="5400000">
                <a:off x="6007608" y="4305910"/>
                <a:ext cx="104775" cy="341680"/>
                <a:chOff x="5653499" y="4930946"/>
                <a:chExt cx="104775" cy="341680"/>
              </a:xfrm>
              <a:grpFill/>
            </p:grpSpPr>
            <p:cxnSp>
              <p:nvCxnSpPr>
                <p:cNvPr id="46" name="Straight Arrow Connector 45">
                  <a:extLst>
                    <a:ext uri="{FF2B5EF4-FFF2-40B4-BE49-F238E27FC236}">
                      <a16:creationId xmlns:a16="http://schemas.microsoft.com/office/drawing/2014/main" id="{B8783943-2B60-9725-EDEB-F1E4B78967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53499" y="4930946"/>
                  <a:ext cx="0" cy="341680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>
                  <a:extLst>
                    <a:ext uri="{FF2B5EF4-FFF2-40B4-BE49-F238E27FC236}">
                      <a16:creationId xmlns:a16="http://schemas.microsoft.com/office/drawing/2014/main" id="{922F70FF-3390-86EC-EB20-54E10A45D1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58274" y="4930946"/>
                  <a:ext cx="0" cy="341680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E30CCB99-E035-8459-611C-755B606FA4F8}"/>
                  </a:ext>
                </a:extLst>
              </p:cNvPr>
              <p:cNvSpPr/>
              <p:nvPr/>
            </p:nvSpPr>
            <p:spPr>
              <a:xfrm rot="5400000">
                <a:off x="6229701" y="4299105"/>
                <a:ext cx="403038" cy="355292"/>
              </a:xfrm>
              <a:prstGeom prst="triangl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Lato" panose="020F0502020204030203" pitchFamily="34" charset="0"/>
                </a:endParaRP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0D80266C-67E0-B5E8-1460-FC55456A6C00}"/>
                  </a:ext>
                </a:extLst>
              </p:cNvPr>
              <p:cNvGrpSpPr/>
              <p:nvPr/>
            </p:nvGrpSpPr>
            <p:grpSpPr>
              <a:xfrm rot="5400000">
                <a:off x="7332074" y="3629146"/>
                <a:ext cx="104775" cy="1695212"/>
                <a:chOff x="5653499" y="4930946"/>
                <a:chExt cx="104775" cy="341680"/>
              </a:xfrm>
              <a:grpFill/>
            </p:grpSpPr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900B38AC-F507-17CA-B319-CC65BEAF91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53499" y="4930946"/>
                  <a:ext cx="0" cy="341680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>
                  <a:extLst>
                    <a:ext uri="{FF2B5EF4-FFF2-40B4-BE49-F238E27FC236}">
                      <a16:creationId xmlns:a16="http://schemas.microsoft.com/office/drawing/2014/main" id="{893573E6-3BC0-DD64-1CAF-01373B8CDA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58274" y="4930946"/>
                  <a:ext cx="0" cy="341680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Isosceles Triangle 20">
                <a:extLst>
                  <a:ext uri="{FF2B5EF4-FFF2-40B4-BE49-F238E27FC236}">
                    <a16:creationId xmlns:a16="http://schemas.microsoft.com/office/drawing/2014/main" id="{B5D6A29A-AACD-EB8C-BA76-333FDE5D6CF0}"/>
                  </a:ext>
                </a:extLst>
              </p:cNvPr>
              <p:cNvSpPr/>
              <p:nvPr/>
            </p:nvSpPr>
            <p:spPr>
              <a:xfrm rot="5400000">
                <a:off x="8855895" y="4299107"/>
                <a:ext cx="403038" cy="355292"/>
              </a:xfrm>
              <a:prstGeom prst="triangl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Lato" panose="020F0502020204030203" pitchFamily="34" charset="0"/>
                </a:endParaRPr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37DE37AA-35A9-FB3D-E1AC-B28BAD5FCA1F}"/>
                  </a:ext>
                </a:extLst>
              </p:cNvPr>
              <p:cNvGrpSpPr/>
              <p:nvPr/>
            </p:nvGrpSpPr>
            <p:grpSpPr>
              <a:xfrm rot="5400000">
                <a:off x="9556106" y="4031309"/>
                <a:ext cx="104775" cy="890889"/>
                <a:chOff x="5653499" y="4930946"/>
                <a:chExt cx="104775" cy="341680"/>
              </a:xfrm>
              <a:grpFill/>
            </p:grpSpPr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25F1CCDC-ABC2-25AA-11A8-1914034363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53499" y="4930946"/>
                  <a:ext cx="0" cy="341680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6ABAC7DE-3195-E28D-4D8F-49B48324A1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58274" y="4930946"/>
                  <a:ext cx="0" cy="341680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13AF496-D82B-4B8F-E72E-134661F1293A}"/>
                  </a:ext>
                </a:extLst>
              </p:cNvPr>
              <p:cNvSpPr/>
              <p:nvPr/>
            </p:nvSpPr>
            <p:spPr>
              <a:xfrm>
                <a:off x="6878536" y="4678269"/>
                <a:ext cx="893464" cy="292819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Lato" panose="020F0502020204030203" pitchFamily="34" charset="0"/>
                  </a:rPr>
                  <a:t>Serial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1B1E521-1821-89C7-B05F-5CF07D263636}"/>
                  </a:ext>
                </a:extLst>
              </p:cNvPr>
              <p:cNvSpPr/>
              <p:nvPr/>
            </p:nvSpPr>
            <p:spPr>
              <a:xfrm>
                <a:off x="6878536" y="3664805"/>
                <a:ext cx="893464" cy="590974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>
                    <a:solidFill>
                      <a:schemeClr val="tx1"/>
                    </a:solidFill>
                    <a:latin typeface="Lato" panose="020F0502020204030203" pitchFamily="34" charset="0"/>
                  </a:rPr>
                  <a:t>DigRO</a:t>
                </a:r>
                <a:endParaRPr lang="en-US" dirty="0">
                  <a:solidFill>
                    <a:schemeClr val="tx1"/>
                  </a:solidFill>
                  <a:latin typeface="Lato" panose="020F0502020204030203" pitchFamily="34" charset="0"/>
                </a:endParaRP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806ED5F8-5C1E-B322-1A6D-9EBAC19780DB}"/>
                  </a:ext>
                </a:extLst>
              </p:cNvPr>
              <p:cNvCxnSpPr/>
              <p:nvPr/>
            </p:nvCxnSpPr>
            <p:spPr>
              <a:xfrm>
                <a:off x="7032567" y="4424363"/>
                <a:ext cx="0" cy="253906"/>
              </a:xfrm>
              <a:prstGeom prst="straightConnector1">
                <a:avLst/>
              </a:prstGeom>
              <a:grpFill/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2918AA19-ACE2-EA42-7973-7E256376C86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59040" y="4255779"/>
                <a:ext cx="0" cy="422490"/>
              </a:xfrm>
              <a:prstGeom prst="straightConnector1">
                <a:avLst/>
              </a:prstGeom>
              <a:grpFill/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ED1A4AB-2BA0-F42F-D7E7-F1D644A66296}"/>
                  </a:ext>
                </a:extLst>
              </p:cNvPr>
              <p:cNvSpPr/>
              <p:nvPr/>
            </p:nvSpPr>
            <p:spPr>
              <a:xfrm>
                <a:off x="9373437" y="4678269"/>
                <a:ext cx="893464" cy="292819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Lato" panose="020F0502020204030203" pitchFamily="34" charset="0"/>
                  </a:rPr>
                  <a:t>Serial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DE00D90-5269-340F-7B5D-432014F6DF91}"/>
                  </a:ext>
                </a:extLst>
              </p:cNvPr>
              <p:cNvSpPr/>
              <p:nvPr/>
            </p:nvSpPr>
            <p:spPr>
              <a:xfrm>
                <a:off x="9373437" y="3664805"/>
                <a:ext cx="893464" cy="590974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>
                    <a:solidFill>
                      <a:schemeClr val="tx1"/>
                    </a:solidFill>
                    <a:latin typeface="Lato" panose="020F0502020204030203" pitchFamily="34" charset="0"/>
                  </a:rPr>
                  <a:t>DigRO</a:t>
                </a:r>
                <a:endParaRPr lang="en-US" dirty="0">
                  <a:solidFill>
                    <a:schemeClr val="tx1"/>
                  </a:solidFill>
                  <a:latin typeface="Lato" panose="020F0502020204030203" pitchFamily="34" charset="0"/>
                </a:endParaRP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19486CCC-55E0-DF41-067E-3782CCD7EA7D}"/>
                  </a:ext>
                </a:extLst>
              </p:cNvPr>
              <p:cNvCxnSpPr/>
              <p:nvPr/>
            </p:nvCxnSpPr>
            <p:spPr>
              <a:xfrm>
                <a:off x="9527468" y="4424363"/>
                <a:ext cx="0" cy="253906"/>
              </a:xfrm>
              <a:prstGeom prst="straightConnector1">
                <a:avLst/>
              </a:prstGeom>
              <a:grpFill/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D6E5202F-448F-17BB-59C9-3E8E35E11EC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053941" y="4255779"/>
                <a:ext cx="0" cy="422490"/>
              </a:xfrm>
              <a:prstGeom prst="straightConnector1">
                <a:avLst/>
              </a:prstGeom>
              <a:grpFill/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1CCF09A8-6F42-1080-4E1C-68ED0D60C0D7}"/>
                  </a:ext>
                </a:extLst>
              </p:cNvPr>
              <p:cNvSpPr/>
              <p:nvPr/>
            </p:nvSpPr>
            <p:spPr>
              <a:xfrm>
                <a:off x="7007167" y="4404044"/>
                <a:ext cx="45719" cy="45719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565D47C-DD0A-C16E-57A5-1AEC985B4EB7}"/>
                  </a:ext>
                </a:extLst>
              </p:cNvPr>
              <p:cNvSpPr txBox="1"/>
              <p:nvPr/>
            </p:nvSpPr>
            <p:spPr>
              <a:xfrm>
                <a:off x="8358216" y="4270685"/>
                <a:ext cx="352982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Lato" panose="020F0502020204030203" pitchFamily="34" charset="0"/>
                  </a:rPr>
                  <a:t>…</a:t>
                </a: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DAFBE203-02FD-4D4D-1237-67EE6094AD89}"/>
                  </a:ext>
                </a:extLst>
              </p:cNvPr>
              <p:cNvGrpSpPr/>
              <p:nvPr/>
            </p:nvGrpSpPr>
            <p:grpSpPr>
              <a:xfrm rot="10800000">
                <a:off x="7272880" y="5523264"/>
                <a:ext cx="104775" cy="341680"/>
                <a:chOff x="5501099" y="4778546"/>
                <a:chExt cx="104775" cy="341680"/>
              </a:xfrm>
              <a:grpFill/>
            </p:grpSpPr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0BC3952A-AB5C-926B-6ABF-6FEBA156CB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01099" y="4778546"/>
                  <a:ext cx="0" cy="341680"/>
                </a:xfrm>
                <a:prstGeom prst="straightConnector1">
                  <a:avLst/>
                </a:prstGeom>
                <a:grpFill/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9A6570AF-6CE1-4051-24FB-FF8341B139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05874" y="4778546"/>
                  <a:ext cx="0" cy="341680"/>
                </a:xfrm>
                <a:prstGeom prst="straightConnector1">
                  <a:avLst/>
                </a:prstGeom>
                <a:grpFill/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416AB310-A20F-B285-7BD1-272FC45DC1C8}"/>
                  </a:ext>
                </a:extLst>
              </p:cNvPr>
              <p:cNvGrpSpPr/>
              <p:nvPr/>
            </p:nvGrpSpPr>
            <p:grpSpPr>
              <a:xfrm rot="10800000">
                <a:off x="9787480" y="4980065"/>
                <a:ext cx="104775" cy="341680"/>
                <a:chOff x="5501099" y="4778546"/>
                <a:chExt cx="104775" cy="341680"/>
              </a:xfrm>
              <a:grpFill/>
            </p:grpSpPr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E8B67017-FBF8-E70D-29C1-C23B6E9821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01099" y="4778546"/>
                  <a:ext cx="0" cy="341680"/>
                </a:xfrm>
                <a:prstGeom prst="straightConnector1">
                  <a:avLst/>
                </a:prstGeom>
                <a:grpFill/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9EF31AF2-EDD3-F814-61CD-B3A6A56248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05874" y="4778546"/>
                  <a:ext cx="0" cy="341680"/>
                </a:xfrm>
                <a:prstGeom prst="straightConnector1">
                  <a:avLst/>
                </a:prstGeom>
                <a:grpFill/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41F22209-E31C-86AA-4B87-4FFA1720043C}"/>
                  </a:ext>
                </a:extLst>
              </p:cNvPr>
              <p:cNvGrpSpPr/>
              <p:nvPr/>
            </p:nvGrpSpPr>
            <p:grpSpPr>
              <a:xfrm rot="10800000">
                <a:off x="9787480" y="5523264"/>
                <a:ext cx="104775" cy="341680"/>
                <a:chOff x="5501099" y="4778546"/>
                <a:chExt cx="104775" cy="341680"/>
              </a:xfrm>
              <a:grpFill/>
            </p:grpSpPr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587D4504-E20A-72C4-7D4A-FD8C8FF8B4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01099" y="4778546"/>
                  <a:ext cx="0" cy="341680"/>
                </a:xfrm>
                <a:prstGeom prst="straightConnector1">
                  <a:avLst/>
                </a:prstGeom>
                <a:grpFill/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3624F07B-A5D1-DF9D-1170-48DD0D073E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05874" y="4778546"/>
                  <a:ext cx="0" cy="341680"/>
                </a:xfrm>
                <a:prstGeom prst="straightConnector1">
                  <a:avLst/>
                </a:prstGeom>
                <a:grpFill/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5A744A0-256A-0C4D-2570-93C43141462B}"/>
                </a:ext>
              </a:extLst>
            </p:cNvPr>
            <p:cNvGrpSpPr/>
            <p:nvPr/>
          </p:nvGrpSpPr>
          <p:grpSpPr>
            <a:xfrm rot="10800000">
              <a:off x="5473723" y="4784122"/>
              <a:ext cx="104775" cy="1080821"/>
              <a:chOff x="7425280" y="4936523"/>
              <a:chExt cx="104775" cy="1080821"/>
            </a:xfrm>
            <a:grpFill/>
          </p:grpSpPr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8E370FD2-C193-A948-9121-F383F9AF68E7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7530055" y="5675664"/>
                <a:ext cx="0" cy="341680"/>
              </a:xfrm>
              <a:prstGeom prst="straightConnector1">
                <a:avLst/>
              </a:prstGeom>
              <a:grpFill/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EBCDCD2B-D656-DCB3-1B72-56C312584316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7425280" y="5675664"/>
                <a:ext cx="0" cy="341680"/>
              </a:xfrm>
              <a:prstGeom prst="straightConnector1">
                <a:avLst/>
              </a:prstGeom>
              <a:grpFill/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2FCC7E6A-2234-B248-8177-4858D66E7DD1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7530055" y="4936523"/>
                <a:ext cx="0" cy="341680"/>
              </a:xfrm>
              <a:prstGeom prst="straightConnector1">
                <a:avLst/>
              </a:prstGeom>
              <a:grpFill/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3B7151FF-76DF-DE7A-5A02-67B431973E2D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7425280" y="4936523"/>
                <a:ext cx="0" cy="341680"/>
              </a:xfrm>
              <a:prstGeom prst="straightConnector1">
                <a:avLst/>
              </a:prstGeom>
              <a:grpFill/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BAA48787-AFD6-1353-1E67-82ADEBE43329}"/>
              </a:ext>
            </a:extLst>
          </p:cNvPr>
          <p:cNvSpPr txBox="1"/>
          <p:nvPr/>
        </p:nvSpPr>
        <p:spPr>
          <a:xfrm>
            <a:off x="5085613" y="5448251"/>
            <a:ext cx="168187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Lato" panose="020F0502020204030203" pitchFamily="34" charset="0"/>
              </a:rPr>
              <a:t>CLK_SER (from FPGA)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B2B5D3E-C9FC-C72A-5BD7-CBD8C12BA1C9}"/>
              </a:ext>
            </a:extLst>
          </p:cNvPr>
          <p:cNvSpPr txBox="1"/>
          <p:nvPr/>
        </p:nvSpPr>
        <p:spPr>
          <a:xfrm>
            <a:off x="7186953" y="5448251"/>
            <a:ext cx="107273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Lato" panose="020F0502020204030203" pitchFamily="34" charset="0"/>
              </a:rPr>
              <a:t>Data_out</a:t>
            </a:r>
            <a:r>
              <a:rPr lang="en-US" sz="1200" dirty="0">
                <a:latin typeface="Lato" panose="020F0502020204030203" pitchFamily="34" charset="0"/>
              </a:rPr>
              <a:t>&lt;8&gt;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7C833D9-C5E2-505B-AE3B-E876C977BF0C}"/>
              </a:ext>
            </a:extLst>
          </p:cNvPr>
          <p:cNvSpPr txBox="1"/>
          <p:nvPr/>
        </p:nvSpPr>
        <p:spPr>
          <a:xfrm>
            <a:off x="9690204" y="5448251"/>
            <a:ext cx="1162498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Lato" panose="020F0502020204030203" pitchFamily="34" charset="0"/>
              </a:rPr>
              <a:t>Data_out</a:t>
            </a:r>
            <a:r>
              <a:rPr lang="en-US" sz="1200" dirty="0">
                <a:latin typeface="Lato" panose="020F0502020204030203" pitchFamily="34" charset="0"/>
              </a:rPr>
              <a:t>&lt;15&gt;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AA4DB949-81EB-364F-ADE1-AC7C05D200C6}"/>
              </a:ext>
            </a:extLst>
          </p:cNvPr>
          <p:cNvSpPr txBox="1"/>
          <p:nvPr/>
        </p:nvSpPr>
        <p:spPr>
          <a:xfrm>
            <a:off x="1122329" y="5448251"/>
            <a:ext cx="107273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Lato" panose="020F0502020204030203" pitchFamily="34" charset="0"/>
              </a:rPr>
              <a:t>Data_out</a:t>
            </a:r>
            <a:r>
              <a:rPr lang="en-US" sz="1200" dirty="0">
                <a:latin typeface="Lato" panose="020F0502020204030203" pitchFamily="34" charset="0"/>
              </a:rPr>
              <a:t>&lt;0&gt;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892EAC4-0213-56EB-8B7E-B4E460A89824}"/>
              </a:ext>
            </a:extLst>
          </p:cNvPr>
          <p:cNvSpPr txBox="1"/>
          <p:nvPr/>
        </p:nvSpPr>
        <p:spPr>
          <a:xfrm>
            <a:off x="3602481" y="5448251"/>
            <a:ext cx="107273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Lato" panose="020F0502020204030203" pitchFamily="34" charset="0"/>
              </a:rPr>
              <a:t>Data_out</a:t>
            </a:r>
            <a:r>
              <a:rPr lang="en-US" sz="1200" dirty="0">
                <a:latin typeface="Lato" panose="020F0502020204030203" pitchFamily="34" charset="0"/>
              </a:rPr>
              <a:t>&lt;7&gt;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016009-1B03-32D1-B0C5-6EAB58F3BECC}"/>
              </a:ext>
            </a:extLst>
          </p:cNvPr>
          <p:cNvSpPr txBox="1"/>
          <p:nvPr/>
        </p:nvSpPr>
        <p:spPr>
          <a:xfrm>
            <a:off x="780556" y="1159429"/>
            <a:ext cx="107003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</a:rPr>
              <a:t>Digital balcony with </a:t>
            </a:r>
            <a:r>
              <a:rPr lang="en-US" dirty="0" err="1">
                <a:latin typeface="Lato" panose="020F0502020204030203" pitchFamily="34" charset="0"/>
              </a:rPr>
              <a:t>datapath</a:t>
            </a:r>
            <a:r>
              <a:rPr lang="en-US" dirty="0">
                <a:latin typeface="Lato" panose="020F0502020204030203" pitchFamily="34" charset="0"/>
              </a:rPr>
              <a:t> split into multiple identical blocks (</a:t>
            </a:r>
            <a:r>
              <a:rPr lang="en-US" dirty="0" err="1">
                <a:latin typeface="Lato" panose="020F0502020204030203" pitchFamily="34" charset="0"/>
              </a:rPr>
              <a:t>DigRO</a:t>
            </a:r>
            <a:r>
              <a:rPr lang="en-US" dirty="0">
                <a:latin typeface="Lato" panose="020F0502020204030203" pitchFamily="34" charset="0"/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</a:rPr>
              <a:t>Clock is generated by FPGA or external PLL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</a:rPr>
              <a:t>CMOS clock spine with duty-cycle re-generation circuit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</a:rPr>
              <a:t>Serializers generate local lock for each </a:t>
            </a:r>
            <a:r>
              <a:rPr lang="en-US" dirty="0" err="1">
                <a:latin typeface="Lato" panose="020F0502020204030203" pitchFamily="34" charset="0"/>
              </a:rPr>
              <a:t>DigRO</a:t>
            </a:r>
            <a:r>
              <a:rPr lang="en-US" dirty="0">
                <a:latin typeface="Lato" panose="020F0502020204030203" pitchFamily="34" charset="0"/>
              </a:rPr>
              <a:t>, skew is handled in FPGA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</a:rPr>
              <a:t>Fully functional up to &gt;1.1 Gbps with forced air cooling</a:t>
            </a:r>
          </a:p>
        </p:txBody>
      </p:sp>
    </p:spTree>
    <p:extLst>
      <p:ext uri="{BB962C8B-B14F-4D97-AF65-F5344CB8AC3E}">
        <p14:creationId xmlns:p14="http://schemas.microsoft.com/office/powerpoint/2010/main" val="38442514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6AB503-427D-0D34-F46B-660C0E376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ASIC-FPGA codesign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D52D5D-1F32-DE0F-A1FC-E30304D042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153297"/>
            <a:ext cx="10553700" cy="4904603"/>
          </a:xfr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Having a behavioral model of the ASIC allows us to </a:t>
            </a:r>
            <a:r>
              <a:rPr lang="en-US" b="1" dirty="0"/>
              <a:t>speed up the firmware/software design</a:t>
            </a:r>
            <a:r>
              <a:rPr lang="en-US" dirty="0"/>
              <a:t> of the camera. </a:t>
            </a:r>
          </a:p>
          <a:p>
            <a:pPr marL="742950" lvl="1" indent="-285750" algn="just"/>
            <a:r>
              <a:rPr lang="en-US" dirty="0"/>
              <a:t>Ease the testing and verification of the ASIC logic before the tape-out.</a:t>
            </a:r>
          </a:p>
          <a:p>
            <a:pPr marL="742950" lvl="1" indent="-285750" algn="just"/>
            <a:r>
              <a:rPr lang="en-US" dirty="0"/>
              <a:t>Development of FW/SW and integration with DAQ can now run in parallel to the ASIC fabrication.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target the </a:t>
            </a:r>
            <a:r>
              <a:rPr lang="en-US" b="1" dirty="0"/>
              <a:t>emulation of the ASIC inside the FPGA </a:t>
            </a:r>
            <a:r>
              <a:rPr lang="en-US" dirty="0"/>
              <a:t>(done for Fabulous, and under progress for </a:t>
            </a:r>
            <a:r>
              <a:rPr lang="en-US" dirty="0" err="1"/>
              <a:t>ePixUHR</a:t>
            </a:r>
            <a:r>
              <a:rPr lang="en-US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BEE8BE-07E9-E33C-544F-269D31E317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1ACF9-DC89-E5EA-6854-998133DE73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Pietro King – Electronics Systems Department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19AA59-74E0-5D8E-1F8E-ECA3F93209DB}"/>
              </a:ext>
            </a:extLst>
          </p:cNvPr>
          <p:cNvSpPr/>
          <p:nvPr/>
        </p:nvSpPr>
        <p:spPr>
          <a:xfrm>
            <a:off x="2025131" y="3111131"/>
            <a:ext cx="3526414" cy="28962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2A9EC72D-20B4-63F1-104D-F7E96B02D72E}"/>
              </a:ext>
            </a:extLst>
          </p:cNvPr>
          <p:cNvSpPr txBox="1"/>
          <p:nvPr/>
        </p:nvSpPr>
        <p:spPr>
          <a:xfrm>
            <a:off x="3098164" y="2696764"/>
            <a:ext cx="1045429" cy="3082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i="1" dirty="0">
                <a:solidFill>
                  <a:srgbClr val="C28383"/>
                </a:solidFill>
              </a:rPr>
              <a:t>Simulation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D8433112-BD11-EF85-E366-C87DC62E78D8}"/>
              </a:ext>
            </a:extLst>
          </p:cNvPr>
          <p:cNvSpPr txBox="1"/>
          <p:nvPr/>
        </p:nvSpPr>
        <p:spPr>
          <a:xfrm>
            <a:off x="7783621" y="2765082"/>
            <a:ext cx="999181" cy="3082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i="1" dirty="0">
                <a:solidFill>
                  <a:srgbClr val="C28383"/>
                </a:solidFill>
              </a:rPr>
              <a:t>Emulation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7ED2090C-7C2D-8FDC-8D29-03ABC54F3233}"/>
              </a:ext>
            </a:extLst>
          </p:cNvPr>
          <p:cNvSpPr txBox="1"/>
          <p:nvPr/>
        </p:nvSpPr>
        <p:spPr>
          <a:xfrm>
            <a:off x="3853347" y="3099538"/>
            <a:ext cx="16981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EpixUhrTb.vhd</a:t>
            </a: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F81499D1-C9A9-A182-AC93-59784CF9D4B1}"/>
              </a:ext>
            </a:extLst>
          </p:cNvPr>
          <p:cNvSpPr txBox="1"/>
          <p:nvPr/>
        </p:nvSpPr>
        <p:spPr>
          <a:xfrm>
            <a:off x="2464452" y="3375231"/>
            <a:ext cx="1438147" cy="2466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EpixUhr (Top Level)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92EF28-6936-AEE1-7B1A-9801AC00B491}"/>
              </a:ext>
            </a:extLst>
          </p:cNvPr>
          <p:cNvSpPr/>
          <p:nvPr/>
        </p:nvSpPr>
        <p:spPr>
          <a:xfrm>
            <a:off x="2127570" y="3433902"/>
            <a:ext cx="1623333" cy="239733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009CF6-97A4-6860-B38F-83B6B9DEF527}"/>
              </a:ext>
            </a:extLst>
          </p:cNvPr>
          <p:cNvSpPr/>
          <p:nvPr/>
        </p:nvSpPr>
        <p:spPr>
          <a:xfrm>
            <a:off x="2249714" y="3899317"/>
            <a:ext cx="1371165" cy="820253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079168-A564-895F-FAEF-0227DB701723}"/>
              </a:ext>
            </a:extLst>
          </p:cNvPr>
          <p:cNvSpPr/>
          <p:nvPr/>
        </p:nvSpPr>
        <p:spPr>
          <a:xfrm>
            <a:off x="2249714" y="4916508"/>
            <a:ext cx="1371165" cy="820253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TextBox 22">
            <a:extLst>
              <a:ext uri="{FF2B5EF4-FFF2-40B4-BE49-F238E27FC236}">
                <a16:creationId xmlns:a16="http://schemas.microsoft.com/office/drawing/2014/main" id="{42EC165B-C062-AB09-1C85-92A161B1B935}"/>
              </a:ext>
            </a:extLst>
          </p:cNvPr>
          <p:cNvSpPr txBox="1"/>
          <p:nvPr/>
        </p:nvSpPr>
        <p:spPr>
          <a:xfrm>
            <a:off x="2506286" y="4124777"/>
            <a:ext cx="1142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U_Core</a:t>
            </a:r>
          </a:p>
        </p:txBody>
      </p:sp>
      <p:sp>
        <p:nvSpPr>
          <p:cNvPr id="16" name="TextBox 23">
            <a:extLst>
              <a:ext uri="{FF2B5EF4-FFF2-40B4-BE49-F238E27FC236}">
                <a16:creationId xmlns:a16="http://schemas.microsoft.com/office/drawing/2014/main" id="{50EEBCC2-43F9-81E2-89C3-F890A0E4A757}"/>
              </a:ext>
            </a:extLst>
          </p:cNvPr>
          <p:cNvSpPr txBox="1"/>
          <p:nvPr/>
        </p:nvSpPr>
        <p:spPr>
          <a:xfrm>
            <a:off x="2464452" y="5153271"/>
            <a:ext cx="1142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U_App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783349-A64B-C98F-43C6-F0E3A7224B6A}"/>
              </a:ext>
            </a:extLst>
          </p:cNvPr>
          <p:cNvSpPr/>
          <p:nvPr/>
        </p:nvSpPr>
        <p:spPr>
          <a:xfrm>
            <a:off x="4353673" y="3718416"/>
            <a:ext cx="1111339" cy="201834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TextBox 25">
            <a:extLst>
              <a:ext uri="{FF2B5EF4-FFF2-40B4-BE49-F238E27FC236}">
                <a16:creationId xmlns:a16="http://schemas.microsoft.com/office/drawing/2014/main" id="{EE579404-E148-791F-A9AA-559BDE0F6DEF}"/>
              </a:ext>
            </a:extLst>
          </p:cNvPr>
          <p:cNvSpPr txBox="1"/>
          <p:nvPr/>
        </p:nvSpPr>
        <p:spPr>
          <a:xfrm>
            <a:off x="4459315" y="4358256"/>
            <a:ext cx="94140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ePixUHR_ASIC_behav</a:t>
            </a:r>
          </a:p>
        </p:txBody>
      </p:sp>
      <p:pic>
        <p:nvPicPr>
          <p:cNvPr id="19" name="Graphic 27" descr="Sort with solid fill">
            <a:extLst>
              <a:ext uri="{FF2B5EF4-FFF2-40B4-BE49-F238E27FC236}">
                <a16:creationId xmlns:a16="http://schemas.microsoft.com/office/drawing/2014/main" id="{16690F4C-687E-E762-308F-F9D0865E7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759732" y="4441854"/>
            <a:ext cx="566566" cy="527977"/>
          </a:xfrm>
          <a:prstGeom prst="rect">
            <a:avLst/>
          </a:prstGeom>
        </p:spPr>
      </p:pic>
      <p:pic>
        <p:nvPicPr>
          <p:cNvPr id="20" name="Graphic 28" descr="Sort with solid fill">
            <a:extLst>
              <a:ext uri="{FF2B5EF4-FFF2-40B4-BE49-F238E27FC236}">
                <a16:creationId xmlns:a16="http://schemas.microsoft.com/office/drawing/2014/main" id="{4BC9038B-4DCD-66C4-AFB1-AF7E26C26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2769831" y="4750607"/>
            <a:ext cx="197134" cy="21154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E742E2A-94B4-CBD4-68DC-0D8D07D56FDD}"/>
              </a:ext>
            </a:extLst>
          </p:cNvPr>
          <p:cNvSpPr/>
          <p:nvPr/>
        </p:nvSpPr>
        <p:spPr>
          <a:xfrm>
            <a:off x="6575636" y="3131237"/>
            <a:ext cx="3526414" cy="2896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TextBox 30">
            <a:extLst>
              <a:ext uri="{FF2B5EF4-FFF2-40B4-BE49-F238E27FC236}">
                <a16:creationId xmlns:a16="http://schemas.microsoft.com/office/drawing/2014/main" id="{1B52EE45-065A-FD3B-4D09-E2313FC3535A}"/>
              </a:ext>
            </a:extLst>
          </p:cNvPr>
          <p:cNvSpPr txBox="1"/>
          <p:nvPr/>
        </p:nvSpPr>
        <p:spPr>
          <a:xfrm>
            <a:off x="8524616" y="3119222"/>
            <a:ext cx="1698198" cy="2466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Xilinx Kintex UltraScale</a:t>
            </a:r>
          </a:p>
        </p:txBody>
      </p:sp>
      <p:sp>
        <p:nvSpPr>
          <p:cNvPr id="23" name="TextBox 31">
            <a:extLst>
              <a:ext uri="{FF2B5EF4-FFF2-40B4-BE49-F238E27FC236}">
                <a16:creationId xmlns:a16="http://schemas.microsoft.com/office/drawing/2014/main" id="{3AA2FA52-EB96-255A-C104-FD02A2399219}"/>
              </a:ext>
            </a:extLst>
          </p:cNvPr>
          <p:cNvSpPr txBox="1"/>
          <p:nvPr/>
        </p:nvSpPr>
        <p:spPr>
          <a:xfrm>
            <a:off x="7970427" y="3410711"/>
            <a:ext cx="2111344" cy="2466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EpixUhrEmulation (Top Level)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AD26FC-AA50-D4A6-420F-88FEE9D157E1}"/>
              </a:ext>
            </a:extLst>
          </p:cNvPr>
          <p:cNvSpPr/>
          <p:nvPr/>
        </p:nvSpPr>
        <p:spPr>
          <a:xfrm>
            <a:off x="6756583" y="3454009"/>
            <a:ext cx="3152397" cy="239733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7BEC5C0-28E2-C3D7-66CE-84CA3AF36F96}"/>
              </a:ext>
            </a:extLst>
          </p:cNvPr>
          <p:cNvSpPr/>
          <p:nvPr/>
        </p:nvSpPr>
        <p:spPr>
          <a:xfrm>
            <a:off x="6878727" y="3919423"/>
            <a:ext cx="1371165" cy="820253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3860E4B-972F-F3EB-5B33-8D366E248457}"/>
              </a:ext>
            </a:extLst>
          </p:cNvPr>
          <p:cNvSpPr/>
          <p:nvPr/>
        </p:nvSpPr>
        <p:spPr>
          <a:xfrm>
            <a:off x="6878727" y="4936614"/>
            <a:ext cx="1371165" cy="820253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TextBox 35">
            <a:extLst>
              <a:ext uri="{FF2B5EF4-FFF2-40B4-BE49-F238E27FC236}">
                <a16:creationId xmlns:a16="http://schemas.microsoft.com/office/drawing/2014/main" id="{C5EEF963-5F46-EB16-534E-F13888F4CEC7}"/>
              </a:ext>
            </a:extLst>
          </p:cNvPr>
          <p:cNvSpPr txBox="1"/>
          <p:nvPr/>
        </p:nvSpPr>
        <p:spPr>
          <a:xfrm>
            <a:off x="7128615" y="4124777"/>
            <a:ext cx="10150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U_Core</a:t>
            </a:r>
          </a:p>
        </p:txBody>
      </p:sp>
      <p:sp>
        <p:nvSpPr>
          <p:cNvPr id="28" name="TextBox 36">
            <a:extLst>
              <a:ext uri="{FF2B5EF4-FFF2-40B4-BE49-F238E27FC236}">
                <a16:creationId xmlns:a16="http://schemas.microsoft.com/office/drawing/2014/main" id="{8968F434-EF8C-CAEF-7AA1-7763F9569036}"/>
              </a:ext>
            </a:extLst>
          </p:cNvPr>
          <p:cNvSpPr txBox="1"/>
          <p:nvPr/>
        </p:nvSpPr>
        <p:spPr>
          <a:xfrm>
            <a:off x="7117975" y="5141968"/>
            <a:ext cx="9560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U_App</a:t>
            </a:r>
          </a:p>
        </p:txBody>
      </p:sp>
      <p:pic>
        <p:nvPicPr>
          <p:cNvPr id="29" name="Graphic 37" descr="Sort with solid fill">
            <a:extLst>
              <a:ext uri="{FF2B5EF4-FFF2-40B4-BE49-F238E27FC236}">
                <a16:creationId xmlns:a16="http://schemas.microsoft.com/office/drawing/2014/main" id="{0A249D64-DD16-E285-2D38-B6BD969D9F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7398844" y="4770713"/>
            <a:ext cx="197134" cy="211541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E74583E-1CCF-CA89-8F8B-4EA89C39C396}"/>
              </a:ext>
            </a:extLst>
          </p:cNvPr>
          <p:cNvSpPr/>
          <p:nvPr/>
        </p:nvSpPr>
        <p:spPr>
          <a:xfrm>
            <a:off x="8655714" y="3718416"/>
            <a:ext cx="1111339" cy="201834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2" name="Graphic 40" descr="Sort with solid fill">
            <a:extLst>
              <a:ext uri="{FF2B5EF4-FFF2-40B4-BE49-F238E27FC236}">
                <a16:creationId xmlns:a16="http://schemas.microsoft.com/office/drawing/2014/main" id="{DE530996-BC87-1738-B580-958C8ED51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8295590" y="5227120"/>
            <a:ext cx="334107" cy="311352"/>
          </a:xfrm>
          <a:prstGeom prst="rect">
            <a:avLst/>
          </a:prstGeom>
        </p:spPr>
      </p:pic>
      <p:sp>
        <p:nvSpPr>
          <p:cNvPr id="34" name="TextBox 25">
            <a:extLst>
              <a:ext uri="{FF2B5EF4-FFF2-40B4-BE49-F238E27FC236}">
                <a16:creationId xmlns:a16="http://schemas.microsoft.com/office/drawing/2014/main" id="{80F4D933-DFE8-A84F-E1B0-9EC9181E8DD7}"/>
              </a:ext>
            </a:extLst>
          </p:cNvPr>
          <p:cNvSpPr txBox="1"/>
          <p:nvPr/>
        </p:nvSpPr>
        <p:spPr>
          <a:xfrm>
            <a:off x="8774332" y="4309443"/>
            <a:ext cx="94140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ePixUHR_ASIC_behav</a:t>
            </a:r>
          </a:p>
        </p:txBody>
      </p:sp>
    </p:spTree>
    <p:extLst>
      <p:ext uri="{BB962C8B-B14F-4D97-AF65-F5344CB8AC3E}">
        <p14:creationId xmlns:p14="http://schemas.microsoft.com/office/powerpoint/2010/main" val="28528869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24CD3A-0D9A-7FB7-C7E1-952734D92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Lato"/>
                <a:ea typeface="Lato"/>
                <a:cs typeface="Lato"/>
              </a:rPr>
              <a:t>Methodology: co-design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0D762-7C44-670A-7865-CF6677FA8B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AC4E3F-160E-A0E2-2506-35F56C2BD72A}"/>
              </a:ext>
            </a:extLst>
          </p:cNvPr>
          <p:cNvSpPr/>
          <p:nvPr/>
        </p:nvSpPr>
        <p:spPr>
          <a:xfrm>
            <a:off x="6512790" y="1224179"/>
            <a:ext cx="4804487" cy="399689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9CAF79-76FF-C3EE-DCA7-14267A1E9C75}"/>
              </a:ext>
            </a:extLst>
          </p:cNvPr>
          <p:cNvSpPr/>
          <p:nvPr/>
        </p:nvSpPr>
        <p:spPr>
          <a:xfrm>
            <a:off x="9762175" y="1429451"/>
            <a:ext cx="1300065" cy="2527363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App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57AE0B-2479-2104-A861-24B96A8A828C}"/>
              </a:ext>
            </a:extLst>
          </p:cNvPr>
          <p:cNvSpPr/>
          <p:nvPr/>
        </p:nvSpPr>
        <p:spPr>
          <a:xfrm>
            <a:off x="6677880" y="4245609"/>
            <a:ext cx="4384360" cy="571044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Core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B7A32D-4BD0-3C4E-2782-86B2E79AB230}"/>
              </a:ext>
            </a:extLst>
          </p:cNvPr>
          <p:cNvSpPr txBox="1"/>
          <p:nvPr/>
        </p:nvSpPr>
        <p:spPr>
          <a:xfrm>
            <a:off x="10460952" y="4788029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FPGA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62B7264-085E-E6BB-A484-B14650BD30F8}"/>
              </a:ext>
            </a:extLst>
          </p:cNvPr>
          <p:cNvGrpSpPr/>
          <p:nvPr/>
        </p:nvGrpSpPr>
        <p:grpSpPr>
          <a:xfrm>
            <a:off x="6677880" y="1423231"/>
            <a:ext cx="2791936" cy="2533583"/>
            <a:chOff x="1014954" y="1679510"/>
            <a:chExt cx="2791936" cy="253358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3FB51C5-85DD-9094-C096-1B9BD4A15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4954" y="1685730"/>
              <a:ext cx="2791936" cy="252736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CAB1035-D2C6-8581-E342-D7747082EC93}"/>
                </a:ext>
              </a:extLst>
            </p:cNvPr>
            <p:cNvSpPr txBox="1"/>
            <p:nvPr/>
          </p:nvSpPr>
          <p:spPr>
            <a:xfrm>
              <a:off x="2429582" y="1679510"/>
              <a:ext cx="72808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/>
                <a:t>Emulated</a:t>
              </a:r>
            </a:p>
          </p:txBody>
        </p:sp>
      </p:grpSp>
      <p:sp>
        <p:nvSpPr>
          <p:cNvPr id="20" name="Arrow: Left-Right 19">
            <a:extLst>
              <a:ext uri="{FF2B5EF4-FFF2-40B4-BE49-F238E27FC236}">
                <a16:creationId xmlns:a16="http://schemas.microsoft.com/office/drawing/2014/main" id="{179098EF-1E7B-63BE-EFD2-3588B7021CF8}"/>
              </a:ext>
            </a:extLst>
          </p:cNvPr>
          <p:cNvSpPr/>
          <p:nvPr/>
        </p:nvSpPr>
        <p:spPr>
          <a:xfrm>
            <a:off x="9451155" y="2663664"/>
            <a:ext cx="292359" cy="118644"/>
          </a:xfrm>
          <a:prstGeom prst="leftRightArrow">
            <a:avLst>
              <a:gd name="adj1" fmla="val 29385"/>
              <a:gd name="adj2" fmla="val 53611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Left-Right 21">
            <a:extLst>
              <a:ext uri="{FF2B5EF4-FFF2-40B4-BE49-F238E27FC236}">
                <a16:creationId xmlns:a16="http://schemas.microsoft.com/office/drawing/2014/main" id="{07D87E44-C04C-3C6D-D5F4-CA4746F0B501}"/>
              </a:ext>
            </a:extLst>
          </p:cNvPr>
          <p:cNvSpPr/>
          <p:nvPr/>
        </p:nvSpPr>
        <p:spPr>
          <a:xfrm rot="16200000">
            <a:off x="10330595" y="4045274"/>
            <a:ext cx="264980" cy="97577"/>
          </a:xfrm>
          <a:prstGeom prst="leftRightArrow">
            <a:avLst>
              <a:gd name="adj1" fmla="val 29385"/>
              <a:gd name="adj2" fmla="val 53611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9590F3-E206-20BE-EE57-895BCB9DD3CA}"/>
              </a:ext>
            </a:extLst>
          </p:cNvPr>
          <p:cNvSpPr txBox="1"/>
          <p:nvPr/>
        </p:nvSpPr>
        <p:spPr>
          <a:xfrm>
            <a:off x="790772" y="1387435"/>
            <a:ext cx="54102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Data reduction on-ASIC 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 must ensure data quality and integrity after reconstruction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Industry-standard verification frameworks (UVM) are very powerful, </a:t>
            </a:r>
            <a:r>
              <a:rPr lang="en-US" sz="1600" b="1" i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but…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600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 developed an agile verification frame-work: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Development of ASIC and FPGA digital logic is done in parallel (not sequentially)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Simulate full ASIC + FPGA + Software stack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Verification code = Deployment code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Enable emulation of ASIC within FPGA</a:t>
            </a:r>
          </a:p>
          <a:p>
            <a:pPr lvl="1"/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600" b="1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Additional benefits:</a:t>
            </a:r>
            <a:endParaRPr lang="en-US" sz="1600" dirty="0">
              <a:solidFill>
                <a:srgbClr val="8C151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Integration with LCLS-II DAQ starts while ASIC in fab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Enables design space exploration of heterogeneous architectures: co-design of detector </a:t>
            </a:r>
          </a:p>
          <a:p>
            <a:pPr algn="just"/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5" name="Arrow: Left-Right 24">
            <a:extLst>
              <a:ext uri="{FF2B5EF4-FFF2-40B4-BE49-F238E27FC236}">
                <a16:creationId xmlns:a16="http://schemas.microsoft.com/office/drawing/2014/main" id="{16FE9805-6B51-51A3-A330-D5178881F14C}"/>
              </a:ext>
            </a:extLst>
          </p:cNvPr>
          <p:cNvSpPr/>
          <p:nvPr/>
        </p:nvSpPr>
        <p:spPr>
          <a:xfrm rot="16200000">
            <a:off x="8563293" y="5078385"/>
            <a:ext cx="565698" cy="148675"/>
          </a:xfrm>
          <a:prstGeom prst="leftRightArrow">
            <a:avLst>
              <a:gd name="adj1" fmla="val 29385"/>
              <a:gd name="adj2" fmla="val 53611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276911-59D2-6554-B0C6-D83A60419B43}"/>
              </a:ext>
            </a:extLst>
          </p:cNvPr>
          <p:cNvSpPr txBox="1"/>
          <p:nvPr/>
        </p:nvSpPr>
        <p:spPr>
          <a:xfrm>
            <a:off x="6512790" y="5435572"/>
            <a:ext cx="4804487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Software / DAQ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473D120A-C3F1-A59C-06E5-9645D62FA3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6075" y="6282824"/>
            <a:ext cx="8176165" cy="365125"/>
          </a:xfrm>
        </p:spPr>
        <p:txBody>
          <a:bodyPr/>
          <a:lstStyle/>
          <a:p>
            <a:r>
              <a:rPr lang="en-US"/>
              <a:t>P. King, L. Ruckman, B. Reese, C. Bakalis, D. Doering – TID Electronics &amp; EDGE Computing Systems, SLAC</a:t>
            </a:r>
            <a:br>
              <a:rPr lang="en-US"/>
            </a:br>
            <a:r>
              <a:rPr lang="en-US" sz="11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*Ruckman, Larry, et al. "A Methodology for Digital ASIC, FPGA and Software Development and Verification." 2022 IEEE NSS/MIC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749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F20136-6EEE-D873-B68B-D9C2DF8C0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ato"/>
                <a:ea typeface="Lato"/>
                <a:cs typeface="Lato"/>
              </a:rPr>
              <a:t>Methodology: co-design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800E5-BE62-0891-E854-1F019EC473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B86173-F360-5D44-9D22-EBCEF4CE19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Pietro King – SLAC EDGE Computing Systems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E7C7E3-D315-3D37-E31B-249F36DCB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099" y="1095716"/>
            <a:ext cx="10561735" cy="454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070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8450F5-9038-8967-999A-1E0512510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SparkPix-ED: specifications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2796E-4783-B2CA-015A-39A77F78D3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55</a:t>
            </a:fld>
            <a:endParaRPr lang="en-US"/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09D6CFA5-B5C2-E45C-D2FE-9EF50574B683}"/>
              </a:ext>
            </a:extLst>
          </p:cNvPr>
          <p:cNvGraphicFramePr>
            <a:graphicFrameLocks noGrp="1"/>
          </p:cNvGraphicFramePr>
          <p:nvPr/>
        </p:nvGraphicFramePr>
        <p:xfrm>
          <a:off x="2307234" y="1391122"/>
          <a:ext cx="7577532" cy="2468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64982">
                  <a:extLst>
                    <a:ext uri="{9D8B030D-6E8A-4147-A177-3AD203B41FA5}">
                      <a16:colId xmlns:a16="http://schemas.microsoft.com/office/drawing/2014/main" val="2488074592"/>
                    </a:ext>
                  </a:extLst>
                </a:gridCol>
                <a:gridCol w="2490026">
                  <a:extLst>
                    <a:ext uri="{9D8B030D-6E8A-4147-A177-3AD203B41FA5}">
                      <a16:colId xmlns:a16="http://schemas.microsoft.com/office/drawing/2014/main" val="1222370882"/>
                    </a:ext>
                  </a:extLst>
                </a:gridCol>
                <a:gridCol w="2122524">
                  <a:extLst>
                    <a:ext uri="{9D8B030D-6E8A-4147-A177-3AD203B41FA5}">
                      <a16:colId xmlns:a16="http://schemas.microsoft.com/office/drawing/2014/main" val="2184443283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Lato" panose="020F0502020204030203" pitchFamily="34" charset="0"/>
                        </a:rPr>
                        <a:t>Detector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Arial" panose="020B0604020202020204" pitchFamily="34" charset="0"/>
                        </a:rPr>
                        <a:t>SparkPix-ED</a:t>
                      </a: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48211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Arial" panose="020B0604020202020204" pitchFamily="34" charset="0"/>
                        </a:rPr>
                        <a:t>Mode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Arial" panose="020B0604020202020204" pitchFamily="34" charset="0"/>
                        </a:rPr>
                        <a:t>High-res mode</a:t>
                      </a: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Arial" panose="020B0604020202020204" pitchFamily="34" charset="0"/>
                        </a:rPr>
                        <a:t>Fast-trigger mode</a:t>
                      </a: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03243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Lato" panose="020F0502020204030203" pitchFamily="34" charset="0"/>
                        </a:rPr>
                        <a:t>Pixel Pitch [um]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100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Arial" panose="020B0604020202020204" pitchFamily="34" charset="0"/>
                        </a:rPr>
                        <a:t>300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513537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Arial" panose="020B0604020202020204" pitchFamily="34" charset="0"/>
                        </a:rPr>
                        <a:t>Frame rate [kHz]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Arial" panose="020B0604020202020204" pitchFamily="34" charset="0"/>
                        </a:rPr>
                        <a:t>100</a:t>
                      </a:r>
                      <a:endParaRPr lang="en-US" sz="1600" baseline="3000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Arial" panose="020B0604020202020204" pitchFamily="34" charset="0"/>
                        </a:rPr>
                        <a:t>1000</a:t>
                      </a:r>
                      <a:endParaRPr lang="en-US" sz="1600" baseline="3000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35091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Arial" panose="020B0604020202020204" pitchFamily="34" charset="0"/>
                        </a:rPr>
                        <a:t>Matrix size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Arial" panose="020B0604020202020204" pitchFamily="34" charset="0"/>
                        </a:rPr>
                        <a:t>&gt; 192 x 144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Arial" panose="020B0604020202020204" pitchFamily="34" charset="0"/>
                        </a:rPr>
                        <a:t>&gt; 64 x 48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411901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Lato" panose="020F0502020204030203" pitchFamily="34" charset="0"/>
                        </a:rPr>
                        <a:t>Read Noise [e</a:t>
                      </a:r>
                      <a:r>
                        <a:rPr lang="en-US" sz="1600" baseline="30000">
                          <a:effectLst/>
                          <a:latin typeface="Lato" panose="020F0502020204030203" pitchFamily="34" charset="0"/>
                        </a:rPr>
                        <a:t>-</a:t>
                      </a:r>
                      <a:r>
                        <a:rPr lang="en-US" sz="1600">
                          <a:effectLst/>
                          <a:latin typeface="Lato" panose="020F0502020204030203" pitchFamily="34" charset="0"/>
                        </a:rPr>
                        <a:t> rms]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Arial" panose="020B0604020202020204" pitchFamily="34" charset="0"/>
                        </a:rPr>
                        <a:t>100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Arial" panose="020B0604020202020204" pitchFamily="34" charset="0"/>
                        </a:rPr>
                        <a:t>500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89264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Lato" panose="020F0502020204030203" pitchFamily="34" charset="0"/>
                        </a:rPr>
                        <a:t>Well depth [4keV photons]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Arial" panose="020B0604020202020204" pitchFamily="34" charset="0"/>
                        </a:rPr>
                        <a:t>10</a:t>
                      </a:r>
                      <a:r>
                        <a:rPr lang="en-US" sz="1600" baseline="3000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Arial" panose="020B0604020202020204" pitchFamily="34" charset="0"/>
                        </a:rPr>
                        <a:t>4</a:t>
                      </a:r>
                      <a:endParaRPr lang="en-US" sz="1600" baseline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Arial" panose="020B0604020202020204" pitchFamily="34" charset="0"/>
                        </a:rPr>
                        <a:t>10</a:t>
                      </a:r>
                      <a:r>
                        <a:rPr lang="en-US" sz="1600" baseline="3000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Arial" panose="020B0604020202020204" pitchFamily="34" charset="0"/>
                        </a:rPr>
                        <a:t>4</a:t>
                      </a:r>
                      <a:r>
                        <a:rPr lang="en-US" sz="1600" strike="noStrike" baseline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Arial" panose="020B0604020202020204" pitchFamily="34" charset="0"/>
                        </a:rPr>
                        <a:t>-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Arial" panose="020B0604020202020204" pitchFamily="34" charset="0"/>
                        </a:rPr>
                        <a:t>10</a:t>
                      </a:r>
                      <a:r>
                        <a:rPr lang="en-US" sz="1600" baseline="3000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Arial" panose="020B0604020202020204" pitchFamily="34" charset="0"/>
                        </a:rPr>
                        <a:t>5 </a:t>
                      </a:r>
                      <a:r>
                        <a:rPr lang="en-US" sz="1600" baseline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Arial" panose="020B0604020202020204" pitchFamily="34" charset="0"/>
                        </a:rPr>
                        <a:t>[*]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03252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Arial" panose="020B0604020202020204" pitchFamily="34" charset="0"/>
                        </a:rPr>
                        <a:t>Power consumption [W/cm</a:t>
                      </a:r>
                      <a:r>
                        <a:rPr lang="en-US" sz="1600" b="1" baseline="3000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Arial" panose="020B0604020202020204" pitchFamily="34" charset="0"/>
                        </a:rPr>
                        <a:t>2</a:t>
                      </a: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Arial" panose="020B0604020202020204" pitchFamily="34" charset="0"/>
                        </a:rPr>
                        <a:t>]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Arial" panose="020B0604020202020204" pitchFamily="34" charset="0"/>
                        </a:rPr>
                        <a:t>1.2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71643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Arial" panose="020B0604020202020204" pitchFamily="34" charset="0"/>
                        </a:rPr>
                        <a:t>Data rate [Gb/s]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Arial" panose="020B0604020202020204" pitchFamily="34" charset="0"/>
                        </a:rPr>
                        <a:t>44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Arial" panose="020B0604020202020204" pitchFamily="34" charset="0"/>
                        </a:rPr>
                        <a:t>50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402056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Arial" panose="020B0604020202020204" pitchFamily="34" charset="0"/>
                        </a:rPr>
                        <a:t>CMOS tech node [nm]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Arial" panose="020B0604020202020204" pitchFamily="34" charset="0"/>
                        </a:rPr>
                        <a:t>130 nm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352449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C1850646-FB62-B756-15FC-D1B7154FBA30}"/>
              </a:ext>
            </a:extLst>
          </p:cNvPr>
          <p:cNvSpPr txBox="1"/>
          <p:nvPr/>
        </p:nvSpPr>
        <p:spPr>
          <a:xfrm>
            <a:off x="791164" y="4313227"/>
            <a:ext cx="108266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tx2"/>
                </a:solidFill>
                <a:latin typeface="Lato" panose="020F0502020204030203" pitchFamily="34" charset="0"/>
              </a:rPr>
              <a:t>Main design challenges: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Lato" panose="020F0502020204030203" pitchFamily="34" charset="0"/>
              </a:rPr>
              <a:t>Pixel operation from ~</a:t>
            </a:r>
            <a:r>
              <a:rPr lang="en-US">
                <a:latin typeface="Lato" panose="020F0502020204030203" pitchFamily="34" charset="0"/>
                <a:sym typeface="Wingdings" panose="05000000000000000000" pitchFamily="2" charset="2"/>
              </a:rPr>
              <a:t>1 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Lato" panose="020F0502020204030203" pitchFamily="34" charset="0"/>
                <a:sym typeface="Wingdings" panose="05000000000000000000" pitchFamily="2" charset="2"/>
              </a:rPr>
              <a:t>Maintain similar noise performance, linearity, dynamic range, power as ePixHR10kt (5 </a:t>
            </a:r>
            <a:r>
              <a:rPr lang="en-US" err="1">
                <a:latin typeface="Lato" panose="020F0502020204030203" pitchFamily="34" charset="0"/>
                <a:sym typeface="Wingdings" panose="05000000000000000000" pitchFamily="2" charset="2"/>
              </a:rPr>
              <a:t>kfps</a:t>
            </a:r>
            <a:r>
              <a:rPr lang="en-US">
                <a:latin typeface="Lato" panose="020F0502020204030203" pitchFamily="34" charset="0"/>
                <a:sym typeface="Wingdings" panose="05000000000000000000" pitchFamily="2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Lato" panose="020F0502020204030203" pitchFamily="34" charset="0"/>
                <a:sym typeface="Wingdings" panose="05000000000000000000" pitchFamily="2" charset="2"/>
              </a:rPr>
              <a:t>Implement ADCs and digital logic distributed across pixel matrix, in the same die</a:t>
            </a:r>
          </a:p>
          <a:p>
            <a:endParaRPr lang="en-US">
              <a:latin typeface="Lato" panose="020F0502020204030203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3B23926-0EDF-96F7-FFC9-6B212734D3A3}"/>
              </a:ext>
            </a:extLst>
          </p:cNvPr>
          <p:cNvSpPr txBox="1"/>
          <p:nvPr/>
        </p:nvSpPr>
        <p:spPr>
          <a:xfrm>
            <a:off x="3749675" y="6282824"/>
            <a:ext cx="4334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Lato" panose="020F0502020204030203" pitchFamily="34" charset="0"/>
                <a:ea typeface="Arial" panose="020B0604020202020204" pitchFamily="34" charset="0"/>
              </a:rPr>
              <a:t>[*] 10</a:t>
            </a:r>
            <a:r>
              <a:rPr lang="en-US" sz="1200" baseline="30000">
                <a:latin typeface="Lato" panose="020F0502020204030203" pitchFamily="34" charset="0"/>
                <a:ea typeface="Arial" panose="020B0604020202020204" pitchFamily="34" charset="0"/>
              </a:rPr>
              <a:t>5</a:t>
            </a:r>
            <a:r>
              <a:rPr lang="en-US" sz="1200">
                <a:latin typeface="Lato" panose="020F0502020204030203" pitchFamily="34" charset="0"/>
                <a:ea typeface="Arial" panose="020B0604020202020204" pitchFamily="34" charset="0"/>
              </a:rPr>
              <a:t> assuming photons are equally distributed over 9 pixels</a:t>
            </a:r>
            <a:endParaRPr lang="en-US" sz="120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0836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8450F5-9038-8967-999A-1E0512510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Lato" panose="020F0502020204030203" pitchFamily="34" charset="0"/>
              </a:rPr>
              <a:t>SparkPix-ED: overall architecture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2796E-4783-B2CA-015A-39A77F78D3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>
                <a:latin typeface="Lato" panose="020F0502020204030203" pitchFamily="34" charset="0"/>
              </a:rPr>
              <a:pPr/>
              <a:t>56</a:t>
            </a:fld>
            <a:endParaRPr lang="en-US">
              <a:latin typeface="Lato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3DE84A-1B0F-18F1-9AB3-77CDB64E49A2}"/>
              </a:ext>
            </a:extLst>
          </p:cNvPr>
          <p:cNvSpPr txBox="1"/>
          <p:nvPr/>
        </p:nvSpPr>
        <p:spPr>
          <a:xfrm>
            <a:off x="1389704" y="5233917"/>
            <a:ext cx="30861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Lato" panose="020F0502020204030203" pitchFamily="34" charset="0"/>
              </a:rPr>
              <a:t>Operates at 35 kHz -100 kHz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Lato" panose="020F0502020204030203" pitchFamily="34" charset="0"/>
              </a:rPr>
              <a:t>Si sensor: 100x100 µm</a:t>
            </a:r>
            <a:r>
              <a:rPr lang="en-US" sz="1400" baseline="30000" dirty="0">
                <a:latin typeface="Lato" panose="020F0502020204030203" pitchFamily="34" charset="0"/>
              </a:rPr>
              <a:t>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Lato" panose="020F0502020204030203" pitchFamily="34" charset="0"/>
              </a:rPr>
              <a:t>ASIC: </a:t>
            </a:r>
            <a:r>
              <a:rPr lang="en-US" sz="1400">
                <a:latin typeface="Lato" panose="020F0502020204030203" pitchFamily="34" charset="0"/>
              </a:rPr>
              <a:t>50x100 µm</a:t>
            </a:r>
            <a:r>
              <a:rPr lang="en-US" sz="1400" baseline="30000">
                <a:latin typeface="Lato" panose="020F0502020204030203" pitchFamily="34" charset="0"/>
              </a:rPr>
              <a:t>2</a:t>
            </a:r>
            <a:endParaRPr lang="en-US" sz="1400" dirty="0">
              <a:latin typeface="Lato" panose="020F050202020403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8702A9-A8C7-6D93-2B05-7B3EB908E60A}"/>
              </a:ext>
            </a:extLst>
          </p:cNvPr>
          <p:cNvSpPr txBox="1"/>
          <p:nvPr/>
        </p:nvSpPr>
        <p:spPr>
          <a:xfrm>
            <a:off x="2007606" y="4913599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Lato" panose="020F0502020204030203" pitchFamily="34" charset="0"/>
              </a:rPr>
              <a:t>Pixel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DBC326-A0BD-3FD0-8B1B-4C5CF7AC8711}"/>
              </a:ext>
            </a:extLst>
          </p:cNvPr>
          <p:cNvSpPr txBox="1"/>
          <p:nvPr/>
        </p:nvSpPr>
        <p:spPr>
          <a:xfrm>
            <a:off x="5337366" y="4913599"/>
            <a:ext cx="94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Lato" panose="020F0502020204030203" pitchFamily="34" charset="0"/>
              </a:rPr>
              <a:t>Cluster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D53C5B-D70C-DED5-B290-6D3AFD43B7CA}"/>
              </a:ext>
            </a:extLst>
          </p:cNvPr>
          <p:cNvSpPr txBox="1"/>
          <p:nvPr/>
        </p:nvSpPr>
        <p:spPr>
          <a:xfrm>
            <a:off x="5067379" y="3916511"/>
            <a:ext cx="2580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Lato" panose="020F0502020204030203" pitchFamily="34" charset="0"/>
              </a:rPr>
              <a:t>600x1200 µm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0BDCEA-E6E0-6AA7-0A2D-CE9DE60D8046}"/>
              </a:ext>
            </a:extLst>
          </p:cNvPr>
          <p:cNvSpPr txBox="1"/>
          <p:nvPr/>
        </p:nvSpPr>
        <p:spPr>
          <a:xfrm>
            <a:off x="4685390" y="5233917"/>
            <a:ext cx="31822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latin typeface="Lato" panose="020F0502020204030203" pitchFamily="34" charset="0"/>
              </a:rPr>
              <a:t>72 pixels </a:t>
            </a:r>
            <a:r>
              <a:rPr lang="en-US" sz="1400">
                <a:latin typeface="Lato" panose="020F0502020204030203" pitchFamily="34" charset="0"/>
                <a:sym typeface="Wingdings" panose="05000000000000000000" pitchFamily="2" charset="2"/>
              </a:rPr>
              <a:t></a:t>
            </a:r>
            <a:r>
              <a:rPr lang="en-US" sz="1400">
                <a:latin typeface="Lato" panose="020F0502020204030203" pitchFamily="34" charset="0"/>
              </a:rPr>
              <a:t> 1 ADC @ 8 MSPS, 12b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latin typeface="Lato" panose="020F0502020204030203" pitchFamily="34" charset="0"/>
              </a:rPr>
              <a:t>Digital logic for pixel configuration and readout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271937-343A-27C4-3FE9-40FB778B78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8778" y="1150561"/>
            <a:ext cx="1879014" cy="3689162"/>
          </a:xfrm>
          <a:prstGeom prst="rect">
            <a:avLst/>
          </a:prstGeom>
          <a:ln w="19050">
            <a:solidFill>
              <a:schemeClr val="tx1"/>
            </a:solidFill>
            <a:prstDash val="dash"/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4449D0C-11F6-4B21-7344-ADA633F84BE7}"/>
              </a:ext>
            </a:extLst>
          </p:cNvPr>
          <p:cNvGrpSpPr/>
          <p:nvPr/>
        </p:nvGrpSpPr>
        <p:grpSpPr>
          <a:xfrm>
            <a:off x="5064580" y="1150563"/>
            <a:ext cx="1864548" cy="3689162"/>
            <a:chOff x="3272620" y="-3671668"/>
            <a:chExt cx="1496169" cy="296029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7C7951E-8DDB-775A-C992-46532A5D8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72620" y="-3671668"/>
              <a:ext cx="1496169" cy="2960295"/>
            </a:xfrm>
            <a:prstGeom prst="rect">
              <a:avLst/>
            </a:prstGeom>
            <a:ln w="28575">
              <a:solidFill>
                <a:srgbClr val="FFFF00"/>
              </a:solidFill>
              <a:prstDash val="dash"/>
            </a:ln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92BB586-2E35-7D9A-E2FC-D382DFD1A1AF}"/>
                </a:ext>
              </a:extLst>
            </p:cNvPr>
            <p:cNvGrpSpPr/>
            <p:nvPr/>
          </p:nvGrpSpPr>
          <p:grpSpPr>
            <a:xfrm>
              <a:off x="3685585" y="-3635853"/>
              <a:ext cx="661418" cy="1457366"/>
              <a:chOff x="3685585" y="-3635853"/>
              <a:chExt cx="661418" cy="1457366"/>
            </a:xfrm>
          </p:grpSpPr>
          <p:sp>
            <p:nvSpPr>
              <p:cNvPr id="17" name="Pentagon 12">
                <a:extLst>
                  <a:ext uri="{FF2B5EF4-FFF2-40B4-BE49-F238E27FC236}">
                    <a16:creationId xmlns:a16="http://schemas.microsoft.com/office/drawing/2014/main" id="{703D12B4-43F2-0024-FCE3-E7796A07D61E}"/>
                  </a:ext>
                </a:extLst>
              </p:cNvPr>
              <p:cNvSpPr/>
              <p:nvPr/>
            </p:nvSpPr>
            <p:spPr bwMode="auto">
              <a:xfrm rot="16200000" flipV="1">
                <a:off x="3495812" y="-2920825"/>
                <a:ext cx="1040965" cy="443711"/>
              </a:xfrm>
              <a:prstGeom prst="homePlate">
                <a:avLst/>
              </a:prstGeom>
              <a:solidFill>
                <a:srgbClr val="FFE2C6">
                  <a:alpha val="50196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 algn="ctr" defTabSz="4389438" eaLnBrk="1" hangingPunct="1">
                  <a:defRPr/>
                </a:pPr>
                <a:r>
                  <a:rPr lang="en-US" sz="1200" b="1">
                    <a:latin typeface="Lato" panose="020F0502020204030203" pitchFamily="34" charset="0"/>
                  </a:rPr>
                  <a:t>ADC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34D6F77-64EA-22F3-FD6A-0397BBF9E479}"/>
                  </a:ext>
                </a:extLst>
              </p:cNvPr>
              <p:cNvSpPr/>
              <p:nvPr/>
            </p:nvSpPr>
            <p:spPr bwMode="auto">
              <a:xfrm>
                <a:off x="3685585" y="-3635853"/>
                <a:ext cx="661418" cy="397987"/>
              </a:xfrm>
              <a:prstGeom prst="rect">
                <a:avLst/>
              </a:prstGeom>
              <a:solidFill>
                <a:schemeClr val="accent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 algn="ctr" defTabSz="4389438" eaLnBrk="1" hangingPunct="1">
                  <a:defRPr/>
                </a:pPr>
                <a:r>
                  <a:rPr lang="en-US" sz="1200">
                    <a:solidFill>
                      <a:schemeClr val="bg1"/>
                    </a:solidFill>
                    <a:latin typeface="Lato" panose="020F0502020204030203" pitchFamily="34" charset="0"/>
                  </a:rPr>
                  <a:t>Digital</a:t>
                </a:r>
              </a:p>
              <a:p>
                <a:pPr algn="ctr" defTabSz="4389438" eaLnBrk="1" hangingPunct="1">
                  <a:defRPr/>
                </a:pPr>
                <a:r>
                  <a:rPr lang="en-US" sz="1200">
                    <a:solidFill>
                      <a:schemeClr val="bg1"/>
                    </a:solidFill>
                    <a:latin typeface="Lato" panose="020F0502020204030203" pitchFamily="34" charset="0"/>
                  </a:rPr>
                  <a:t>logic</a:t>
                </a:r>
              </a:p>
            </p:txBody>
          </p:sp>
        </p:grp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29EB4E-E856-6CE7-C22D-4EFA220EBA10}"/>
              </a:ext>
            </a:extLst>
          </p:cNvPr>
          <p:cNvCxnSpPr>
            <a:cxnSpLocks/>
          </p:cNvCxnSpPr>
          <p:nvPr/>
        </p:nvCxnSpPr>
        <p:spPr>
          <a:xfrm>
            <a:off x="3384270" y="1128633"/>
            <a:ext cx="1828832" cy="960406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3238">
            <a:extLst>
              <a:ext uri="{FF2B5EF4-FFF2-40B4-BE49-F238E27FC236}">
                <a16:creationId xmlns:a16="http://schemas.microsoft.com/office/drawing/2014/main" id="{09F79C97-2C18-CCA0-9988-7EAA6F36FA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3102" y="2089039"/>
            <a:ext cx="259950" cy="270257"/>
          </a:xfrm>
          <a:prstGeom prst="rect">
            <a:avLst/>
          </a:prstGeom>
          <a:noFill/>
          <a:ln w="38100" algn="ctr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389438">
              <a:spcBef>
                <a:spcPct val="20000"/>
              </a:spcBef>
              <a:buChar char="•"/>
              <a:defRPr sz="15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389438">
              <a:spcBef>
                <a:spcPct val="20000"/>
              </a:spcBef>
              <a:buChar char="–"/>
              <a:defRPr sz="1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389438">
              <a:spcBef>
                <a:spcPct val="20000"/>
              </a:spcBef>
              <a:buChar char="•"/>
              <a:defRPr sz="1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389438">
              <a:spcBef>
                <a:spcPct val="20000"/>
              </a:spcBef>
              <a:buChar char="–"/>
              <a:defRPr sz="9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389438">
              <a:spcBef>
                <a:spcPct val="20000"/>
              </a:spcBef>
              <a:buChar char="»"/>
              <a:defRPr sz="9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389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389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389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389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Lato" panose="020F0502020204030203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94CB192-073D-2FC8-F933-A7E8D4670D58}"/>
              </a:ext>
            </a:extLst>
          </p:cNvPr>
          <p:cNvCxnSpPr>
            <a:cxnSpLocks/>
          </p:cNvCxnSpPr>
          <p:nvPr/>
        </p:nvCxnSpPr>
        <p:spPr>
          <a:xfrm flipV="1">
            <a:off x="3397792" y="2359296"/>
            <a:ext cx="1783526" cy="2495691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8">
            <a:extLst>
              <a:ext uri="{FF2B5EF4-FFF2-40B4-BE49-F238E27FC236}">
                <a16:creationId xmlns:a16="http://schemas.microsoft.com/office/drawing/2014/main" id="{9E70BE40-376C-28A3-3E51-7405482B79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8505825" y="1657668"/>
            <a:ext cx="2613028" cy="211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3238">
            <a:extLst>
              <a:ext uri="{FF2B5EF4-FFF2-40B4-BE49-F238E27FC236}">
                <a16:creationId xmlns:a16="http://schemas.microsoft.com/office/drawing/2014/main" id="{EC9C6D85-91D4-E79D-DF54-DEAB33D75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5153" y="2004760"/>
            <a:ext cx="208371" cy="433708"/>
          </a:xfrm>
          <a:prstGeom prst="rect">
            <a:avLst/>
          </a:prstGeom>
          <a:noFill/>
          <a:ln w="38100" algn="ctr">
            <a:solidFill>
              <a:srgbClr val="FFFF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389438">
              <a:spcBef>
                <a:spcPct val="20000"/>
              </a:spcBef>
              <a:buChar char="•"/>
              <a:defRPr sz="15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389438">
              <a:spcBef>
                <a:spcPct val="20000"/>
              </a:spcBef>
              <a:buChar char="–"/>
              <a:defRPr sz="1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389438">
              <a:spcBef>
                <a:spcPct val="20000"/>
              </a:spcBef>
              <a:buChar char="•"/>
              <a:defRPr sz="1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389438">
              <a:spcBef>
                <a:spcPct val="20000"/>
              </a:spcBef>
              <a:buChar char="–"/>
              <a:defRPr sz="9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389438">
              <a:spcBef>
                <a:spcPct val="20000"/>
              </a:spcBef>
              <a:buChar char="»"/>
              <a:defRPr sz="9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389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389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389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389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Lato" panose="020F050202020403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2BD733-D26C-BEEB-44EA-FBFCBCF057A5}"/>
              </a:ext>
            </a:extLst>
          </p:cNvPr>
          <p:cNvSpPr txBox="1"/>
          <p:nvPr/>
        </p:nvSpPr>
        <p:spPr>
          <a:xfrm>
            <a:off x="8737022" y="5233917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Lato" panose="020F0502020204030203" pitchFamily="34" charset="0"/>
              </a:rPr>
              <a:t>Balcony includes: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latin typeface="Lato" panose="020F0502020204030203" pitchFamily="34" charset="0"/>
              </a:rPr>
              <a:t>Analog biasing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latin typeface="Lato" panose="020F0502020204030203" pitchFamily="34" charset="0"/>
              </a:rPr>
              <a:t>Digital read-out logic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latin typeface="Lato" panose="020F0502020204030203" pitchFamily="34" charset="0"/>
              </a:rPr>
              <a:t>Slow control/configuration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A39C611-66D9-AF77-0B5F-C3DDD9FFC62B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9812339" y="4023152"/>
            <a:ext cx="0" cy="231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941DD22-EE74-5C51-D113-783F720E87D1}"/>
              </a:ext>
            </a:extLst>
          </p:cNvPr>
          <p:cNvSpPr txBox="1"/>
          <p:nvPr/>
        </p:nvSpPr>
        <p:spPr>
          <a:xfrm>
            <a:off x="9062245" y="4222905"/>
            <a:ext cx="17457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Lato" panose="020F0502020204030203" pitchFamily="34" charset="0"/>
              </a:rPr>
              <a:t>x8 LVDS out @ 1 Gb/s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430ABE-58D1-0BB5-F9E0-429F8DDC8E76}"/>
              </a:ext>
            </a:extLst>
          </p:cNvPr>
          <p:cNvSpPr txBox="1"/>
          <p:nvPr/>
        </p:nvSpPr>
        <p:spPr>
          <a:xfrm>
            <a:off x="8791436" y="4913599"/>
            <a:ext cx="1630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Lato" panose="020F0502020204030203" pitchFamily="34" charset="0"/>
              </a:rPr>
              <a:t>ASIC: </a:t>
            </a:r>
            <a:r>
              <a:rPr lang="en-US">
                <a:latin typeface="Lato" panose="020F0502020204030203" pitchFamily="34" charset="0"/>
              </a:rPr>
              <a:t>5</a:t>
            </a:r>
            <a:r>
              <a:rPr lang="en-US" sz="1800">
                <a:latin typeface="Lato" panose="020F0502020204030203" pitchFamily="34" charset="0"/>
              </a:rPr>
              <a:t>x6 mm</a:t>
            </a:r>
          </a:p>
          <a:p>
            <a:endParaRPr lang="en-US" b="1">
              <a:latin typeface="Lato" panose="020F0502020204030203" pitchFamily="34" charset="0"/>
            </a:endParaRP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CF8B78E7-5389-4B37-94B5-86153C1B38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6075" y="6282824"/>
            <a:ext cx="5514975" cy="365125"/>
          </a:xfrm>
        </p:spPr>
        <p:txBody>
          <a:bodyPr/>
          <a:lstStyle/>
          <a:p>
            <a:r>
              <a:rPr lang="en-US"/>
              <a:t>L. Rota, B. Markovic, A. Gupta, A. P. Perez</a:t>
            </a:r>
          </a:p>
        </p:txBody>
      </p:sp>
    </p:spTree>
    <p:extLst>
      <p:ext uri="{BB962C8B-B14F-4D97-AF65-F5344CB8AC3E}">
        <p14:creationId xmlns:p14="http://schemas.microsoft.com/office/powerpoint/2010/main" val="27984859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385DA8-7918-CBDE-81D9-DBA5100FE723}"/>
              </a:ext>
            </a:extLst>
          </p:cNvPr>
          <p:cNvSpPr txBox="1"/>
          <p:nvPr/>
        </p:nvSpPr>
        <p:spPr>
          <a:xfrm>
            <a:off x="647700" y="1178896"/>
            <a:ext cx="1037272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3680" lvl="1"/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1943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1943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1943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1943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1943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1943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1943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1943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1943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1943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1943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1943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Charge-integrating, synchronous front-end architecture with sparse readout engine</a:t>
            </a:r>
          </a:p>
          <a:p>
            <a:pPr marL="51943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Sparse readout needed: 1 </a:t>
            </a:r>
            <a:r>
              <a:rPr lang="en-US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MPix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@ 1 MHz with 8b/pixel = 1 TB/s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0C4182-4493-74A4-6E97-794277A17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200" err="1"/>
              <a:t>SparkPix</a:t>
            </a:r>
            <a:r>
              <a:rPr lang="en-CA" sz="3200"/>
              <a:t>-S: </a:t>
            </a:r>
            <a:r>
              <a:rPr lang="en-US"/>
              <a:t>specifications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6211D2-CF9C-94D2-244B-2C5924FCD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57</a:t>
            </a:fld>
            <a:endParaRPr lang="en-US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FE0F1414-3A0C-4C19-8A03-0125DAB6F5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294174"/>
              </p:ext>
            </p:extLst>
          </p:nvPr>
        </p:nvGraphicFramePr>
        <p:xfrm>
          <a:off x="2551724" y="1344156"/>
          <a:ext cx="7050452" cy="33510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43920">
                  <a:extLst>
                    <a:ext uri="{9D8B030D-6E8A-4147-A177-3AD203B41FA5}">
                      <a16:colId xmlns:a16="http://schemas.microsoft.com/office/drawing/2014/main" val="2921415572"/>
                    </a:ext>
                  </a:extLst>
                </a:gridCol>
                <a:gridCol w="2208365">
                  <a:extLst>
                    <a:ext uri="{9D8B030D-6E8A-4147-A177-3AD203B41FA5}">
                      <a16:colId xmlns:a16="http://schemas.microsoft.com/office/drawing/2014/main" val="4291762381"/>
                    </a:ext>
                  </a:extLst>
                </a:gridCol>
                <a:gridCol w="2198167">
                  <a:extLst>
                    <a:ext uri="{9D8B030D-6E8A-4147-A177-3AD203B41FA5}">
                      <a16:colId xmlns:a16="http://schemas.microsoft.com/office/drawing/2014/main" val="273270445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Parameter</a:t>
                      </a:r>
                      <a:endParaRPr lang="en-US" sz="1500" b="1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1708" marR="61708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Hard X-ray</a:t>
                      </a:r>
                      <a:endParaRPr lang="en-US" sz="1500" b="1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1708" marR="61708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Soft X-Ray</a:t>
                      </a:r>
                    </a:p>
                  </a:txBody>
                  <a:tcPr marL="61708" marR="61708" marT="0" marB="0" anchor="ctr"/>
                </a:tc>
                <a:extLst>
                  <a:ext uri="{0D108BD9-81ED-4DB2-BD59-A6C34878D82A}">
                    <a16:rowId xmlns:a16="http://schemas.microsoft.com/office/drawing/2014/main" val="1382626185"/>
                  </a:ext>
                </a:extLst>
              </a:tr>
              <a:tr h="290673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Energy sensitivity </a:t>
                      </a:r>
                      <a:endParaRPr lang="en-US" sz="1500" b="1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1708" marR="61708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4-12 keV </a:t>
                      </a:r>
                      <a:endParaRPr lang="en-US" sz="1500" b="1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1708" marR="61708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250 eV-2 keV</a:t>
                      </a:r>
                    </a:p>
                  </a:txBody>
                  <a:tcPr marL="61708" marR="61708" marT="0" marB="0" anchor="ctr"/>
                </a:tc>
                <a:extLst>
                  <a:ext uri="{0D108BD9-81ED-4DB2-BD59-A6C34878D82A}">
                    <a16:rowId xmlns:a16="http://schemas.microsoft.com/office/drawing/2014/main" val="3812207744"/>
                  </a:ext>
                </a:extLst>
              </a:tr>
              <a:tr h="290673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QE at max energy</a:t>
                      </a:r>
                      <a:endParaRPr lang="en-US" sz="1500" b="1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1708" marR="61708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&gt;70% @ 12keV</a:t>
                      </a:r>
                      <a:endParaRPr lang="en-US" sz="1500" b="1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1708" marR="61708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&gt;70% @ 250eV</a:t>
                      </a:r>
                    </a:p>
                  </a:txBody>
                  <a:tcPr marL="61708" marR="61708" marT="0" marB="0" anchor="ctr"/>
                </a:tc>
                <a:extLst>
                  <a:ext uri="{0D108BD9-81ED-4DB2-BD59-A6C34878D82A}">
                    <a16:rowId xmlns:a16="http://schemas.microsoft.com/office/drawing/2014/main" val="3632031458"/>
                  </a:ext>
                </a:extLst>
              </a:tr>
              <a:tr h="316634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Occupancy (pix hit/pulse)</a:t>
                      </a:r>
                    </a:p>
                  </a:txBody>
                  <a:tcPr marL="61708" marR="61708" marT="0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  <a:defRPr/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&lt;1%</a:t>
                      </a:r>
                    </a:p>
                  </a:txBody>
                  <a:tcPr marL="117508" marR="117508" marT="58754" marB="58754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3012790"/>
                  </a:ext>
                </a:extLst>
              </a:tr>
              <a:tr h="316634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Frame-rate</a:t>
                      </a:r>
                      <a:endParaRPr lang="en-US" sz="1500" b="1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1708" marR="61708" marT="0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  <a:defRPr/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 MHz</a:t>
                      </a:r>
                    </a:p>
                  </a:txBody>
                  <a:tcPr marL="117508" marR="117508" marT="58754" marB="58754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3270292"/>
                  </a:ext>
                </a:extLst>
              </a:tr>
              <a:tr h="324999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Pixel full well </a:t>
                      </a:r>
                      <a:endParaRPr lang="en-US" sz="1500" b="1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1708" marR="61708" marT="0" marB="0" anchor="ctr"/>
                </a:tc>
                <a:tc gridSpan="2">
                  <a:txBody>
                    <a:bodyPr/>
                    <a:lstStyle/>
                    <a:p>
                      <a:pPr marL="365760" marR="0" indent="-36576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strike="noStrike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 </a:t>
                      </a:r>
                      <a:r>
                        <a:rPr lang="en-US" sz="1500" strike="noStrike" err="1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ph</a:t>
                      </a:r>
                      <a:r>
                        <a:rPr lang="en-US" sz="1500" strike="noStrike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/pulse </a:t>
                      </a:r>
                      <a:endParaRPr lang="en-US" sz="1500" b="1" strike="sngStrike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17508" marR="117508" marT="58754" marB="58754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2921151"/>
                  </a:ext>
                </a:extLst>
              </a:tr>
              <a:tr h="290673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Read-out noise </a:t>
                      </a:r>
                      <a:endParaRPr lang="en-US" sz="1500" b="1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1708" marR="61708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cap="none">
                          <a:solidFill>
                            <a:schemeClr val="dk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Arial"/>
                        </a:rPr>
                        <a:t>&lt;60 e</a:t>
                      </a:r>
                      <a:r>
                        <a:rPr lang="en-US" sz="1500" b="0" i="0" u="none" strike="noStrike" cap="none" baseline="30000">
                          <a:solidFill>
                            <a:schemeClr val="dk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Arial"/>
                        </a:rPr>
                        <a:t>-</a:t>
                      </a:r>
                      <a:r>
                        <a:rPr lang="en-US" sz="1500" b="0" i="0" u="none" strike="noStrike" cap="none">
                          <a:solidFill>
                            <a:schemeClr val="dk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Arial"/>
                        </a:rPr>
                        <a:t> (30e</a:t>
                      </a:r>
                      <a:r>
                        <a:rPr lang="en-US" sz="1500" b="0" i="0" u="none" strike="noStrike" cap="none" baseline="30000">
                          <a:solidFill>
                            <a:schemeClr val="dk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Arial"/>
                        </a:rPr>
                        <a:t>- </a:t>
                      </a:r>
                      <a:r>
                        <a:rPr lang="en-US" sz="1500" b="0" i="0" u="none" strike="noStrike" cap="none">
                          <a:solidFill>
                            <a:schemeClr val="dk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Arial"/>
                        </a:rPr>
                        <a:t>long term)</a:t>
                      </a:r>
                      <a:endParaRPr lang="en-US" sz="1500" b="1" i="0" u="none" strike="noStrike" cap="none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  <a:sym typeface="Arial"/>
                      </a:endParaRPr>
                    </a:p>
                  </a:txBody>
                  <a:tcPr marL="61708" marR="61708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&lt;15 </a:t>
                      </a:r>
                      <a:r>
                        <a:rPr lang="en-US" sz="1500" b="0" i="0" u="none" strike="noStrike" cap="none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Arial"/>
                        </a:rPr>
                        <a:t>e</a:t>
                      </a:r>
                      <a:r>
                        <a:rPr lang="en-US" sz="1500" b="0" i="0" u="none" strike="noStrike" cap="none" baseline="3000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Arial"/>
                        </a:rPr>
                        <a:t>-</a:t>
                      </a:r>
                      <a:endParaRPr lang="en-US" sz="1500" b="0" i="0" u="none" strike="noStrike" cap="none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  <a:sym typeface="Arial"/>
                      </a:endParaRPr>
                    </a:p>
                  </a:txBody>
                  <a:tcPr marL="61708" marR="61708" marT="0" marB="0" anchor="ctr"/>
                </a:tc>
                <a:extLst>
                  <a:ext uri="{0D108BD9-81ED-4DB2-BD59-A6C34878D82A}">
                    <a16:rowId xmlns:a16="http://schemas.microsoft.com/office/drawing/2014/main" val="851590701"/>
                  </a:ext>
                </a:extLst>
              </a:tr>
              <a:tr h="324999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Sensitive Area</a:t>
                      </a:r>
                      <a:endParaRPr lang="en-US" sz="1500" b="1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1708" marR="61708" marT="0" marB="0" anchor="ctr"/>
                </a:tc>
                <a:tc gridSpan="2"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&gt;0.5 </a:t>
                      </a:r>
                      <a:r>
                        <a:rPr lang="en-US" sz="1500" err="1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MPix</a:t>
                      </a: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- 40x40 mm</a:t>
                      </a:r>
                      <a:r>
                        <a:rPr lang="en-US" sz="1500" baseline="3000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17508" marR="117508" marT="58754" marB="58754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234808"/>
                  </a:ext>
                </a:extLst>
              </a:tr>
              <a:tr h="324999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Pixel size</a:t>
                      </a:r>
                      <a:endParaRPr lang="en-US" sz="1500" b="1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1708" marR="61708" marT="0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strike="noStrike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50 x 50 µm</a:t>
                      </a:r>
                      <a:r>
                        <a:rPr lang="en-US" sz="1500" baseline="3000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</a:t>
                      </a:r>
                      <a:endParaRPr lang="en-US" sz="1500" b="1" strike="noStrike" dirty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17508" marR="117508" marT="58754" marB="58754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38433"/>
                  </a:ext>
                </a:extLst>
              </a:tr>
              <a:tr h="324999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Data rate</a:t>
                      </a:r>
                    </a:p>
                  </a:txBody>
                  <a:tcPr marL="61708" marR="61708" marT="0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strike="noStrike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~40 Gb/s (full-size ASIC)</a:t>
                      </a:r>
                    </a:p>
                  </a:txBody>
                  <a:tcPr marL="117508" marR="117508" marT="58754" marB="58754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94469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0503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E6FC3F5-79C8-B00A-97E6-9E7B6BE4E78D}"/>
              </a:ext>
            </a:extLst>
          </p:cNvPr>
          <p:cNvSpPr/>
          <p:nvPr/>
        </p:nvSpPr>
        <p:spPr>
          <a:xfrm>
            <a:off x="99527" y="1660846"/>
            <a:ext cx="5374432" cy="19407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5715FF-8CA5-8FC2-2CE0-652E5089D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ePixUHR ADCs: DAC testing line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E32AC-51C2-7CBA-5D9C-F203842D59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TID-ID Electronics Systems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59D76-0225-21F5-124F-D6AC299BF3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21A04130-410B-BE84-A2B3-C9F84A766C90}"/>
              </a:ext>
            </a:extLst>
          </p:cNvPr>
          <p:cNvSpPr/>
          <p:nvPr/>
        </p:nvSpPr>
        <p:spPr>
          <a:xfrm rot="10800000">
            <a:off x="3439886" y="1964214"/>
            <a:ext cx="1673291" cy="1337950"/>
          </a:xfrm>
          <a:prstGeom prst="homePlate">
            <a:avLst>
              <a:gd name="adj" fmla="val 40933"/>
            </a:avLst>
          </a:prstGeom>
          <a:solidFill>
            <a:srgbClr val="A1C6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9B7DD1-ACB7-613B-4761-EB829E4D7AD3}"/>
              </a:ext>
            </a:extLst>
          </p:cNvPr>
          <p:cNvSpPr txBox="1"/>
          <p:nvPr/>
        </p:nvSpPr>
        <p:spPr>
          <a:xfrm>
            <a:off x="3943740" y="2310023"/>
            <a:ext cx="982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ADC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EA0E5A-BC71-C718-B4A4-415F6108C51B}"/>
              </a:ext>
            </a:extLst>
          </p:cNvPr>
          <p:cNvCxnSpPr>
            <a:cxnSpLocks/>
            <a:stCxn id="7" idx="3"/>
          </p:cNvCxnSpPr>
          <p:nvPr/>
        </p:nvCxnSpPr>
        <p:spPr>
          <a:xfrm flipH="1">
            <a:off x="2979576" y="2633189"/>
            <a:ext cx="46031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24179A6-4A49-9C43-0EE5-DBC30B8EBB83}"/>
              </a:ext>
            </a:extLst>
          </p:cNvPr>
          <p:cNvCxnSpPr>
            <a:cxnSpLocks/>
          </p:cNvCxnSpPr>
          <p:nvPr/>
        </p:nvCxnSpPr>
        <p:spPr>
          <a:xfrm flipH="1">
            <a:off x="1119674" y="2188429"/>
            <a:ext cx="130317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4FA26F6-2F69-1A97-743C-E2BBE731407D}"/>
              </a:ext>
            </a:extLst>
          </p:cNvPr>
          <p:cNvCxnSpPr>
            <a:cxnSpLocks/>
          </p:cNvCxnSpPr>
          <p:nvPr/>
        </p:nvCxnSpPr>
        <p:spPr>
          <a:xfrm flipH="1">
            <a:off x="1225420" y="2894447"/>
            <a:ext cx="119742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D9829D4-4DDF-2895-A1C4-FDB05643C3C1}"/>
              </a:ext>
            </a:extLst>
          </p:cNvPr>
          <p:cNvCxnSpPr>
            <a:cxnSpLocks/>
          </p:cNvCxnSpPr>
          <p:nvPr/>
        </p:nvCxnSpPr>
        <p:spPr>
          <a:xfrm flipH="1" flipV="1">
            <a:off x="2422847" y="2435378"/>
            <a:ext cx="556729" cy="19781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14B2842D-0D9F-1DD4-EBDC-84A16F537FA8}"/>
              </a:ext>
            </a:extLst>
          </p:cNvPr>
          <p:cNvSpPr/>
          <p:nvPr/>
        </p:nvSpPr>
        <p:spPr>
          <a:xfrm>
            <a:off x="2349356" y="2151683"/>
            <a:ext cx="73491" cy="7349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BFAA7FD-80CD-B130-1007-48A69F515F86}"/>
              </a:ext>
            </a:extLst>
          </p:cNvPr>
          <p:cNvSpPr/>
          <p:nvPr/>
        </p:nvSpPr>
        <p:spPr>
          <a:xfrm>
            <a:off x="2349356" y="2857701"/>
            <a:ext cx="73491" cy="7349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A80D7B-C423-3B6D-19B9-4D3D3919D697}"/>
              </a:ext>
            </a:extLst>
          </p:cNvPr>
          <p:cNvSpPr/>
          <p:nvPr/>
        </p:nvSpPr>
        <p:spPr>
          <a:xfrm>
            <a:off x="286139" y="1772815"/>
            <a:ext cx="833535" cy="727788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Pixel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A62D11C-AAA0-FC1E-EBF7-70DB7B065D68}"/>
              </a:ext>
            </a:extLst>
          </p:cNvPr>
          <p:cNvCxnSpPr>
            <a:cxnSpLocks/>
          </p:cNvCxnSpPr>
          <p:nvPr/>
        </p:nvCxnSpPr>
        <p:spPr>
          <a:xfrm flipV="1">
            <a:off x="1237860" y="2882006"/>
            <a:ext cx="0" cy="84517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C96D40A5-67DF-7FB4-7F3E-44FD66739EEE}"/>
              </a:ext>
            </a:extLst>
          </p:cNvPr>
          <p:cNvSpPr/>
          <p:nvPr/>
        </p:nvSpPr>
        <p:spPr>
          <a:xfrm rot="16200000">
            <a:off x="842864" y="3818753"/>
            <a:ext cx="765111" cy="572257"/>
          </a:xfrm>
          <a:prstGeom prst="homePlat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3C7336-81FE-15D0-EF35-BE3026AE3DCF}"/>
              </a:ext>
            </a:extLst>
          </p:cNvPr>
          <p:cNvSpPr txBox="1"/>
          <p:nvPr/>
        </p:nvSpPr>
        <p:spPr>
          <a:xfrm>
            <a:off x="1594864" y="3675400"/>
            <a:ext cx="1655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External DAC</a:t>
            </a:r>
          </a:p>
          <a:p>
            <a:r>
              <a:rPr lang="en-US" dirty="0"/>
              <a:t>16-bit DAC8812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A9D7818-4029-8681-702A-CB2A9981037D}"/>
              </a:ext>
            </a:extLst>
          </p:cNvPr>
          <p:cNvCxnSpPr>
            <a:cxnSpLocks/>
          </p:cNvCxnSpPr>
          <p:nvPr/>
        </p:nvCxnSpPr>
        <p:spPr>
          <a:xfrm flipV="1">
            <a:off x="1222308" y="4487437"/>
            <a:ext cx="0" cy="2587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8A3EA4EC-6E9D-869E-C790-D74138E11DEE}"/>
              </a:ext>
            </a:extLst>
          </p:cNvPr>
          <p:cNvSpPr/>
          <p:nvPr/>
        </p:nvSpPr>
        <p:spPr>
          <a:xfrm>
            <a:off x="805540" y="4670081"/>
            <a:ext cx="833535" cy="727788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FPGA</a:t>
            </a:r>
          </a:p>
        </p:txBody>
      </p: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70D4555E-3705-792C-0E9F-183502EC5051}"/>
              </a:ext>
            </a:extLst>
          </p:cNvPr>
          <p:cNvCxnSpPr>
            <a:stCxn id="7" idx="1"/>
            <a:endCxn id="27" idx="3"/>
          </p:cNvCxnSpPr>
          <p:nvPr/>
        </p:nvCxnSpPr>
        <p:spPr>
          <a:xfrm flipH="1">
            <a:off x="1639075" y="2633189"/>
            <a:ext cx="3474102" cy="2400786"/>
          </a:xfrm>
          <a:prstGeom prst="bentConnector3">
            <a:avLst>
              <a:gd name="adj1" fmla="val -658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5CB1650-BA13-B75B-E2F4-C4C7A11B1375}"/>
              </a:ext>
            </a:extLst>
          </p:cNvPr>
          <p:cNvSpPr txBox="1"/>
          <p:nvPr/>
        </p:nvSpPr>
        <p:spPr>
          <a:xfrm>
            <a:off x="49482" y="3269175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ePixUHR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66EA53A-6FFD-013F-5F98-49E343A38F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1912" t="1214" r="2087" b="2954"/>
          <a:stretch/>
        </p:blipFill>
        <p:spPr>
          <a:xfrm>
            <a:off x="6592086" y="1123764"/>
            <a:ext cx="4764674" cy="417093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9FBB3C9-A39A-1E8D-D8BA-70E69F99A4EB}"/>
              </a:ext>
            </a:extLst>
          </p:cNvPr>
          <p:cNvCxnSpPr>
            <a:cxnSpLocks/>
          </p:cNvCxnSpPr>
          <p:nvPr/>
        </p:nvCxnSpPr>
        <p:spPr>
          <a:xfrm flipH="1">
            <a:off x="6659993" y="5186009"/>
            <a:ext cx="4617546" cy="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5BCD294-812C-B44E-1A81-C3ECC339CB40}"/>
              </a:ext>
            </a:extLst>
          </p:cNvPr>
          <p:cNvCxnSpPr>
            <a:cxnSpLocks/>
          </p:cNvCxnSpPr>
          <p:nvPr/>
        </p:nvCxnSpPr>
        <p:spPr>
          <a:xfrm flipV="1">
            <a:off x="6659993" y="1263157"/>
            <a:ext cx="0" cy="3918922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05EDE53-7C76-F0D5-CB29-A62472D6F4E9}"/>
              </a:ext>
            </a:extLst>
          </p:cNvPr>
          <p:cNvCxnSpPr>
            <a:cxnSpLocks/>
          </p:cNvCxnSpPr>
          <p:nvPr/>
        </p:nvCxnSpPr>
        <p:spPr>
          <a:xfrm flipV="1">
            <a:off x="6811680" y="1263157"/>
            <a:ext cx="0" cy="3918922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A282709-9386-F172-1592-CF0E9BDC2D63}"/>
              </a:ext>
            </a:extLst>
          </p:cNvPr>
          <p:cNvCxnSpPr>
            <a:cxnSpLocks/>
          </p:cNvCxnSpPr>
          <p:nvPr/>
        </p:nvCxnSpPr>
        <p:spPr>
          <a:xfrm flipV="1">
            <a:off x="6963367" y="1263157"/>
            <a:ext cx="0" cy="3918922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EA4BFD6-3183-1345-865D-8EA3315A3FDF}"/>
              </a:ext>
            </a:extLst>
          </p:cNvPr>
          <p:cNvCxnSpPr>
            <a:cxnSpLocks/>
          </p:cNvCxnSpPr>
          <p:nvPr/>
        </p:nvCxnSpPr>
        <p:spPr>
          <a:xfrm flipV="1">
            <a:off x="7115053" y="1263157"/>
            <a:ext cx="0" cy="3918922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214A328-B4C5-5EDF-6CB1-8334C6577189}"/>
              </a:ext>
            </a:extLst>
          </p:cNvPr>
          <p:cNvCxnSpPr>
            <a:cxnSpLocks/>
          </p:cNvCxnSpPr>
          <p:nvPr/>
        </p:nvCxnSpPr>
        <p:spPr>
          <a:xfrm flipV="1">
            <a:off x="7260764" y="1263157"/>
            <a:ext cx="0" cy="3918922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F25EC1A-823C-07C3-1F52-E8548A4C8283}"/>
              </a:ext>
            </a:extLst>
          </p:cNvPr>
          <p:cNvCxnSpPr>
            <a:cxnSpLocks/>
          </p:cNvCxnSpPr>
          <p:nvPr/>
        </p:nvCxnSpPr>
        <p:spPr>
          <a:xfrm flipV="1">
            <a:off x="7412452" y="1263157"/>
            <a:ext cx="0" cy="3918922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969727B-26FC-D598-D794-5897A4584A4B}"/>
              </a:ext>
            </a:extLst>
          </p:cNvPr>
          <p:cNvCxnSpPr>
            <a:cxnSpLocks/>
          </p:cNvCxnSpPr>
          <p:nvPr/>
        </p:nvCxnSpPr>
        <p:spPr>
          <a:xfrm flipV="1">
            <a:off x="7564139" y="1263157"/>
            <a:ext cx="0" cy="3918922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1001B83-4310-69AC-E1B5-304B35453F40}"/>
              </a:ext>
            </a:extLst>
          </p:cNvPr>
          <p:cNvCxnSpPr>
            <a:cxnSpLocks/>
          </p:cNvCxnSpPr>
          <p:nvPr/>
        </p:nvCxnSpPr>
        <p:spPr>
          <a:xfrm flipV="1">
            <a:off x="7715825" y="1263157"/>
            <a:ext cx="0" cy="3918922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A74CC1F-D2C9-3BB7-B4A4-A3905774AA59}"/>
              </a:ext>
            </a:extLst>
          </p:cNvPr>
          <p:cNvCxnSpPr>
            <a:cxnSpLocks/>
          </p:cNvCxnSpPr>
          <p:nvPr/>
        </p:nvCxnSpPr>
        <p:spPr>
          <a:xfrm flipV="1">
            <a:off x="7849995" y="1263150"/>
            <a:ext cx="0" cy="3918922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0F697FF-0BD6-2AC1-9A9C-1C61721D1CE2}"/>
              </a:ext>
            </a:extLst>
          </p:cNvPr>
          <p:cNvCxnSpPr>
            <a:cxnSpLocks/>
          </p:cNvCxnSpPr>
          <p:nvPr/>
        </p:nvCxnSpPr>
        <p:spPr>
          <a:xfrm flipV="1">
            <a:off x="8001682" y="1263150"/>
            <a:ext cx="0" cy="3918922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CD127D9-8678-C9D9-CE61-3F61ED2BF490}"/>
              </a:ext>
            </a:extLst>
          </p:cNvPr>
          <p:cNvCxnSpPr>
            <a:cxnSpLocks/>
          </p:cNvCxnSpPr>
          <p:nvPr/>
        </p:nvCxnSpPr>
        <p:spPr>
          <a:xfrm flipV="1">
            <a:off x="8153370" y="1263150"/>
            <a:ext cx="0" cy="3918922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2F9764F-7B13-03E9-6D80-8DCBC473625B}"/>
              </a:ext>
            </a:extLst>
          </p:cNvPr>
          <p:cNvCxnSpPr>
            <a:cxnSpLocks/>
          </p:cNvCxnSpPr>
          <p:nvPr/>
        </p:nvCxnSpPr>
        <p:spPr>
          <a:xfrm flipV="1">
            <a:off x="8305056" y="1263150"/>
            <a:ext cx="0" cy="3918922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BEC4219-FCC8-1056-FF04-E211EB22E595}"/>
              </a:ext>
            </a:extLst>
          </p:cNvPr>
          <p:cNvCxnSpPr>
            <a:cxnSpLocks/>
          </p:cNvCxnSpPr>
          <p:nvPr/>
        </p:nvCxnSpPr>
        <p:spPr>
          <a:xfrm flipV="1">
            <a:off x="8450767" y="1263150"/>
            <a:ext cx="0" cy="3918922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2E26557-F867-5497-FA06-F7E37545403E}"/>
              </a:ext>
            </a:extLst>
          </p:cNvPr>
          <p:cNvCxnSpPr>
            <a:cxnSpLocks/>
          </p:cNvCxnSpPr>
          <p:nvPr/>
        </p:nvCxnSpPr>
        <p:spPr>
          <a:xfrm flipV="1">
            <a:off x="8602454" y="1263150"/>
            <a:ext cx="0" cy="3918922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4A9414C-B181-130E-7A06-46C95A6D555B}"/>
              </a:ext>
            </a:extLst>
          </p:cNvPr>
          <p:cNvCxnSpPr>
            <a:cxnSpLocks/>
          </p:cNvCxnSpPr>
          <p:nvPr/>
        </p:nvCxnSpPr>
        <p:spPr>
          <a:xfrm flipV="1">
            <a:off x="8754141" y="1263150"/>
            <a:ext cx="0" cy="3918922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6D69651-B058-50CA-36BB-C73AC97CE91F}"/>
              </a:ext>
            </a:extLst>
          </p:cNvPr>
          <p:cNvCxnSpPr>
            <a:cxnSpLocks/>
          </p:cNvCxnSpPr>
          <p:nvPr/>
        </p:nvCxnSpPr>
        <p:spPr>
          <a:xfrm flipV="1">
            <a:off x="8905827" y="1263150"/>
            <a:ext cx="0" cy="3918922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B2CDF71-8D71-B0C8-6DB0-BD79FF018B8C}"/>
              </a:ext>
            </a:extLst>
          </p:cNvPr>
          <p:cNvCxnSpPr>
            <a:cxnSpLocks/>
          </p:cNvCxnSpPr>
          <p:nvPr/>
        </p:nvCxnSpPr>
        <p:spPr>
          <a:xfrm flipV="1">
            <a:off x="9039989" y="1268929"/>
            <a:ext cx="0" cy="3918922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BBF86E4-5456-C408-AE05-ABC9F969793E}"/>
              </a:ext>
            </a:extLst>
          </p:cNvPr>
          <p:cNvCxnSpPr>
            <a:cxnSpLocks/>
          </p:cNvCxnSpPr>
          <p:nvPr/>
        </p:nvCxnSpPr>
        <p:spPr>
          <a:xfrm flipV="1">
            <a:off x="9191676" y="1268929"/>
            <a:ext cx="0" cy="3918922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2D9FFAB-8ED1-B979-D61D-73EDDC18EC36}"/>
              </a:ext>
            </a:extLst>
          </p:cNvPr>
          <p:cNvCxnSpPr>
            <a:cxnSpLocks/>
          </p:cNvCxnSpPr>
          <p:nvPr/>
        </p:nvCxnSpPr>
        <p:spPr>
          <a:xfrm flipV="1">
            <a:off x="9343363" y="1268929"/>
            <a:ext cx="0" cy="3918922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BBE0889-6594-9385-7987-B48207777748}"/>
              </a:ext>
            </a:extLst>
          </p:cNvPr>
          <p:cNvCxnSpPr>
            <a:cxnSpLocks/>
          </p:cNvCxnSpPr>
          <p:nvPr/>
        </p:nvCxnSpPr>
        <p:spPr>
          <a:xfrm flipV="1">
            <a:off x="9495049" y="1268929"/>
            <a:ext cx="0" cy="3918922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D8962D0-83BD-BFE1-B138-B970A792C814}"/>
              </a:ext>
            </a:extLst>
          </p:cNvPr>
          <p:cNvCxnSpPr>
            <a:cxnSpLocks/>
          </p:cNvCxnSpPr>
          <p:nvPr/>
        </p:nvCxnSpPr>
        <p:spPr>
          <a:xfrm flipV="1">
            <a:off x="9640760" y="1268929"/>
            <a:ext cx="0" cy="3918922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2F39513-7F1F-2CAE-C2EC-751DBA02E8C5}"/>
              </a:ext>
            </a:extLst>
          </p:cNvPr>
          <p:cNvCxnSpPr>
            <a:cxnSpLocks/>
          </p:cNvCxnSpPr>
          <p:nvPr/>
        </p:nvCxnSpPr>
        <p:spPr>
          <a:xfrm flipV="1">
            <a:off x="9792448" y="1268929"/>
            <a:ext cx="0" cy="3918922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173B42D-8ECC-85D1-EDA5-C282CA2F1366}"/>
              </a:ext>
            </a:extLst>
          </p:cNvPr>
          <p:cNvCxnSpPr>
            <a:cxnSpLocks/>
          </p:cNvCxnSpPr>
          <p:nvPr/>
        </p:nvCxnSpPr>
        <p:spPr>
          <a:xfrm flipV="1">
            <a:off x="9944135" y="1268929"/>
            <a:ext cx="0" cy="3918922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52F43BF-E202-E48A-60D0-62AB21A6E162}"/>
              </a:ext>
            </a:extLst>
          </p:cNvPr>
          <p:cNvCxnSpPr>
            <a:cxnSpLocks/>
          </p:cNvCxnSpPr>
          <p:nvPr/>
        </p:nvCxnSpPr>
        <p:spPr>
          <a:xfrm flipV="1">
            <a:off x="10095821" y="1268929"/>
            <a:ext cx="0" cy="3918922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C9EFA31-6131-6E63-D161-2F90214C0963}"/>
              </a:ext>
            </a:extLst>
          </p:cNvPr>
          <p:cNvCxnSpPr>
            <a:cxnSpLocks/>
          </p:cNvCxnSpPr>
          <p:nvPr/>
        </p:nvCxnSpPr>
        <p:spPr>
          <a:xfrm flipV="1">
            <a:off x="10229991" y="1268922"/>
            <a:ext cx="0" cy="3918922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0AFCE63-2B0B-4EFB-A5B3-E67B36490506}"/>
              </a:ext>
            </a:extLst>
          </p:cNvPr>
          <p:cNvCxnSpPr>
            <a:cxnSpLocks/>
          </p:cNvCxnSpPr>
          <p:nvPr/>
        </p:nvCxnSpPr>
        <p:spPr>
          <a:xfrm flipV="1">
            <a:off x="10381678" y="1268922"/>
            <a:ext cx="0" cy="3918922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81A26F6-05FE-5FCE-6EA7-5C4082E05F81}"/>
              </a:ext>
            </a:extLst>
          </p:cNvPr>
          <p:cNvCxnSpPr>
            <a:cxnSpLocks/>
          </p:cNvCxnSpPr>
          <p:nvPr/>
        </p:nvCxnSpPr>
        <p:spPr>
          <a:xfrm flipV="1">
            <a:off x="10533366" y="1268922"/>
            <a:ext cx="0" cy="3918922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93E87CA4-EE55-DF37-A966-39A4EF2B59D6}"/>
              </a:ext>
            </a:extLst>
          </p:cNvPr>
          <p:cNvCxnSpPr>
            <a:cxnSpLocks/>
          </p:cNvCxnSpPr>
          <p:nvPr/>
        </p:nvCxnSpPr>
        <p:spPr>
          <a:xfrm flipV="1">
            <a:off x="10685052" y="1268922"/>
            <a:ext cx="0" cy="3918922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E08B268-A577-D37A-BFA2-3A72D57AA586}"/>
              </a:ext>
            </a:extLst>
          </p:cNvPr>
          <p:cNvCxnSpPr>
            <a:cxnSpLocks/>
          </p:cNvCxnSpPr>
          <p:nvPr/>
        </p:nvCxnSpPr>
        <p:spPr>
          <a:xfrm flipV="1">
            <a:off x="10830763" y="1268922"/>
            <a:ext cx="0" cy="3918922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703EABFF-1149-8F8C-21D4-212597A0F25A}"/>
              </a:ext>
            </a:extLst>
          </p:cNvPr>
          <p:cNvCxnSpPr>
            <a:cxnSpLocks/>
          </p:cNvCxnSpPr>
          <p:nvPr/>
        </p:nvCxnSpPr>
        <p:spPr>
          <a:xfrm flipV="1">
            <a:off x="10982450" y="1268922"/>
            <a:ext cx="0" cy="3918922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09A8B20-DAD4-4E11-9ADD-1B2709A6847A}"/>
              </a:ext>
            </a:extLst>
          </p:cNvPr>
          <p:cNvCxnSpPr>
            <a:cxnSpLocks/>
          </p:cNvCxnSpPr>
          <p:nvPr/>
        </p:nvCxnSpPr>
        <p:spPr>
          <a:xfrm flipV="1">
            <a:off x="11134137" y="1268922"/>
            <a:ext cx="0" cy="3918922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90048F6-804F-B961-4E94-9873B55F2B6A}"/>
              </a:ext>
            </a:extLst>
          </p:cNvPr>
          <p:cNvCxnSpPr>
            <a:cxnSpLocks/>
          </p:cNvCxnSpPr>
          <p:nvPr/>
        </p:nvCxnSpPr>
        <p:spPr>
          <a:xfrm flipV="1">
            <a:off x="11285823" y="1268922"/>
            <a:ext cx="0" cy="4192078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Arrow: Pentagon 72">
            <a:extLst>
              <a:ext uri="{FF2B5EF4-FFF2-40B4-BE49-F238E27FC236}">
                <a16:creationId xmlns:a16="http://schemas.microsoft.com/office/drawing/2014/main" id="{50EE2A6C-25C4-D0B4-D040-82F5704B5230}"/>
              </a:ext>
            </a:extLst>
          </p:cNvPr>
          <p:cNvSpPr/>
          <p:nvPr/>
        </p:nvSpPr>
        <p:spPr>
          <a:xfrm rot="16200000">
            <a:off x="10906313" y="5538546"/>
            <a:ext cx="765111" cy="572257"/>
          </a:xfrm>
          <a:prstGeom prst="homePlat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D88E8D1-5F96-6B6E-0D6E-85CD9CEE2A05}"/>
              </a:ext>
            </a:extLst>
          </p:cNvPr>
          <p:cNvSpPr txBox="1"/>
          <p:nvPr/>
        </p:nvSpPr>
        <p:spPr>
          <a:xfrm>
            <a:off x="10982449" y="5571745"/>
            <a:ext cx="578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DAC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1FC4E4F-0008-FE1C-21D1-7F54FFF1F679}"/>
              </a:ext>
            </a:extLst>
          </p:cNvPr>
          <p:cNvSpPr txBox="1"/>
          <p:nvPr/>
        </p:nvSpPr>
        <p:spPr>
          <a:xfrm>
            <a:off x="2937840" y="5470187"/>
            <a:ext cx="5944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is a single DAC line (</a:t>
            </a:r>
            <a:r>
              <a:rPr lang="en-US" dirty="0" err="1"/>
              <a:t>Vcal_p</a:t>
            </a:r>
            <a:r>
              <a:rPr lang="en-US" dirty="0"/>
              <a:t>) that is fed to all the ADC following this distribution line.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34C870C-F9BB-3F7A-6D88-F5105CC21234}"/>
              </a:ext>
            </a:extLst>
          </p:cNvPr>
          <p:cNvSpPr txBox="1"/>
          <p:nvPr/>
        </p:nvSpPr>
        <p:spPr>
          <a:xfrm>
            <a:off x="2214488" y="3208401"/>
            <a:ext cx="8226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AdcCalibEn</a:t>
            </a:r>
            <a:endParaRPr lang="en-US" sz="1100" dirty="0"/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07B3DC43-4886-8A1C-2BE3-1DF48BCF7BCB}"/>
              </a:ext>
            </a:extLst>
          </p:cNvPr>
          <p:cNvCxnSpPr>
            <a:stCxn id="77" idx="0"/>
          </p:cNvCxnSpPr>
          <p:nvPr/>
        </p:nvCxnSpPr>
        <p:spPr>
          <a:xfrm flipV="1">
            <a:off x="2625819" y="2631230"/>
            <a:ext cx="14426" cy="5771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Arrow: Curved Right 90">
            <a:extLst>
              <a:ext uri="{FF2B5EF4-FFF2-40B4-BE49-F238E27FC236}">
                <a16:creationId xmlns:a16="http://schemas.microsoft.com/office/drawing/2014/main" id="{8B90173A-DC7F-F63E-CFE6-296C1CD7D352}"/>
              </a:ext>
            </a:extLst>
          </p:cNvPr>
          <p:cNvSpPr/>
          <p:nvPr/>
        </p:nvSpPr>
        <p:spPr>
          <a:xfrm rot="3778624">
            <a:off x="2533586" y="2366731"/>
            <a:ext cx="110001" cy="309498"/>
          </a:xfrm>
          <a:prstGeom prst="curvedRightArrow">
            <a:avLst>
              <a:gd name="adj1" fmla="val 0"/>
              <a:gd name="adj2" fmla="val 50000"/>
              <a:gd name="adj3" fmla="val 37500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EEB4F36E-C389-7A4E-C6E2-D367915BF6CD}"/>
              </a:ext>
            </a:extLst>
          </p:cNvPr>
          <p:cNvSpPr/>
          <p:nvPr/>
        </p:nvSpPr>
        <p:spPr>
          <a:xfrm>
            <a:off x="6456624" y="984465"/>
            <a:ext cx="346294" cy="52825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132C02C6-B030-D220-8F9A-87F10E644C92}"/>
              </a:ext>
            </a:extLst>
          </p:cNvPr>
          <p:cNvCxnSpPr/>
          <p:nvPr/>
        </p:nvCxnSpPr>
        <p:spPr>
          <a:xfrm flipV="1">
            <a:off x="5493009" y="1403350"/>
            <a:ext cx="982665" cy="5080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1363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1F0F04-9E29-9EE9-90D0-333EDB98C7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CA4404-A4B7-0EDA-67AC-B25E89AF2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C2968A-FF89-07DD-915B-EC3C152431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C7663-A182-15F3-82DE-E2EE78C0AC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TID-ID Edge Computing Systems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223D7-EAD2-C7BE-369B-D40BFA50C8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A0221B-C58F-D7CD-17F4-B3AC47E01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86"/>
            <a:ext cx="12192000" cy="669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60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FBE6EA3-E796-878C-31D3-7C43F1E4DBD1}"/>
              </a:ext>
            </a:extLst>
          </p:cNvPr>
          <p:cNvSpPr txBox="1">
            <a:spLocks/>
          </p:cNvSpPr>
          <p:nvPr/>
        </p:nvSpPr>
        <p:spPr>
          <a:xfrm>
            <a:off x="800100" y="1181100"/>
            <a:ext cx="6817646" cy="48768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marR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marR="0" indent="-1682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58838" marR="0" indent="-1682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16038" indent="-1682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2113" indent="-1682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Summary of main specifications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Noise: </a:t>
            </a:r>
            <a:r>
              <a:rPr lang="en-US" dirty="0"/>
              <a:t>		&lt;100 e</a:t>
            </a:r>
            <a:r>
              <a:rPr lang="en-US" baseline="30000" dirty="0"/>
              <a:t>-</a:t>
            </a:r>
            <a:r>
              <a:rPr lang="en-US" dirty="0"/>
              <a:t>, single-photon resolution at 4 keV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Dynamic range: </a:t>
            </a:r>
            <a:r>
              <a:rPr lang="en-US" dirty="0"/>
              <a:t>	10</a:t>
            </a:r>
            <a:r>
              <a:rPr lang="en-US" baseline="30000" dirty="0"/>
              <a:t>4 </a:t>
            </a:r>
            <a:r>
              <a:rPr lang="en-US" dirty="0"/>
              <a:t>@ 8keV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Size: </a:t>
            </a:r>
            <a:r>
              <a:rPr lang="en-US" dirty="0"/>
              <a:t>		192x168 pixels with 100 µm pitch, </a:t>
            </a:r>
            <a:br>
              <a:rPr lang="en-US" dirty="0"/>
            </a:br>
            <a:r>
              <a:rPr lang="en-US" dirty="0"/>
              <a:t>		~2x2cm</a:t>
            </a:r>
            <a:r>
              <a:rPr lang="en-US" baseline="30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Frame-rate:</a:t>
            </a:r>
            <a:r>
              <a:rPr lang="en-US" dirty="0"/>
              <a:t>	35 kHz</a:t>
            </a:r>
            <a:br>
              <a:rPr lang="en-US" dirty="0"/>
            </a:br>
            <a:r>
              <a:rPr lang="en-US" dirty="0"/>
              <a:t>		(pixel and ADC meet designed for 100kHz operation)</a:t>
            </a:r>
          </a:p>
          <a:p>
            <a:endParaRPr lang="en-US" sz="400" dirty="0"/>
          </a:p>
          <a:p>
            <a:r>
              <a:rPr lang="en-US" b="1" dirty="0">
                <a:solidFill>
                  <a:schemeClr val="tx2"/>
                </a:solidFill>
                <a:latin typeface="Lato" panose="020F0502020204030203" pitchFamily="34" charset="0"/>
              </a:rPr>
              <a:t>Goals of 1</a:t>
            </a:r>
            <a:r>
              <a:rPr lang="en-US" b="1" baseline="30000" dirty="0">
                <a:solidFill>
                  <a:schemeClr val="tx2"/>
                </a:solidFill>
                <a:latin typeface="Lato" panose="020F0502020204030203" pitchFamily="34" charset="0"/>
              </a:rPr>
              <a:t>st</a:t>
            </a:r>
            <a:r>
              <a:rPr lang="en-US" b="1" dirty="0">
                <a:solidFill>
                  <a:schemeClr val="tx2"/>
                </a:solidFill>
                <a:latin typeface="Lato" panose="020F0502020204030203" pitchFamily="34" charset="0"/>
              </a:rPr>
              <a:t> prototype: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</a:rPr>
              <a:t>Demonstrate path towards &gt;25kHz detector on single ASIC on 130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sym typeface="Wingdings" panose="05000000000000000000" pitchFamily="2" charset="2"/>
              </a:rPr>
              <a:t>Retire risks associated with TSV and 3D stacking (ePixHR2.5D)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sym typeface="Wingdings" panose="05000000000000000000" pitchFamily="2" charset="2"/>
              </a:rPr>
              <a:t>Evaluate performance at system level &amp; at LCLS-II beamline at 35 kHz</a:t>
            </a:r>
          </a:p>
          <a:p>
            <a:endParaRPr lang="en-US" sz="400" dirty="0"/>
          </a:p>
          <a:p>
            <a:r>
              <a:rPr lang="en-US" b="1" dirty="0">
                <a:solidFill>
                  <a:schemeClr val="tx2"/>
                </a:solidFill>
                <a:latin typeface="Lato" panose="020F0502020204030203" pitchFamily="34" charset="0"/>
              </a:rPr>
              <a:t>Goals of 2</a:t>
            </a:r>
            <a:r>
              <a:rPr lang="en-US" b="1" baseline="30000" dirty="0">
                <a:solidFill>
                  <a:schemeClr val="tx2"/>
                </a:solidFill>
                <a:latin typeface="Lato" panose="020F0502020204030203" pitchFamily="34" charset="0"/>
              </a:rPr>
              <a:t>nd</a:t>
            </a:r>
            <a:r>
              <a:rPr lang="en-US" b="1" dirty="0">
                <a:solidFill>
                  <a:schemeClr val="tx2"/>
                </a:solidFill>
                <a:latin typeface="Lato" panose="020F0502020204030203" pitchFamily="34" charset="0"/>
              </a:rPr>
              <a:t> prototype: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Lato" panose="020F0502020204030203" pitchFamily="34" charset="0"/>
              </a:rPr>
              <a:t>Optimize pixel front-end circuitry for optimal performance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8450F5-9038-8967-999A-1E0512510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ePixUHR-35 kHz: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2796E-4783-B2CA-015A-39A77F78D3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21BF09-6FDF-BD52-C87F-C5EDE11DCFDB}"/>
              </a:ext>
            </a:extLst>
          </p:cNvPr>
          <p:cNvGrpSpPr/>
          <p:nvPr/>
        </p:nvGrpSpPr>
        <p:grpSpPr>
          <a:xfrm>
            <a:off x="7343922" y="1151290"/>
            <a:ext cx="4045636" cy="4389468"/>
            <a:chOff x="609843" y="1218824"/>
            <a:chExt cx="4198589" cy="45554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AE32299-73D8-CB14-C5E8-049044B3E2AB}"/>
                </a:ext>
              </a:extLst>
            </p:cNvPr>
            <p:cNvGrpSpPr/>
            <p:nvPr/>
          </p:nvGrpSpPr>
          <p:grpSpPr>
            <a:xfrm>
              <a:off x="609843" y="1386976"/>
              <a:ext cx="4198589" cy="4387268"/>
              <a:chOff x="576031" y="2257450"/>
              <a:chExt cx="2713798" cy="3249241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361F480-D2CD-CEE7-28E5-7ADEF09E6E7A}"/>
                  </a:ext>
                </a:extLst>
              </p:cNvPr>
              <p:cNvSpPr/>
              <p:nvPr/>
            </p:nvSpPr>
            <p:spPr>
              <a:xfrm flipH="1">
                <a:off x="808999" y="2257450"/>
                <a:ext cx="2480830" cy="2878405"/>
              </a:xfrm>
              <a:prstGeom prst="rect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0599D8C-DC8C-E1F7-0A15-A76598C73809}"/>
                  </a:ext>
                </a:extLst>
              </p:cNvPr>
              <p:cNvSpPr/>
              <p:nvPr/>
            </p:nvSpPr>
            <p:spPr>
              <a:xfrm flipH="1">
                <a:off x="890370" y="2322049"/>
                <a:ext cx="2316763" cy="151285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5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Pixel matrix: 192 (H) x 168 (V) - Clusters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7D3EA28-C644-978F-AE86-E255230DB401}"/>
                  </a:ext>
                </a:extLst>
              </p:cNvPr>
              <p:cNvSpPr/>
              <p:nvPr/>
            </p:nvSpPr>
            <p:spPr>
              <a:xfrm flipH="1">
                <a:off x="890370" y="4081462"/>
                <a:ext cx="591500" cy="327333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Readout</a:t>
                </a: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DE7BE140-8526-A797-066B-822CE552D2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27119" y="4408795"/>
                <a:ext cx="0" cy="91511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42D3890A-94F4-B373-B3F1-C65B69CB5E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58979" y="4408795"/>
                <a:ext cx="0" cy="91511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7">
                <a:extLst>
                  <a:ext uri="{FF2B5EF4-FFF2-40B4-BE49-F238E27FC236}">
                    <a16:creationId xmlns:a16="http://schemas.microsoft.com/office/drawing/2014/main" id="{B8D6D376-A010-3ABA-B222-B08880AE7F92}"/>
                  </a:ext>
                </a:extLst>
              </p:cNvPr>
              <p:cNvSpPr txBox="1"/>
              <p:nvPr/>
            </p:nvSpPr>
            <p:spPr>
              <a:xfrm flipH="1">
                <a:off x="954497" y="5318639"/>
                <a:ext cx="2206068" cy="188052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5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x16 LVDS outputs @ 1.1 Gb/s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23ADF66-ECA3-58E6-4A40-10E6A6B26577}"/>
                  </a:ext>
                </a:extLst>
              </p:cNvPr>
              <p:cNvSpPr/>
              <p:nvPr/>
            </p:nvSpPr>
            <p:spPr>
              <a:xfrm flipH="1">
                <a:off x="890370" y="4455418"/>
                <a:ext cx="2316763" cy="327333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5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Slow control &amp; analog bias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090D825B-31D7-D37F-FFDE-64F03516E2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56109" y="3834898"/>
                <a:ext cx="0" cy="2465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B275657B-0E21-22AA-B28D-A51417B687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87084" y="3834898"/>
                <a:ext cx="0" cy="2465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4048A593-0F06-0F84-B061-5F5EE529FF5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58556" y="3834898"/>
                <a:ext cx="0" cy="2465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1FC27AF8-74D8-C8FD-F9AD-DF4AEA1B06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98084" y="3834898"/>
                <a:ext cx="0" cy="2465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E4542E02-EAD5-AE43-AC38-256DD574D6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75543" y="3834898"/>
                <a:ext cx="0" cy="2465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BD67725C-98DC-76D9-4885-20172F53902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15071" y="3834898"/>
                <a:ext cx="0" cy="2465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8">
                <a:extLst>
                  <a:ext uri="{FF2B5EF4-FFF2-40B4-BE49-F238E27FC236}">
                    <a16:creationId xmlns:a16="http://schemas.microsoft.com/office/drawing/2014/main" id="{B93F2E32-AE2C-5DD0-A3ED-4A78A16F0CCB}"/>
                  </a:ext>
                </a:extLst>
              </p:cNvPr>
              <p:cNvSpPr txBox="1"/>
              <p:nvPr/>
            </p:nvSpPr>
            <p:spPr>
              <a:xfrm rot="16200000" flipH="1">
                <a:off x="120221" y="3660374"/>
                <a:ext cx="1130448" cy="218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b="1" dirty="0" err="1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ePixUHR</a:t>
                </a:r>
                <a:r>
                  <a:rPr lang="en-US" sz="1600" b="1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ASIC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0D35C1DF-0398-F631-EE7A-A1DC44514BBD}"/>
                  </a:ext>
                </a:extLst>
              </p:cNvPr>
              <p:cNvSpPr/>
              <p:nvPr/>
            </p:nvSpPr>
            <p:spPr>
              <a:xfrm flipH="1">
                <a:off x="1215938" y="3394320"/>
                <a:ext cx="171092" cy="1710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82D095F-97EA-2DDE-7869-8547225FCE71}"/>
                  </a:ext>
                </a:extLst>
              </p:cNvPr>
              <p:cNvSpPr/>
              <p:nvPr/>
            </p:nvSpPr>
            <p:spPr>
              <a:xfrm flipH="1">
                <a:off x="1502625" y="3394320"/>
                <a:ext cx="171092" cy="1710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963375DF-C5D9-B5ED-281E-BB9C6521A31E}"/>
                  </a:ext>
                </a:extLst>
              </p:cNvPr>
              <p:cNvSpPr/>
              <p:nvPr/>
            </p:nvSpPr>
            <p:spPr>
              <a:xfrm flipH="1">
                <a:off x="1770845" y="3394320"/>
                <a:ext cx="171092" cy="1710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D38D3CD9-26F3-3E5C-2A30-7A98BC9E0DF0}"/>
                  </a:ext>
                </a:extLst>
              </p:cNvPr>
              <p:cNvSpPr/>
              <p:nvPr/>
            </p:nvSpPr>
            <p:spPr>
              <a:xfrm flipH="1">
                <a:off x="2057531" y="3394320"/>
                <a:ext cx="171092" cy="1710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094D75DF-5EF1-5B20-0016-52D7CB21D74F}"/>
                  </a:ext>
                </a:extLst>
              </p:cNvPr>
              <p:cNvSpPr/>
              <p:nvPr/>
            </p:nvSpPr>
            <p:spPr>
              <a:xfrm flipH="1">
                <a:off x="2346375" y="3394320"/>
                <a:ext cx="171092" cy="1710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2690DFD0-57C2-05DB-20F6-64412B05999B}"/>
                  </a:ext>
                </a:extLst>
              </p:cNvPr>
              <p:cNvSpPr/>
              <p:nvPr/>
            </p:nvSpPr>
            <p:spPr>
              <a:xfrm flipH="1">
                <a:off x="2633062" y="3394320"/>
                <a:ext cx="171092" cy="1710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70DB0030-1128-FC76-EE84-A20FDEF5F72C}"/>
                  </a:ext>
                </a:extLst>
              </p:cNvPr>
              <p:cNvSpPr/>
              <p:nvPr/>
            </p:nvSpPr>
            <p:spPr>
              <a:xfrm flipH="1">
                <a:off x="2882684" y="3394320"/>
                <a:ext cx="171092" cy="1710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C82D0D3-026D-FB63-C3C0-188EF8CDA6FE}"/>
                  </a:ext>
                </a:extLst>
              </p:cNvPr>
              <p:cNvSpPr/>
              <p:nvPr/>
            </p:nvSpPr>
            <p:spPr>
              <a:xfrm flipH="1">
                <a:off x="1497216" y="4081462"/>
                <a:ext cx="591500" cy="327333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Readout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3ADC23A-222E-CE0E-FF27-CEA063475DA4}"/>
                  </a:ext>
                </a:extLst>
              </p:cNvPr>
              <p:cNvSpPr/>
              <p:nvPr/>
            </p:nvSpPr>
            <p:spPr>
              <a:xfrm flipH="1">
                <a:off x="2615633" y="4081462"/>
                <a:ext cx="591500" cy="327333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Readout</a:t>
                </a:r>
              </a:p>
            </p:txBody>
          </p: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8EEF962-91B1-71DD-DB4C-A7906FC29AC9}"/>
                </a:ext>
              </a:extLst>
            </p:cNvPr>
            <p:cNvSpPr/>
            <p:nvPr/>
          </p:nvSpPr>
          <p:spPr>
            <a:xfrm flipH="1">
              <a:off x="1157995" y="1218824"/>
              <a:ext cx="3584326" cy="186910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Si Sensor </a:t>
              </a:r>
              <a:br>
                <a:rPr lang="en-US" sz="105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r>
                <a:rPr lang="en-US" sz="105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100 µm pitch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EB4F2DA-C1B9-E103-83A3-4F182000C0F9}"/>
                </a:ext>
              </a:extLst>
            </p:cNvPr>
            <p:cNvSpPr txBox="1"/>
            <p:nvPr/>
          </p:nvSpPr>
          <p:spPr>
            <a:xfrm>
              <a:off x="3086847" y="3905779"/>
              <a:ext cx="4860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 x16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C33CC62-E332-B426-611A-799438813F66}"/>
                </a:ext>
              </a:extLst>
            </p:cNvPr>
            <p:cNvSpPr/>
            <p:nvPr/>
          </p:nvSpPr>
          <p:spPr>
            <a:xfrm flipH="1">
              <a:off x="1096165" y="4853492"/>
              <a:ext cx="3584326" cy="23031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Serializers &amp; clock spine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58269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B19A75-E4F5-B6C7-D4C8-888D5CFAFE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AF8B56-138B-4277-F2DC-46889347A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D26C16-6842-CBAF-21F9-AE94D6732B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2F6DA-E88F-C5E6-6C4C-6DF0C83780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TID-ID Edge Computing Systems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F7401-AF61-361F-9D3D-54B0E6BC1A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3C65D2-9E3B-6E9B-0D70-016D676F2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169"/>
            <a:ext cx="12192000" cy="627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35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8450F5-9038-8967-999A-1E0512510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Pixel matrix architecture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2796E-4783-B2CA-015A-39A77F78D3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3DE84A-1B0F-18F1-9AB3-77CDB64E49A2}"/>
              </a:ext>
            </a:extLst>
          </p:cNvPr>
          <p:cNvSpPr txBox="1"/>
          <p:nvPr/>
        </p:nvSpPr>
        <p:spPr>
          <a:xfrm>
            <a:off x="3686970" y="5320686"/>
            <a:ext cx="28686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Operates at 100 kHz – 1 MHz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 sensor: 100x100 µm</a:t>
            </a:r>
            <a:r>
              <a:rPr lang="en-US" sz="1400" baseline="30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ASIC: 50x100 µm</a:t>
            </a:r>
            <a:r>
              <a:rPr lang="en-US" sz="1400" baseline="30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  <a:endParaRPr lang="en-US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8702A9-A8C7-6D93-2B05-7B3EB908E60A}"/>
              </a:ext>
            </a:extLst>
          </p:cNvPr>
          <p:cNvSpPr txBox="1"/>
          <p:nvPr/>
        </p:nvSpPr>
        <p:spPr>
          <a:xfrm>
            <a:off x="4304871" y="5010809"/>
            <a:ext cx="631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Pixel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DBC326-A0BD-3FD0-8B1B-4C5CF7AC8711}"/>
              </a:ext>
            </a:extLst>
          </p:cNvPr>
          <p:cNvSpPr txBox="1"/>
          <p:nvPr/>
        </p:nvSpPr>
        <p:spPr>
          <a:xfrm>
            <a:off x="1290124" y="5000368"/>
            <a:ext cx="840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Cluster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D53C5B-D70C-DED5-B290-6D3AFD43B7CA}"/>
              </a:ext>
            </a:extLst>
          </p:cNvPr>
          <p:cNvSpPr txBox="1"/>
          <p:nvPr/>
        </p:nvSpPr>
        <p:spPr>
          <a:xfrm>
            <a:off x="1205630" y="924792"/>
            <a:ext cx="2580840" cy="42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600x1200 µm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0BDCEA-E6E0-6AA7-0A2D-CE9DE60D8046}"/>
              </a:ext>
            </a:extLst>
          </p:cNvPr>
          <p:cNvSpPr txBox="1"/>
          <p:nvPr/>
        </p:nvSpPr>
        <p:spPr>
          <a:xfrm>
            <a:off x="412317" y="5320687"/>
            <a:ext cx="28686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72 pixels </a:t>
            </a: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</a:t>
            </a: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 ADC @ 8 MSPS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Digital logic for pixel configuration and readout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271937-343A-27C4-3FE9-40FB778B7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264" y="1237332"/>
            <a:ext cx="1879014" cy="3689162"/>
          </a:xfrm>
          <a:prstGeom prst="rect">
            <a:avLst/>
          </a:prstGeom>
          <a:ln w="19050">
            <a:solidFill>
              <a:schemeClr val="tx1"/>
            </a:solidFill>
            <a:prstDash val="dash"/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4449D0C-11F6-4B21-7344-ADA633F84BE7}"/>
              </a:ext>
            </a:extLst>
          </p:cNvPr>
          <p:cNvGrpSpPr/>
          <p:nvPr/>
        </p:nvGrpSpPr>
        <p:grpSpPr>
          <a:xfrm>
            <a:off x="791507" y="1237332"/>
            <a:ext cx="1864548" cy="3689162"/>
            <a:chOff x="3272620" y="-3671668"/>
            <a:chExt cx="1496169" cy="296029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7C7951E-8DDB-775A-C992-46532A5D8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72620" y="-3671668"/>
              <a:ext cx="1496169" cy="2960295"/>
            </a:xfrm>
            <a:prstGeom prst="rect">
              <a:avLst/>
            </a:prstGeom>
            <a:ln w="28575">
              <a:noFill/>
              <a:prstDash val="dash"/>
            </a:ln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92BB586-2E35-7D9A-E2FC-D382DFD1A1AF}"/>
                </a:ext>
              </a:extLst>
            </p:cNvPr>
            <p:cNvGrpSpPr/>
            <p:nvPr/>
          </p:nvGrpSpPr>
          <p:grpSpPr>
            <a:xfrm>
              <a:off x="3685585" y="-3635853"/>
              <a:ext cx="661418" cy="1457366"/>
              <a:chOff x="3685585" y="-3635853"/>
              <a:chExt cx="661418" cy="1457366"/>
            </a:xfrm>
          </p:grpSpPr>
          <p:sp>
            <p:nvSpPr>
              <p:cNvPr id="17" name="Pentagon 12">
                <a:extLst>
                  <a:ext uri="{FF2B5EF4-FFF2-40B4-BE49-F238E27FC236}">
                    <a16:creationId xmlns:a16="http://schemas.microsoft.com/office/drawing/2014/main" id="{703D12B4-43F2-0024-FCE3-E7796A07D61E}"/>
                  </a:ext>
                </a:extLst>
              </p:cNvPr>
              <p:cNvSpPr/>
              <p:nvPr/>
            </p:nvSpPr>
            <p:spPr bwMode="auto">
              <a:xfrm rot="16200000" flipV="1">
                <a:off x="3495812" y="-2920825"/>
                <a:ext cx="1040965" cy="443711"/>
              </a:xfrm>
              <a:prstGeom prst="homePlate">
                <a:avLst/>
              </a:prstGeom>
              <a:solidFill>
                <a:srgbClr val="FFE2C6">
                  <a:alpha val="50196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 algn="ctr" defTabSz="4389438" eaLnBrk="1" hangingPunct="1">
                  <a:defRPr/>
                </a:pPr>
                <a:r>
                  <a:rPr lang="en-US" sz="1200" b="1"/>
                  <a:t>ADC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34D6F77-64EA-22F3-FD6A-0397BBF9E479}"/>
                  </a:ext>
                </a:extLst>
              </p:cNvPr>
              <p:cNvSpPr/>
              <p:nvPr/>
            </p:nvSpPr>
            <p:spPr bwMode="auto">
              <a:xfrm>
                <a:off x="3685585" y="-3635853"/>
                <a:ext cx="661418" cy="397987"/>
              </a:xfrm>
              <a:prstGeom prst="rect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 algn="ctr" defTabSz="4389438" eaLnBrk="1" hangingPunct="1">
                  <a:defRPr/>
                </a:pPr>
                <a:r>
                  <a:rPr lang="en-US" sz="1200">
                    <a:solidFill>
                      <a:schemeClr val="bg1"/>
                    </a:solidFill>
                    <a:latin typeface="+mj-lt"/>
                  </a:rPr>
                  <a:t>Digital</a:t>
                </a:r>
              </a:p>
              <a:p>
                <a:pPr algn="ctr" defTabSz="4389438" eaLnBrk="1" hangingPunct="1">
                  <a:defRPr/>
                </a:pPr>
                <a:r>
                  <a:rPr lang="en-US" sz="1200">
                    <a:solidFill>
                      <a:schemeClr val="bg1"/>
                    </a:solidFill>
                    <a:latin typeface="+mj-lt"/>
                  </a:rPr>
                  <a:t>logic</a:t>
                </a:r>
              </a:p>
            </p:txBody>
          </p:sp>
        </p:grp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29EB4E-E856-6CE7-C22D-4EFA220EBA10}"/>
              </a:ext>
            </a:extLst>
          </p:cNvPr>
          <p:cNvCxnSpPr>
            <a:cxnSpLocks/>
            <a:endCxn id="20" idx="0"/>
          </p:cNvCxnSpPr>
          <p:nvPr/>
        </p:nvCxnSpPr>
        <p:spPr>
          <a:xfrm flipH="1">
            <a:off x="2496050" y="1237332"/>
            <a:ext cx="1253214" cy="90837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3238">
            <a:extLst>
              <a:ext uri="{FF2B5EF4-FFF2-40B4-BE49-F238E27FC236}">
                <a16:creationId xmlns:a16="http://schemas.microsoft.com/office/drawing/2014/main" id="{09F79C97-2C18-CCA0-9988-7EAA6F36FA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6075" y="2145705"/>
            <a:ext cx="259950" cy="270257"/>
          </a:xfrm>
          <a:prstGeom prst="rect">
            <a:avLst/>
          </a:prstGeom>
          <a:noFill/>
          <a:ln w="19050" algn="ctr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389438">
              <a:spcBef>
                <a:spcPct val="20000"/>
              </a:spcBef>
              <a:buChar char="•"/>
              <a:defRPr sz="15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389438">
              <a:spcBef>
                <a:spcPct val="20000"/>
              </a:spcBef>
              <a:buChar char="–"/>
              <a:defRPr sz="1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389438">
              <a:spcBef>
                <a:spcPct val="20000"/>
              </a:spcBef>
              <a:buChar char="•"/>
              <a:defRPr sz="1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389438">
              <a:spcBef>
                <a:spcPct val="20000"/>
              </a:spcBef>
              <a:buChar char="–"/>
              <a:defRPr sz="9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389438">
              <a:spcBef>
                <a:spcPct val="20000"/>
              </a:spcBef>
              <a:buChar char="»"/>
              <a:defRPr sz="9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389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389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389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389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Verdana" panose="020B060403050404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94CB192-073D-2FC8-F933-A7E8D4670D58}"/>
              </a:ext>
            </a:extLst>
          </p:cNvPr>
          <p:cNvCxnSpPr>
            <a:cxnSpLocks/>
            <a:endCxn id="20" idx="2"/>
          </p:cNvCxnSpPr>
          <p:nvPr/>
        </p:nvCxnSpPr>
        <p:spPr>
          <a:xfrm flipH="1" flipV="1">
            <a:off x="2496050" y="2415962"/>
            <a:ext cx="1204487" cy="249569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5C07525-3A0C-A236-C6E4-82F6E7653C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5705860"/>
              </p:ext>
            </p:extLst>
          </p:nvPr>
        </p:nvGraphicFramePr>
        <p:xfrm>
          <a:off x="7619065" y="2927836"/>
          <a:ext cx="2580840" cy="2769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3CEF905-B748-10E9-5CEB-8F0F5AD85E67}"/>
              </a:ext>
            </a:extLst>
          </p:cNvPr>
          <p:cNvSpPr txBox="1"/>
          <p:nvPr/>
        </p:nvSpPr>
        <p:spPr>
          <a:xfrm>
            <a:off x="7169736" y="5528169"/>
            <a:ext cx="34794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sz="12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Power consumption of different blocks in matrix</a:t>
            </a:r>
          </a:p>
          <a:p>
            <a:pPr algn="ctr" defTabSz="1219170">
              <a:defRPr/>
            </a:pPr>
            <a:r>
              <a:rPr lang="en-US" sz="12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(power density: 0.94 W/cm</a:t>
            </a:r>
            <a:r>
              <a:rPr lang="en-US" sz="1200" b="1" baseline="300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  <a:r>
              <a:rPr lang="en-US" sz="12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  <a:endParaRPr lang="en-US" sz="1200" b="1" baseline="30000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B1DBFEF-B792-C16E-16FF-1D45412F08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5572" y="1237332"/>
            <a:ext cx="5000716" cy="148944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8B61291-F539-4389-D489-EBC5A1F45FB7}"/>
              </a:ext>
            </a:extLst>
          </p:cNvPr>
          <p:cNvSpPr txBox="1"/>
          <p:nvPr/>
        </p:nvSpPr>
        <p:spPr>
          <a:xfrm>
            <a:off x="7169736" y="2788937"/>
            <a:ext cx="34794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sz="12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Pixel analog front-end block diagram</a:t>
            </a:r>
            <a:endParaRPr lang="en-US" sz="1200" b="1" baseline="30000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331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285F29-96AB-F0B5-CF4A-AA2723D0E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12b Analog-to-Digital Converter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0FDE1B-5A99-E56D-9963-4A4B5B15999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6884" y="4384128"/>
            <a:ext cx="10506916" cy="1752551"/>
          </a:xfrm>
        </p:spPr>
        <p:txBody>
          <a:bodyPr/>
          <a:lstStyle/>
          <a:p>
            <a:r>
              <a:rPr lang="en-US" b="1" dirty="0"/>
              <a:t>Differential Successive Approximation Register (SAR) architecture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Optimized switching scheme to reduce both area and power consumption (on ADC local reference buffers)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Novel circuit to perform built-in single-ended to differential conversion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Based on custom-designed MOM capacitors with differential metal strips [</a:t>
            </a:r>
            <a:r>
              <a:rPr lang="en-US" dirty="0" err="1"/>
              <a:t>Harpe</a:t>
            </a:r>
            <a:r>
              <a:rPr lang="en-US" dirty="0"/>
              <a:t>, JSSC’19]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Total of 384 ADCs + local reference buffers operating synchronously in pixel matrix</a:t>
            </a: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68D55-18C7-5E2E-C6FC-38E59013A3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020F36AD-6D86-7590-A4B7-B2AA32B0F6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6075" y="6282824"/>
            <a:ext cx="5514975" cy="365125"/>
          </a:xfrm>
        </p:spPr>
        <p:txBody>
          <a:bodyPr/>
          <a:lstStyle/>
          <a:p>
            <a:r>
              <a:rPr lang="en-US" dirty="0"/>
              <a:t>Aldo P. Perez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99730F-DC22-73E9-51F4-449861D581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212" y="1367748"/>
            <a:ext cx="4705350" cy="254748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4C19456-CA97-F944-4092-4493D1B24BAB}"/>
              </a:ext>
            </a:extLst>
          </p:cNvPr>
          <p:cNvGrpSpPr/>
          <p:nvPr/>
        </p:nvGrpSpPr>
        <p:grpSpPr>
          <a:xfrm rot="5400000">
            <a:off x="7148400" y="60344"/>
            <a:ext cx="3201243" cy="5009532"/>
            <a:chOff x="1294511" y="1220835"/>
            <a:chExt cx="3262048" cy="510468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6F0E10-1F5D-5C47-CDCE-B96E20742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3313" y="1220835"/>
              <a:ext cx="2893246" cy="4739996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81DE529-D106-A4EF-F2AD-8A802E71273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045289" y="4576682"/>
              <a:ext cx="0" cy="28831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C4B77E0-AEA9-DE06-879E-D262230BE0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03696" y="1220840"/>
              <a:ext cx="0" cy="47969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434A28-7844-BB91-4277-AAEAB0D2AC72}"/>
                </a:ext>
              </a:extLst>
            </p:cNvPr>
            <p:cNvSpPr txBox="1"/>
            <p:nvPr/>
          </p:nvSpPr>
          <p:spPr>
            <a:xfrm>
              <a:off x="2886074" y="6017745"/>
              <a:ext cx="7793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Lato" panose="020F0502020204030203" pitchFamily="34" charset="0"/>
                </a:rPr>
                <a:t>180 um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FD1426-C812-2B2C-713C-3FB7597EF9CC}"/>
                </a:ext>
              </a:extLst>
            </p:cNvPr>
            <p:cNvSpPr txBox="1"/>
            <p:nvPr/>
          </p:nvSpPr>
          <p:spPr>
            <a:xfrm rot="16200000">
              <a:off x="1058709" y="3605110"/>
              <a:ext cx="7793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Lato" panose="020F0502020204030203" pitchFamily="34" charset="0"/>
                </a:rPr>
                <a:t>260 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9059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3110B8-E165-4DA7-C1A3-BE7CD0162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data to the ASIC periphery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DA8E1B-98E5-762D-72AF-822485F23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A20BB4-4398-7EFD-DC71-4AF6E539EB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M. Hammer, A. Gupta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E3FE06-8184-BF1A-6894-D3F023639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38"/>
          <a:stretch/>
        </p:blipFill>
        <p:spPr>
          <a:xfrm>
            <a:off x="1409700" y="957497"/>
            <a:ext cx="9244011" cy="55019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952676-01A5-7772-7888-62353B026C60}"/>
              </a:ext>
            </a:extLst>
          </p:cNvPr>
          <p:cNvSpPr txBox="1"/>
          <p:nvPr/>
        </p:nvSpPr>
        <p:spPr>
          <a:xfrm>
            <a:off x="5910658" y="1120448"/>
            <a:ext cx="4642012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A/D conversion is synchronous in all clusters in pixel matrix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Data is shifted to cluster below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Matrix acts as a large shift register</a:t>
            </a:r>
          </a:p>
        </p:txBody>
      </p:sp>
    </p:spTree>
    <p:extLst>
      <p:ext uri="{BB962C8B-B14F-4D97-AF65-F5344CB8AC3E}">
        <p14:creationId xmlns:p14="http://schemas.microsoft.com/office/powerpoint/2010/main" val="2795113393"/>
      </p:ext>
    </p:extLst>
  </p:cSld>
  <p:clrMapOvr>
    <a:masterClrMapping/>
  </p:clrMapOvr>
</p:sld>
</file>

<file path=ppt/theme/theme1.xml><?xml version="1.0" encoding="utf-8"?>
<a:theme xmlns:a="http://schemas.openxmlformats.org/drawingml/2006/main" name="SLAC Covers/Title Slides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031622" id="{4765C110-CC2B-6E45-B2B3-75F5A1911DB3}" vid="{9DA077EA-6666-B14D-81C9-2FD28442B6D0}"/>
    </a:ext>
  </a:extLst>
</a:theme>
</file>

<file path=ppt/theme/theme2.xml><?xml version="1.0" encoding="utf-8"?>
<a:theme xmlns:a="http://schemas.openxmlformats.org/drawingml/2006/main" name="SLAC Interio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031622" id="{4765C110-CC2B-6E45-B2B3-75F5A1911DB3}" vid="{7FBC852C-56B0-CE44-BF70-AA1CE13EFFE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SLAC_PPT_Presentation_template_031622 (1)</Template>
  <TotalTime>9691</TotalTime>
  <Words>4501</Words>
  <Application>Microsoft Office PowerPoint</Application>
  <PresentationFormat>Widescreen</PresentationFormat>
  <Paragraphs>876</Paragraphs>
  <Slides>60</Slides>
  <Notes>4</Notes>
  <HiddenSlides>3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72" baseType="lpstr">
      <vt:lpstr>Wingdings</vt:lpstr>
      <vt:lpstr>Lato</vt:lpstr>
      <vt:lpstr>Symbol</vt:lpstr>
      <vt:lpstr>Montserrat</vt:lpstr>
      <vt:lpstr>Calibri Light</vt:lpstr>
      <vt:lpstr>Verdana</vt:lpstr>
      <vt:lpstr>Arial</vt:lpstr>
      <vt:lpstr>Calibri</vt:lpstr>
      <vt:lpstr>Lato Black</vt:lpstr>
      <vt:lpstr>TimesNewRomanPS</vt:lpstr>
      <vt:lpstr>SLAC Covers/Title Slides</vt:lpstr>
      <vt:lpstr>SLAC Interior Slides</vt:lpstr>
      <vt:lpstr>PowerPoint Presentation</vt:lpstr>
      <vt:lpstr>LCLS-II &amp; LCLS-II-HE: revolutionary tools for X-ray science</vt:lpstr>
      <vt:lpstr>LCLS-II &amp; LCLS-II-HE: revolutionary tools for X-ray science</vt:lpstr>
      <vt:lpstr>SLAC long-term X-ray detector development plan </vt:lpstr>
      <vt:lpstr>SLAC long-term X-ray detector development plan </vt:lpstr>
      <vt:lpstr>ePixUHR-35 kHz: overview</vt:lpstr>
      <vt:lpstr>Pixel matrix architecture</vt:lpstr>
      <vt:lpstr>12b Analog-to-Digital Converter</vt:lpstr>
      <vt:lpstr>Moving data to the ASIC periphery</vt:lpstr>
      <vt:lpstr>Results – prototype system</vt:lpstr>
      <vt:lpstr>Results – ADC matrix</vt:lpstr>
      <vt:lpstr>Results – pixel response</vt:lpstr>
      <vt:lpstr>Towards ePixUHR-100kHz</vt:lpstr>
      <vt:lpstr>SLAC long-term X-ray detector development plan </vt:lpstr>
      <vt:lpstr>The science case for detectors: high-rate and versatility</vt:lpstr>
      <vt:lpstr>SparkPix family</vt:lpstr>
      <vt:lpstr>Energy + triggering</vt:lpstr>
      <vt:lpstr>SparkPix-ED: science driver &amp; concept</vt:lpstr>
      <vt:lpstr>MHz mode</vt:lpstr>
      <vt:lpstr>SparkPix-ED: overview of results from 1st prototype</vt:lpstr>
      <vt:lpstr>SparkPix-ED: fast trigger mode</vt:lpstr>
      <vt:lpstr>Energy + data compression</vt:lpstr>
      <vt:lpstr>SparkPix-RT: motivation</vt:lpstr>
      <vt:lpstr>Compression algorithms</vt:lpstr>
      <vt:lpstr>Compression algorithms</vt:lpstr>
      <vt:lpstr>SparkPix-RT: status and next steps</vt:lpstr>
      <vt:lpstr>Energy + sparse readout</vt:lpstr>
      <vt:lpstr>SparkPix-S: science driver and detector needs</vt:lpstr>
      <vt:lpstr>SparkPix-S: overview</vt:lpstr>
      <vt:lpstr>SparkPix-S: pixel overview</vt:lpstr>
      <vt:lpstr>SparkPix-S: status and next steps</vt:lpstr>
      <vt:lpstr>PowerPoint Presentation</vt:lpstr>
      <vt:lpstr>Summary</vt:lpstr>
      <vt:lpstr>Future research directions</vt:lpstr>
      <vt:lpstr>PowerPoint Presentation</vt:lpstr>
      <vt:lpstr>Methodology towards higher rates</vt:lpstr>
      <vt:lpstr>1 to 1,000 Hz</vt:lpstr>
      <vt:lpstr>ePix X-ray Detectors 1-120 Hz</vt:lpstr>
      <vt:lpstr>ePix10K 120 – 1000 Hz </vt:lpstr>
      <vt:lpstr>5 to 7 kHz</vt:lpstr>
      <vt:lpstr>ePixHR @ 5-7 kHz</vt:lpstr>
      <vt:lpstr>ePixHR @ 5-7 kHz</vt:lpstr>
      <vt:lpstr>ePixHR @ 5-7 kHz</vt:lpstr>
      <vt:lpstr>ePixM – Monolithic / Hybrid Soft X-ray Imager @ 5kKz</vt:lpstr>
      <vt:lpstr>ePixM – Monolithic / Hybrid Soft X-ray Imager @ 5kKz</vt:lpstr>
      <vt:lpstr>ePixM – Performance</vt:lpstr>
      <vt:lpstr>ePixM – Performance</vt:lpstr>
      <vt:lpstr>Cluster &amp; pixel layout</vt:lpstr>
      <vt:lpstr>Cluster &amp; pixel layout</vt:lpstr>
      <vt:lpstr>ePixUHR digital readout logic</vt:lpstr>
      <vt:lpstr>Clock distribution and serializer</vt:lpstr>
      <vt:lpstr>ASIC-FPGA codesign</vt:lpstr>
      <vt:lpstr>Methodology: co-design</vt:lpstr>
      <vt:lpstr>Methodology: co-design</vt:lpstr>
      <vt:lpstr>SparkPix-ED: specifications</vt:lpstr>
      <vt:lpstr>SparkPix-ED: overall architecture</vt:lpstr>
      <vt:lpstr>SparkPix-S: specifications</vt:lpstr>
      <vt:lpstr>ePixUHR ADCs: DAC testing line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Rota, Lorenzo</dc:creator>
  <cp:keywords/>
  <dc:description/>
  <cp:lastModifiedBy>Lorenzo Rota</cp:lastModifiedBy>
  <cp:revision>17</cp:revision>
  <dcterms:created xsi:type="dcterms:W3CDTF">2022-04-14T19:09:44Z</dcterms:created>
  <dcterms:modified xsi:type="dcterms:W3CDTF">2023-06-12T06:35:49Z</dcterms:modified>
  <cp:category/>
</cp:coreProperties>
</file>