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61" r:id="rId3"/>
    <p:sldId id="257" r:id="rId4"/>
    <p:sldId id="258" r:id="rId5"/>
    <p:sldId id="282" r:id="rId6"/>
    <p:sldId id="259" r:id="rId7"/>
    <p:sldId id="260" r:id="rId8"/>
    <p:sldId id="279" r:id="rId9"/>
    <p:sldId id="281" r:id="rId10"/>
    <p:sldId id="280" r:id="rId11"/>
    <p:sldId id="292" r:id="rId12"/>
    <p:sldId id="287" r:id="rId13"/>
    <p:sldId id="288" r:id="rId14"/>
    <p:sldId id="262" r:id="rId15"/>
    <p:sldId id="290" r:id="rId16"/>
    <p:sldId id="265" r:id="rId17"/>
    <p:sldId id="264" r:id="rId18"/>
    <p:sldId id="263" r:id="rId19"/>
    <p:sldId id="266" r:id="rId20"/>
    <p:sldId id="267" r:id="rId21"/>
    <p:sldId id="271" r:id="rId22"/>
    <p:sldId id="276" r:id="rId23"/>
    <p:sldId id="268" r:id="rId24"/>
    <p:sldId id="289" r:id="rId25"/>
    <p:sldId id="269" r:id="rId26"/>
    <p:sldId id="272" r:id="rId27"/>
    <p:sldId id="277" r:id="rId28"/>
    <p:sldId id="270" r:id="rId29"/>
    <p:sldId id="273" r:id="rId30"/>
    <p:sldId id="274" r:id="rId31"/>
    <p:sldId id="278" r:id="rId32"/>
    <p:sldId id="275" r:id="rId33"/>
    <p:sldId id="283" r:id="rId34"/>
    <p:sldId id="286" r:id="rId35"/>
    <p:sldId id="284" r:id="rId36"/>
    <p:sldId id="285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BEB6B-E3A3-42AF-9CDF-B3DD4B18D1B7}" v="1228" dt="2023-06-12T08:10:07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2" autoAdjust="0"/>
    <p:restoredTop sz="94694"/>
  </p:normalViewPr>
  <p:slideViewPr>
    <p:cSldViewPr snapToGrid="0" snapToObjects="1">
      <p:cViewPr>
        <p:scale>
          <a:sx n="99" d="100"/>
          <a:sy n="99" d="100"/>
        </p:scale>
        <p:origin x="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ni, Dominik" userId="daa782e1-f300-4022-9811-f127f1e931f6" providerId="ADAL" clId="{D79BEB6B-E3A3-42AF-9CDF-B3DD4B18D1B7}"/>
    <pc:docChg chg="undo redo custSel addSld delSld modSld sldOrd addSection delSection">
      <pc:chgData name="Gorni, Dominik" userId="daa782e1-f300-4022-9811-f127f1e931f6" providerId="ADAL" clId="{D79BEB6B-E3A3-42AF-9CDF-B3DD4B18D1B7}" dt="2023-06-12T08:18:09.294" v="5057" actId="1076"/>
      <pc:docMkLst>
        <pc:docMk/>
      </pc:docMkLst>
      <pc:sldChg chg="modSp mod ord">
        <pc:chgData name="Gorni, Dominik" userId="daa782e1-f300-4022-9811-f127f1e931f6" providerId="ADAL" clId="{D79BEB6B-E3A3-42AF-9CDF-B3DD4B18D1B7}" dt="2023-06-12T08:06:28.248" v="4977" actId="20577"/>
        <pc:sldMkLst>
          <pc:docMk/>
          <pc:sldMk cId="2246755923" sldId="256"/>
        </pc:sldMkLst>
        <pc:spChg chg="mod">
          <ac:chgData name="Gorni, Dominik" userId="daa782e1-f300-4022-9811-f127f1e931f6" providerId="ADAL" clId="{D79BEB6B-E3A3-42AF-9CDF-B3DD4B18D1B7}" dt="2023-06-12T08:06:28.248" v="4977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Sp delSp modSp mod">
        <pc:chgData name="Gorni, Dominik" userId="daa782e1-f300-4022-9811-f127f1e931f6" providerId="ADAL" clId="{D79BEB6B-E3A3-42AF-9CDF-B3DD4B18D1B7}" dt="2023-06-11T14:51:16.830" v="4223" actId="20577"/>
        <pc:sldMkLst>
          <pc:docMk/>
          <pc:sldMk cId="2171432933" sldId="257"/>
        </pc:sldMkLst>
        <pc:spChg chg="mod">
          <ac:chgData name="Gorni, Dominik" userId="daa782e1-f300-4022-9811-f127f1e931f6" providerId="ADAL" clId="{D79BEB6B-E3A3-42AF-9CDF-B3DD4B18D1B7}" dt="2023-06-02T11:54:56.038" v="569"/>
          <ac:spMkLst>
            <pc:docMk/>
            <pc:sldMk cId="2171432933" sldId="257"/>
            <ac:spMk id="5" creationId="{9DE543B1-441C-F9C2-28D7-84B7051270F2}"/>
          </ac:spMkLst>
        </pc:spChg>
        <pc:spChg chg="mod">
          <ac:chgData name="Gorni, Dominik" userId="daa782e1-f300-4022-9811-f127f1e931f6" providerId="ADAL" clId="{D79BEB6B-E3A3-42AF-9CDF-B3DD4B18D1B7}" dt="2023-06-11T14:51:16.830" v="4223" actId="20577"/>
          <ac:spMkLst>
            <pc:docMk/>
            <pc:sldMk cId="2171432933" sldId="257"/>
            <ac:spMk id="6" creationId="{210AA384-CDB3-1C2B-3C16-A4ED3471AEC1}"/>
          </ac:spMkLst>
        </pc:spChg>
        <pc:spChg chg="add del mod">
          <ac:chgData name="Gorni, Dominik" userId="daa782e1-f300-4022-9811-f127f1e931f6" providerId="ADAL" clId="{D79BEB6B-E3A3-42AF-9CDF-B3DD4B18D1B7}" dt="2023-06-02T08:12:59.232" v="117" actId="21"/>
          <ac:spMkLst>
            <pc:docMk/>
            <pc:sldMk cId="2171432933" sldId="257"/>
            <ac:spMk id="9" creationId="{0B2487F4-9624-65C7-2522-E125DE4A4C9C}"/>
          </ac:spMkLst>
        </pc:spChg>
        <pc:spChg chg="add del mod">
          <ac:chgData name="Gorni, Dominik" userId="daa782e1-f300-4022-9811-f127f1e931f6" providerId="ADAL" clId="{D79BEB6B-E3A3-42AF-9CDF-B3DD4B18D1B7}" dt="2023-06-02T08:12:59.232" v="117" actId="21"/>
          <ac:spMkLst>
            <pc:docMk/>
            <pc:sldMk cId="2171432933" sldId="257"/>
            <ac:spMk id="10" creationId="{66A068F1-07DB-65AF-74E5-4B4FE52CE93D}"/>
          </ac:spMkLst>
        </pc:spChg>
        <pc:spChg chg="add mod">
          <ac:chgData name="Gorni, Dominik" userId="daa782e1-f300-4022-9811-f127f1e931f6" providerId="ADAL" clId="{D79BEB6B-E3A3-42AF-9CDF-B3DD4B18D1B7}" dt="2023-06-02T08:16:43.540" v="134" actId="1076"/>
          <ac:spMkLst>
            <pc:docMk/>
            <pc:sldMk cId="2171432933" sldId="257"/>
            <ac:spMk id="13" creationId="{249E2205-3C00-6590-E119-2F2316B62BD9}"/>
          </ac:spMkLst>
        </pc:spChg>
        <pc:picChg chg="add del mod">
          <ac:chgData name="Gorni, Dominik" userId="daa782e1-f300-4022-9811-f127f1e931f6" providerId="ADAL" clId="{D79BEB6B-E3A3-42AF-9CDF-B3DD4B18D1B7}" dt="2023-06-02T08:12:59.232" v="117" actId="21"/>
          <ac:picMkLst>
            <pc:docMk/>
            <pc:sldMk cId="2171432933" sldId="257"/>
            <ac:picMk id="7" creationId="{5C33FC4E-0A74-C9A1-E779-EF57160E81BB}"/>
          </ac:picMkLst>
        </pc:picChg>
        <pc:picChg chg="add del mod">
          <ac:chgData name="Gorni, Dominik" userId="daa782e1-f300-4022-9811-f127f1e931f6" providerId="ADAL" clId="{D79BEB6B-E3A3-42AF-9CDF-B3DD4B18D1B7}" dt="2023-06-02T08:12:59.232" v="117" actId="21"/>
          <ac:picMkLst>
            <pc:docMk/>
            <pc:sldMk cId="2171432933" sldId="257"/>
            <ac:picMk id="8" creationId="{3B268B25-D7A4-F9A2-1D3D-C39E06DCE698}"/>
          </ac:picMkLst>
        </pc:picChg>
        <pc:picChg chg="add mod">
          <ac:chgData name="Gorni, Dominik" userId="daa782e1-f300-4022-9811-f127f1e931f6" providerId="ADAL" clId="{D79BEB6B-E3A3-42AF-9CDF-B3DD4B18D1B7}" dt="2023-06-02T08:14:17.626" v="129" actId="14100"/>
          <ac:picMkLst>
            <pc:docMk/>
            <pc:sldMk cId="2171432933" sldId="257"/>
            <ac:picMk id="11" creationId="{C2154309-B310-E5CC-0904-887B3FA6669E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11T14:50:16.420" v="4221"/>
        <pc:sldMkLst>
          <pc:docMk/>
          <pc:sldMk cId="3153450279" sldId="258"/>
        </pc:sldMkLst>
        <pc:spChg chg="mod">
          <ac:chgData name="Gorni, Dominik" userId="daa782e1-f300-4022-9811-f127f1e931f6" providerId="ADAL" clId="{D79BEB6B-E3A3-42AF-9CDF-B3DD4B18D1B7}" dt="2023-06-02T08:12:53.263" v="116" actId="20577"/>
          <ac:spMkLst>
            <pc:docMk/>
            <pc:sldMk cId="3153450279" sldId="258"/>
            <ac:spMk id="2" creationId="{4CCD423D-DF6B-5479-5D17-4647C9F0D05F}"/>
          </ac:spMkLst>
        </pc:spChg>
        <pc:spChg chg="del">
          <ac:chgData name="Gorni, Dominik" userId="daa782e1-f300-4022-9811-f127f1e931f6" providerId="ADAL" clId="{D79BEB6B-E3A3-42AF-9CDF-B3DD4B18D1B7}" dt="2023-06-02T08:13:03.462" v="119" actId="478"/>
          <ac:spMkLst>
            <pc:docMk/>
            <pc:sldMk cId="3153450279" sldId="258"/>
            <ac:spMk id="3" creationId="{6EB43166-2E04-0E26-8B27-04A8A4A9F195}"/>
          </ac:spMkLst>
        </pc:spChg>
        <pc:spChg chg="add mod">
          <ac:chgData name="Gorni, Dominik" userId="daa782e1-f300-4022-9811-f127f1e931f6" providerId="ADAL" clId="{D79BEB6B-E3A3-42AF-9CDF-B3DD4B18D1B7}" dt="2023-06-02T08:54:43.143" v="137" actId="1076"/>
          <ac:spMkLst>
            <pc:docMk/>
            <pc:sldMk cId="3153450279" sldId="258"/>
            <ac:spMk id="7" creationId="{5C366D11-C38A-8F11-0E4D-22E061148890}"/>
          </ac:spMkLst>
        </pc:spChg>
        <pc:spChg chg="add mod">
          <ac:chgData name="Gorni, Dominik" userId="daa782e1-f300-4022-9811-f127f1e931f6" providerId="ADAL" clId="{D79BEB6B-E3A3-42AF-9CDF-B3DD4B18D1B7}" dt="2023-06-02T12:01:26.961" v="606" actId="1076"/>
          <ac:spMkLst>
            <pc:docMk/>
            <pc:sldMk cId="3153450279" sldId="258"/>
            <ac:spMk id="8" creationId="{5DF3F795-B840-CCC7-0BAF-0B9269633A2C}"/>
          </ac:spMkLst>
        </pc:spChg>
        <pc:spChg chg="add del mod">
          <ac:chgData name="Gorni, Dominik" userId="daa782e1-f300-4022-9811-f127f1e931f6" providerId="ADAL" clId="{D79BEB6B-E3A3-42AF-9CDF-B3DD4B18D1B7}" dt="2023-06-02T08:56:23.526" v="158"/>
          <ac:spMkLst>
            <pc:docMk/>
            <pc:sldMk cId="3153450279" sldId="258"/>
            <ac:spMk id="10" creationId="{4C38393E-1E27-97A3-E5A3-D6A1DF7161D1}"/>
          </ac:spMkLst>
        </pc:spChg>
        <pc:spChg chg="add mod">
          <ac:chgData name="Gorni, Dominik" userId="daa782e1-f300-4022-9811-f127f1e931f6" providerId="ADAL" clId="{D79BEB6B-E3A3-42AF-9CDF-B3DD4B18D1B7}" dt="2023-06-02T12:30:42.865" v="653" actId="20577"/>
          <ac:spMkLst>
            <pc:docMk/>
            <pc:sldMk cId="3153450279" sldId="258"/>
            <ac:spMk id="22" creationId="{05C43417-43AF-C091-FE38-A393EF289056}"/>
          </ac:spMkLst>
        </pc:spChg>
        <pc:spChg chg="add mod ord">
          <ac:chgData name="Gorni, Dominik" userId="daa782e1-f300-4022-9811-f127f1e931f6" providerId="ADAL" clId="{D79BEB6B-E3A3-42AF-9CDF-B3DD4B18D1B7}" dt="2023-06-02T12:33:04.088" v="758" actId="14100"/>
          <ac:spMkLst>
            <pc:docMk/>
            <pc:sldMk cId="3153450279" sldId="258"/>
            <ac:spMk id="23" creationId="{952850E4-E91B-6B81-C87A-A58027126B25}"/>
          </ac:spMkLst>
        </pc:spChg>
        <pc:spChg chg="add mod">
          <ac:chgData name="Gorni, Dominik" userId="daa782e1-f300-4022-9811-f127f1e931f6" providerId="ADAL" clId="{D79BEB6B-E3A3-42AF-9CDF-B3DD4B18D1B7}" dt="2023-06-11T14:48:51.697" v="4213" actId="20577"/>
          <ac:spMkLst>
            <pc:docMk/>
            <pc:sldMk cId="3153450279" sldId="258"/>
            <ac:spMk id="24" creationId="{8F86DB09-0301-F808-BC8E-51617B0DDFD5}"/>
          </ac:spMkLst>
        </pc:spChg>
        <pc:graphicFrameChg chg="add mod modGraphic">
          <ac:chgData name="Gorni, Dominik" userId="daa782e1-f300-4022-9811-f127f1e931f6" providerId="ADAL" clId="{D79BEB6B-E3A3-42AF-9CDF-B3DD4B18D1B7}" dt="2023-06-11T14:50:16.420" v="4221"/>
          <ac:graphicFrameMkLst>
            <pc:docMk/>
            <pc:sldMk cId="3153450279" sldId="258"/>
            <ac:graphicFrameMk id="11" creationId="{D3970DDD-E8CA-7F26-328B-87B5133F9C22}"/>
          </ac:graphicFrameMkLst>
        </pc:graphicFrameChg>
        <pc:picChg chg="add mod">
          <ac:chgData name="Gorni, Dominik" userId="daa782e1-f300-4022-9811-f127f1e931f6" providerId="ADAL" clId="{D79BEB6B-E3A3-42AF-9CDF-B3DD4B18D1B7}" dt="2023-06-02T08:54:39.641" v="136" actId="1076"/>
          <ac:picMkLst>
            <pc:docMk/>
            <pc:sldMk cId="3153450279" sldId="258"/>
            <ac:picMk id="5" creationId="{6707843B-F8ED-3526-D7E0-DD56AF45E205}"/>
          </ac:picMkLst>
        </pc:picChg>
        <pc:picChg chg="add mod">
          <ac:chgData name="Gorni, Dominik" userId="daa782e1-f300-4022-9811-f127f1e931f6" providerId="ADAL" clId="{D79BEB6B-E3A3-42AF-9CDF-B3DD4B18D1B7}" dt="2023-06-02T12:01:26.961" v="606" actId="1076"/>
          <ac:picMkLst>
            <pc:docMk/>
            <pc:sldMk cId="3153450279" sldId="258"/>
            <ac:picMk id="6" creationId="{652DD3A7-7031-FA82-DC8A-38670C97FE1A}"/>
          </ac:picMkLst>
        </pc:picChg>
        <pc:picChg chg="add del">
          <ac:chgData name="Gorni, Dominik" userId="daa782e1-f300-4022-9811-f127f1e931f6" providerId="ADAL" clId="{D79BEB6B-E3A3-42AF-9CDF-B3DD4B18D1B7}" dt="2023-06-02T12:27:53.495" v="624" actId="22"/>
          <ac:picMkLst>
            <pc:docMk/>
            <pc:sldMk cId="3153450279" sldId="258"/>
            <ac:picMk id="13" creationId="{DCA09081-C488-7287-2F93-E73276204447}"/>
          </ac:picMkLst>
        </pc:picChg>
        <pc:picChg chg="add del">
          <ac:chgData name="Gorni, Dominik" userId="daa782e1-f300-4022-9811-f127f1e931f6" providerId="ADAL" clId="{D79BEB6B-E3A3-42AF-9CDF-B3DD4B18D1B7}" dt="2023-06-02T12:27:55.905" v="626" actId="22"/>
          <ac:picMkLst>
            <pc:docMk/>
            <pc:sldMk cId="3153450279" sldId="258"/>
            <ac:picMk id="15" creationId="{6695E82A-2B40-54F1-1192-6B8E62E9C830}"/>
          </ac:picMkLst>
        </pc:picChg>
        <pc:picChg chg="add del mod">
          <ac:chgData name="Gorni, Dominik" userId="daa782e1-f300-4022-9811-f127f1e931f6" providerId="ADAL" clId="{D79BEB6B-E3A3-42AF-9CDF-B3DD4B18D1B7}" dt="2023-06-02T12:29:34.549" v="628"/>
          <ac:picMkLst>
            <pc:docMk/>
            <pc:sldMk cId="3153450279" sldId="258"/>
            <ac:picMk id="17" creationId="{6DA54151-3BB4-0434-EDD6-BC69BDC06561}"/>
          </ac:picMkLst>
        </pc:picChg>
        <pc:picChg chg="add del mod">
          <ac:chgData name="Gorni, Dominik" userId="daa782e1-f300-4022-9811-f127f1e931f6" providerId="ADAL" clId="{D79BEB6B-E3A3-42AF-9CDF-B3DD4B18D1B7}" dt="2023-06-02T12:29:58.151" v="642" actId="478"/>
          <ac:picMkLst>
            <pc:docMk/>
            <pc:sldMk cId="3153450279" sldId="258"/>
            <ac:picMk id="19" creationId="{47A4BAC2-5D29-839E-6C74-479D17FEF9B4}"/>
          </ac:picMkLst>
        </pc:picChg>
        <pc:picChg chg="add mod">
          <ac:chgData name="Gorni, Dominik" userId="daa782e1-f300-4022-9811-f127f1e931f6" providerId="ADAL" clId="{D79BEB6B-E3A3-42AF-9CDF-B3DD4B18D1B7}" dt="2023-06-02T12:31:37.192" v="670" actId="1076"/>
          <ac:picMkLst>
            <pc:docMk/>
            <pc:sldMk cId="3153450279" sldId="258"/>
            <ac:picMk id="21" creationId="{6552DEB9-545F-1FB8-9BE7-8D6E479889B3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11T14:52:49.754" v="4318" actId="1076"/>
        <pc:sldMkLst>
          <pc:docMk/>
          <pc:sldMk cId="256942571" sldId="259"/>
        </pc:sldMkLst>
        <pc:spChg chg="mod">
          <ac:chgData name="Gorni, Dominik" userId="daa782e1-f300-4022-9811-f127f1e931f6" providerId="ADAL" clId="{D79BEB6B-E3A3-42AF-9CDF-B3DD4B18D1B7}" dt="2023-06-02T09:42:04.094" v="422" actId="20577"/>
          <ac:spMkLst>
            <pc:docMk/>
            <pc:sldMk cId="256942571" sldId="259"/>
            <ac:spMk id="2" creationId="{5197E9FF-E5A8-B58F-AF5B-1B0A849CC230}"/>
          </ac:spMkLst>
        </pc:spChg>
        <pc:spChg chg="del">
          <ac:chgData name="Gorni, Dominik" userId="daa782e1-f300-4022-9811-f127f1e931f6" providerId="ADAL" clId="{D79BEB6B-E3A3-42AF-9CDF-B3DD4B18D1B7}" dt="2023-06-02T09:17:36.184" v="196"/>
          <ac:spMkLst>
            <pc:docMk/>
            <pc:sldMk cId="256942571" sldId="259"/>
            <ac:spMk id="3" creationId="{82F8B94B-482C-22A2-5F17-D9045EFD828E}"/>
          </ac:spMkLst>
        </pc:spChg>
        <pc:spChg chg="add mod">
          <ac:chgData name="Gorni, Dominik" userId="daa782e1-f300-4022-9811-f127f1e931f6" providerId="ADAL" clId="{D79BEB6B-E3A3-42AF-9CDF-B3DD4B18D1B7}" dt="2023-06-11T14:52:49.754" v="4318" actId="1076"/>
          <ac:spMkLst>
            <pc:docMk/>
            <pc:sldMk cId="256942571" sldId="259"/>
            <ac:spMk id="6" creationId="{1EB8C421-CFC9-1FE5-76BA-16197EE9015F}"/>
          </ac:spMkLst>
        </pc:spChg>
        <pc:spChg chg="add mod">
          <ac:chgData name="Gorni, Dominik" userId="daa782e1-f300-4022-9811-f127f1e931f6" providerId="ADAL" clId="{D79BEB6B-E3A3-42AF-9CDF-B3DD4B18D1B7}" dt="2023-06-02T11:52:25.361" v="456" actId="1076"/>
          <ac:spMkLst>
            <pc:docMk/>
            <pc:sldMk cId="256942571" sldId="259"/>
            <ac:spMk id="8" creationId="{E823D977-14B0-DBA3-75F1-D76EF257F8F3}"/>
          </ac:spMkLst>
        </pc:spChg>
        <pc:picChg chg="add mod">
          <ac:chgData name="Gorni, Dominik" userId="daa782e1-f300-4022-9811-f127f1e931f6" providerId="ADAL" clId="{D79BEB6B-E3A3-42AF-9CDF-B3DD4B18D1B7}" dt="2023-06-02T09:17:48.045" v="202" actId="1076"/>
          <ac:picMkLst>
            <pc:docMk/>
            <pc:sldMk cId="256942571" sldId="259"/>
            <ac:picMk id="5" creationId="{8F823F1C-C425-295A-023B-9675689F415A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07T13:44:11.703" v="3296" actId="1076"/>
        <pc:sldMkLst>
          <pc:docMk/>
          <pc:sldMk cId="3538805418" sldId="260"/>
        </pc:sldMkLst>
        <pc:spChg chg="mod">
          <ac:chgData name="Gorni, Dominik" userId="daa782e1-f300-4022-9811-f127f1e931f6" providerId="ADAL" clId="{D79BEB6B-E3A3-42AF-9CDF-B3DD4B18D1B7}" dt="2023-06-02T12:49:25.740" v="783" actId="20577"/>
          <ac:spMkLst>
            <pc:docMk/>
            <pc:sldMk cId="3538805418" sldId="260"/>
            <ac:spMk id="2" creationId="{F98A9F37-E851-0C2B-AD8B-220435AFB590}"/>
          </ac:spMkLst>
        </pc:spChg>
        <pc:spChg chg="mod">
          <ac:chgData name="Gorni, Dominik" userId="daa782e1-f300-4022-9811-f127f1e931f6" providerId="ADAL" clId="{D79BEB6B-E3A3-42AF-9CDF-B3DD4B18D1B7}" dt="2023-06-07T13:12:41.905" v="2838" actId="20577"/>
          <ac:spMkLst>
            <pc:docMk/>
            <pc:sldMk cId="3538805418" sldId="260"/>
            <ac:spMk id="3" creationId="{A0F0987C-4FFD-784F-00AE-F0C248EF5274}"/>
          </ac:spMkLst>
        </pc:spChg>
        <pc:spChg chg="add del mod">
          <ac:chgData name="Gorni, Dominik" userId="daa782e1-f300-4022-9811-f127f1e931f6" providerId="ADAL" clId="{D79BEB6B-E3A3-42AF-9CDF-B3DD4B18D1B7}" dt="2023-06-07T13:01:46.852" v="2818" actId="21"/>
          <ac:spMkLst>
            <pc:docMk/>
            <pc:sldMk cId="3538805418" sldId="260"/>
            <ac:spMk id="6" creationId="{1AD60199-8D80-9D1D-86B7-B89DE92403EB}"/>
          </ac:spMkLst>
        </pc:spChg>
        <pc:spChg chg="add del">
          <ac:chgData name="Gorni, Dominik" userId="daa782e1-f300-4022-9811-f127f1e931f6" providerId="ADAL" clId="{D79BEB6B-E3A3-42AF-9CDF-B3DD4B18D1B7}" dt="2023-06-07T13:12:28.101" v="2832" actId="22"/>
          <ac:spMkLst>
            <pc:docMk/>
            <pc:sldMk cId="3538805418" sldId="260"/>
            <ac:spMk id="11" creationId="{61844245-ECFA-EFD8-E130-226E43C3BA3E}"/>
          </ac:spMkLst>
        </pc:spChg>
        <pc:spChg chg="add del">
          <ac:chgData name="Gorni, Dominik" userId="daa782e1-f300-4022-9811-f127f1e931f6" providerId="ADAL" clId="{D79BEB6B-E3A3-42AF-9CDF-B3DD4B18D1B7}" dt="2023-06-07T13:12:45.910" v="2840" actId="22"/>
          <ac:spMkLst>
            <pc:docMk/>
            <pc:sldMk cId="3538805418" sldId="260"/>
            <ac:spMk id="13" creationId="{EA619922-19DC-3F05-6CFC-9D9A20882DAC}"/>
          </ac:spMkLst>
        </pc:spChg>
        <pc:spChg chg="add mod">
          <ac:chgData name="Gorni, Dominik" userId="daa782e1-f300-4022-9811-f127f1e931f6" providerId="ADAL" clId="{D79BEB6B-E3A3-42AF-9CDF-B3DD4B18D1B7}" dt="2023-06-07T13:13:30.354" v="2854" actId="1076"/>
          <ac:spMkLst>
            <pc:docMk/>
            <pc:sldMk cId="3538805418" sldId="260"/>
            <ac:spMk id="15" creationId="{86D491A4-C011-DDB1-CEF8-3B340744CD76}"/>
          </ac:spMkLst>
        </pc:spChg>
        <pc:spChg chg="add mod">
          <ac:chgData name="Gorni, Dominik" userId="daa782e1-f300-4022-9811-f127f1e931f6" providerId="ADAL" clId="{D79BEB6B-E3A3-42AF-9CDF-B3DD4B18D1B7}" dt="2023-06-07T13:13:38.755" v="2856" actId="14100"/>
          <ac:spMkLst>
            <pc:docMk/>
            <pc:sldMk cId="3538805418" sldId="260"/>
            <ac:spMk id="17" creationId="{5E09402F-633A-4EFD-4D5B-6C6793C9A51B}"/>
          </ac:spMkLst>
        </pc:spChg>
        <pc:spChg chg="add del">
          <ac:chgData name="Gorni, Dominik" userId="daa782e1-f300-4022-9811-f127f1e931f6" providerId="ADAL" clId="{D79BEB6B-E3A3-42AF-9CDF-B3DD4B18D1B7}" dt="2023-06-07T13:15:25.423" v="2859" actId="22"/>
          <ac:spMkLst>
            <pc:docMk/>
            <pc:sldMk cId="3538805418" sldId="260"/>
            <ac:spMk id="21" creationId="{FE92FD8E-DA2B-C4E1-65FE-EA201E3553E6}"/>
          </ac:spMkLst>
        </pc:spChg>
        <pc:spChg chg="add mod">
          <ac:chgData name="Gorni, Dominik" userId="daa782e1-f300-4022-9811-f127f1e931f6" providerId="ADAL" clId="{D79BEB6B-E3A3-42AF-9CDF-B3DD4B18D1B7}" dt="2023-06-07T13:35:46.296" v="3233" actId="1076"/>
          <ac:spMkLst>
            <pc:docMk/>
            <pc:sldMk cId="3538805418" sldId="260"/>
            <ac:spMk id="26" creationId="{40DCB1AF-95CB-A24A-2A16-DD5E8D739FB6}"/>
          </ac:spMkLst>
        </pc:spChg>
        <pc:spChg chg="add mod">
          <ac:chgData name="Gorni, Dominik" userId="daa782e1-f300-4022-9811-f127f1e931f6" providerId="ADAL" clId="{D79BEB6B-E3A3-42AF-9CDF-B3DD4B18D1B7}" dt="2023-06-07T13:44:11.703" v="3296" actId="1076"/>
          <ac:spMkLst>
            <pc:docMk/>
            <pc:sldMk cId="3538805418" sldId="260"/>
            <ac:spMk id="27" creationId="{995DB9A5-1BB6-ED30-E67F-C22B8394C60E}"/>
          </ac:spMkLst>
        </pc:spChg>
        <pc:graphicFrameChg chg="add mod modGraphic">
          <ac:chgData name="Gorni, Dominik" userId="daa782e1-f300-4022-9811-f127f1e931f6" providerId="ADAL" clId="{D79BEB6B-E3A3-42AF-9CDF-B3DD4B18D1B7}" dt="2023-06-07T13:35:09.053" v="3189" actId="13242"/>
          <ac:graphicFrameMkLst>
            <pc:docMk/>
            <pc:sldMk cId="3538805418" sldId="260"/>
            <ac:graphicFrameMk id="7" creationId="{3C20C54B-C74D-8FAE-F9FD-44C8F4FE1A0C}"/>
          </ac:graphicFrameMkLst>
        </pc:graphicFrameChg>
        <pc:graphicFrameChg chg="add mod modGraphic">
          <ac:chgData name="Gorni, Dominik" userId="daa782e1-f300-4022-9811-f127f1e931f6" providerId="ADAL" clId="{D79BEB6B-E3A3-42AF-9CDF-B3DD4B18D1B7}" dt="2023-06-07T13:35:06.144" v="3188" actId="13242"/>
          <ac:graphicFrameMkLst>
            <pc:docMk/>
            <pc:sldMk cId="3538805418" sldId="260"/>
            <ac:graphicFrameMk id="23" creationId="{1630A647-0CFD-F4C7-E45B-95B315E54F47}"/>
          </ac:graphicFrameMkLst>
        </pc:graphicFrameChg>
        <pc:picChg chg="add del mod">
          <ac:chgData name="Gorni, Dominik" userId="daa782e1-f300-4022-9811-f127f1e931f6" providerId="ADAL" clId="{D79BEB6B-E3A3-42AF-9CDF-B3DD4B18D1B7}" dt="2023-06-07T13:01:40.134" v="2816" actId="21"/>
          <ac:picMkLst>
            <pc:docMk/>
            <pc:sldMk cId="3538805418" sldId="260"/>
            <ac:picMk id="5" creationId="{EEF30CF6-B8D8-C59A-1E2D-630EBA3EC7B7}"/>
          </ac:picMkLst>
        </pc:picChg>
        <pc:picChg chg="add mod">
          <ac:chgData name="Gorni, Dominik" userId="daa782e1-f300-4022-9811-f127f1e931f6" providerId="ADAL" clId="{D79BEB6B-E3A3-42AF-9CDF-B3DD4B18D1B7}" dt="2023-06-07T13:13:27.053" v="2853" actId="14100"/>
          <ac:picMkLst>
            <pc:docMk/>
            <pc:sldMk cId="3538805418" sldId="260"/>
            <ac:picMk id="8" creationId="{374ADBD2-3246-B96F-E9D3-5EDD6CC1BB18}"/>
          </ac:picMkLst>
        </pc:picChg>
        <pc:picChg chg="add mod">
          <ac:chgData name="Gorni, Dominik" userId="daa782e1-f300-4022-9811-f127f1e931f6" providerId="ADAL" clId="{D79BEB6B-E3A3-42AF-9CDF-B3DD4B18D1B7}" dt="2023-06-07T13:11:50.571" v="2829" actId="1076"/>
          <ac:picMkLst>
            <pc:docMk/>
            <pc:sldMk cId="3538805418" sldId="260"/>
            <ac:picMk id="9" creationId="{6E88BD08-4B90-70EA-B48E-B25A5813194D}"/>
          </ac:picMkLst>
        </pc:picChg>
        <pc:picChg chg="add del mod">
          <ac:chgData name="Gorni, Dominik" userId="daa782e1-f300-4022-9811-f127f1e931f6" providerId="ADAL" clId="{D79BEB6B-E3A3-42AF-9CDF-B3DD4B18D1B7}" dt="2023-06-07T13:23:29.321" v="3081" actId="478"/>
          <ac:picMkLst>
            <pc:docMk/>
            <pc:sldMk cId="3538805418" sldId="260"/>
            <ac:picMk id="22" creationId="{15D40A71-7032-29D7-365A-CCAC3DBA69BC}"/>
          </ac:picMkLst>
        </pc:picChg>
        <pc:picChg chg="add mod">
          <ac:chgData name="Gorni, Dominik" userId="daa782e1-f300-4022-9811-f127f1e931f6" providerId="ADAL" clId="{D79BEB6B-E3A3-42AF-9CDF-B3DD4B18D1B7}" dt="2023-06-07T13:29:33.240" v="3087" actId="1076"/>
          <ac:picMkLst>
            <pc:docMk/>
            <pc:sldMk cId="3538805418" sldId="260"/>
            <ac:picMk id="25" creationId="{85DE1CEA-A713-1BFB-B2CC-67B2C2272BC3}"/>
          </ac:picMkLst>
        </pc:picChg>
        <pc:cxnChg chg="add mod">
          <ac:chgData name="Gorni, Dominik" userId="daa782e1-f300-4022-9811-f127f1e931f6" providerId="ADAL" clId="{D79BEB6B-E3A3-42AF-9CDF-B3DD4B18D1B7}" dt="2023-06-07T13:13:41.693" v="2857" actId="1076"/>
          <ac:cxnSpMkLst>
            <pc:docMk/>
            <pc:sldMk cId="3538805418" sldId="260"/>
            <ac:cxnSpMk id="19" creationId="{7FCBF8DE-9C17-B9CA-9ED5-28884FF43ADF}"/>
          </ac:cxnSpMkLst>
        </pc:cxnChg>
      </pc:sldChg>
      <pc:sldChg chg="new del">
        <pc:chgData name="Gorni, Dominik" userId="daa782e1-f300-4022-9811-f127f1e931f6" providerId="ADAL" clId="{D79BEB6B-E3A3-42AF-9CDF-B3DD4B18D1B7}" dt="2023-06-02T11:54:25.444" v="547" actId="680"/>
        <pc:sldMkLst>
          <pc:docMk/>
          <pc:sldMk cId="1401151856" sldId="261"/>
        </pc:sldMkLst>
      </pc:sldChg>
      <pc:sldChg chg="addSp delSp modSp new mod modClrScheme chgLayout">
        <pc:chgData name="Gorni, Dominik" userId="daa782e1-f300-4022-9811-f127f1e931f6" providerId="ADAL" clId="{D79BEB6B-E3A3-42AF-9CDF-B3DD4B18D1B7}" dt="2023-06-02T11:55:02.225" v="570" actId="478"/>
        <pc:sldMkLst>
          <pc:docMk/>
          <pc:sldMk cId="3558522840" sldId="261"/>
        </pc:sldMkLst>
        <pc:spChg chg="del mod ord">
          <ac:chgData name="Gorni, Dominik" userId="daa782e1-f300-4022-9811-f127f1e931f6" providerId="ADAL" clId="{D79BEB6B-E3A3-42AF-9CDF-B3DD4B18D1B7}" dt="2023-06-02T11:54:31.993" v="549" actId="700"/>
          <ac:spMkLst>
            <pc:docMk/>
            <pc:sldMk cId="3558522840" sldId="261"/>
            <ac:spMk id="2" creationId="{231931E7-90C4-0948-ABF7-49D740EA8DE4}"/>
          </ac:spMkLst>
        </pc:spChg>
        <pc:spChg chg="del">
          <ac:chgData name="Gorni, Dominik" userId="daa782e1-f300-4022-9811-f127f1e931f6" providerId="ADAL" clId="{D79BEB6B-E3A3-42AF-9CDF-B3DD4B18D1B7}" dt="2023-06-02T11:54:31.993" v="549" actId="700"/>
          <ac:spMkLst>
            <pc:docMk/>
            <pc:sldMk cId="3558522840" sldId="261"/>
            <ac:spMk id="3" creationId="{CEA8634C-BD6E-D426-8DA3-D0C68066DB38}"/>
          </ac:spMkLst>
        </pc:spChg>
        <pc:spChg chg="del mod ord">
          <ac:chgData name="Gorni, Dominik" userId="daa782e1-f300-4022-9811-f127f1e931f6" providerId="ADAL" clId="{D79BEB6B-E3A3-42AF-9CDF-B3DD4B18D1B7}" dt="2023-06-02T11:54:31.993" v="549" actId="700"/>
          <ac:spMkLst>
            <pc:docMk/>
            <pc:sldMk cId="3558522840" sldId="261"/>
            <ac:spMk id="4" creationId="{885656E5-242E-19AB-2C77-F2EA45B0EECB}"/>
          </ac:spMkLst>
        </pc:spChg>
        <pc:spChg chg="add mod ord">
          <ac:chgData name="Gorni, Dominik" userId="daa782e1-f300-4022-9811-f127f1e931f6" providerId="ADAL" clId="{D79BEB6B-E3A3-42AF-9CDF-B3DD4B18D1B7}" dt="2023-06-02T11:54:36.265" v="551"/>
          <ac:spMkLst>
            <pc:docMk/>
            <pc:sldMk cId="3558522840" sldId="261"/>
            <ac:spMk id="5" creationId="{DA7CCC7B-426E-D4F9-F80D-0B4B6785F3FC}"/>
          </ac:spMkLst>
        </pc:spChg>
        <pc:spChg chg="add del mod ord">
          <ac:chgData name="Gorni, Dominik" userId="daa782e1-f300-4022-9811-f127f1e931f6" providerId="ADAL" clId="{D79BEB6B-E3A3-42AF-9CDF-B3DD4B18D1B7}" dt="2023-06-02T11:55:02.225" v="570" actId="478"/>
          <ac:spMkLst>
            <pc:docMk/>
            <pc:sldMk cId="3558522840" sldId="261"/>
            <ac:spMk id="6" creationId="{4F5DDEE2-2487-C3E5-BD40-0670C95596FF}"/>
          </ac:spMkLst>
        </pc:spChg>
      </pc:sldChg>
      <pc:sldChg chg="addSp delSp modSp new mod modClrScheme chgLayout">
        <pc:chgData name="Gorni, Dominik" userId="daa782e1-f300-4022-9811-f127f1e931f6" providerId="ADAL" clId="{D79BEB6B-E3A3-42AF-9CDF-B3DD4B18D1B7}" dt="2023-06-07T14:02:20.299" v="3568" actId="478"/>
        <pc:sldMkLst>
          <pc:docMk/>
          <pc:sldMk cId="1542168404" sldId="262"/>
        </pc:sldMkLst>
        <pc:spChg chg="del mod ord">
          <ac:chgData name="Gorni, Dominik" userId="daa782e1-f300-4022-9811-f127f1e931f6" providerId="ADAL" clId="{D79BEB6B-E3A3-42AF-9CDF-B3DD4B18D1B7}" dt="2023-06-06T09:12:47.555" v="899" actId="700"/>
          <ac:spMkLst>
            <pc:docMk/>
            <pc:sldMk cId="1542168404" sldId="262"/>
            <ac:spMk id="2" creationId="{6C938685-ED7E-7204-887E-FE5CA18E3CF8}"/>
          </ac:spMkLst>
        </pc:spChg>
        <pc:spChg chg="del mod ord">
          <ac:chgData name="Gorni, Dominik" userId="daa782e1-f300-4022-9811-f127f1e931f6" providerId="ADAL" clId="{D79BEB6B-E3A3-42AF-9CDF-B3DD4B18D1B7}" dt="2023-06-06T09:12:47.555" v="899" actId="700"/>
          <ac:spMkLst>
            <pc:docMk/>
            <pc:sldMk cId="1542168404" sldId="262"/>
            <ac:spMk id="3" creationId="{153B0340-A617-4554-FD4B-47D5AE5ECBE9}"/>
          </ac:spMkLst>
        </pc:spChg>
        <pc:spChg chg="add del mod">
          <ac:chgData name="Gorni, Dominik" userId="daa782e1-f300-4022-9811-f127f1e931f6" providerId="ADAL" clId="{D79BEB6B-E3A3-42AF-9CDF-B3DD4B18D1B7}" dt="2023-06-07T12:29:12.991" v="2790" actId="478"/>
          <ac:spMkLst>
            <pc:docMk/>
            <pc:sldMk cId="1542168404" sldId="262"/>
            <ac:spMk id="3" creationId="{2383B368-D6D6-16BA-9BD6-8294F0124271}"/>
          </ac:spMkLst>
        </pc:spChg>
        <pc:spChg chg="mod ord">
          <ac:chgData name="Gorni, Dominik" userId="daa782e1-f300-4022-9811-f127f1e931f6" providerId="ADAL" clId="{D79BEB6B-E3A3-42AF-9CDF-B3DD4B18D1B7}" dt="2023-06-06T09:12:47.555" v="899" actId="700"/>
          <ac:spMkLst>
            <pc:docMk/>
            <pc:sldMk cId="1542168404" sldId="262"/>
            <ac:spMk id="4" creationId="{86F77995-7D45-9C1C-A137-A0B481876090}"/>
          </ac:spMkLst>
        </pc:spChg>
        <pc:spChg chg="add del mod ord">
          <ac:chgData name="Gorni, Dominik" userId="daa782e1-f300-4022-9811-f127f1e931f6" providerId="ADAL" clId="{D79BEB6B-E3A3-42AF-9CDF-B3DD4B18D1B7}" dt="2023-06-07T12:29:30.771" v="2814" actId="20577"/>
          <ac:spMkLst>
            <pc:docMk/>
            <pc:sldMk cId="1542168404" sldId="262"/>
            <ac:spMk id="5" creationId="{5CF376C8-709C-E95E-D12B-E4CD45F69445}"/>
          </ac:spMkLst>
        </pc:spChg>
        <pc:spChg chg="add del mod ord">
          <ac:chgData name="Gorni, Dominik" userId="daa782e1-f300-4022-9811-f127f1e931f6" providerId="ADAL" clId="{D79BEB6B-E3A3-42AF-9CDF-B3DD4B18D1B7}" dt="2023-06-07T14:02:20.299" v="3568" actId="478"/>
          <ac:spMkLst>
            <pc:docMk/>
            <pc:sldMk cId="1542168404" sldId="262"/>
            <ac:spMk id="6" creationId="{E120211E-47EC-FCB5-F401-04A6DB4888CE}"/>
          </ac:spMkLst>
        </pc:spChg>
      </pc:sldChg>
      <pc:sldChg chg="modSp new del mod">
        <pc:chgData name="Gorni, Dominik" userId="daa782e1-f300-4022-9811-f127f1e931f6" providerId="ADAL" clId="{D79BEB6B-E3A3-42AF-9CDF-B3DD4B18D1B7}" dt="2023-06-02T12:33:37.933" v="762" actId="47"/>
        <pc:sldMkLst>
          <pc:docMk/>
          <pc:sldMk cId="3362419104" sldId="262"/>
        </pc:sldMkLst>
        <pc:spChg chg="mod">
          <ac:chgData name="Gorni, Dominik" userId="daa782e1-f300-4022-9811-f127f1e931f6" providerId="ADAL" clId="{D79BEB6B-E3A3-42AF-9CDF-B3DD4B18D1B7}" dt="2023-06-02T12:05:56.549" v="622" actId="20577"/>
          <ac:spMkLst>
            <pc:docMk/>
            <pc:sldMk cId="3362419104" sldId="262"/>
            <ac:spMk id="2" creationId="{96C7C938-3731-411B-C3DA-095F8F5ABED5}"/>
          </ac:spMkLst>
        </pc:spChg>
      </pc:sldChg>
      <pc:sldChg chg="addSp delSp modSp new mod modClrScheme chgLayout">
        <pc:chgData name="Gorni, Dominik" userId="daa782e1-f300-4022-9811-f127f1e931f6" providerId="ADAL" clId="{D79BEB6B-E3A3-42AF-9CDF-B3DD4B18D1B7}" dt="2023-06-12T06:05:47.724" v="4838" actId="20577"/>
        <pc:sldMkLst>
          <pc:docMk/>
          <pc:sldMk cId="916515095" sldId="263"/>
        </pc:sldMkLst>
        <pc:spChg chg="mod ord">
          <ac:chgData name="Gorni, Dominik" userId="daa782e1-f300-4022-9811-f127f1e931f6" providerId="ADAL" clId="{D79BEB6B-E3A3-42AF-9CDF-B3DD4B18D1B7}" dt="2023-06-06T09:13:15.678" v="918" actId="700"/>
          <ac:spMkLst>
            <pc:docMk/>
            <pc:sldMk cId="916515095" sldId="263"/>
            <ac:spMk id="2" creationId="{21511018-6153-6E7C-7850-D3B78AF75DC9}"/>
          </ac:spMkLst>
        </pc:spChg>
        <pc:spChg chg="del mod ord">
          <ac:chgData name="Gorni, Dominik" userId="daa782e1-f300-4022-9811-f127f1e931f6" providerId="ADAL" clId="{D79BEB6B-E3A3-42AF-9CDF-B3DD4B18D1B7}" dt="2023-06-06T09:13:15.678" v="918" actId="700"/>
          <ac:spMkLst>
            <pc:docMk/>
            <pc:sldMk cId="916515095" sldId="263"/>
            <ac:spMk id="3" creationId="{717DCC45-4C98-76A4-8FBD-3ED3EBF2971F}"/>
          </ac:spMkLst>
        </pc:spChg>
        <pc:spChg chg="del mod ord">
          <ac:chgData name="Gorni, Dominik" userId="daa782e1-f300-4022-9811-f127f1e931f6" providerId="ADAL" clId="{D79BEB6B-E3A3-42AF-9CDF-B3DD4B18D1B7}" dt="2023-06-06T09:13:15.678" v="918" actId="700"/>
          <ac:spMkLst>
            <pc:docMk/>
            <pc:sldMk cId="916515095" sldId="263"/>
            <ac:spMk id="4" creationId="{8F2840B1-E7C2-B30C-B53E-1142EDECEBAD}"/>
          </ac:spMkLst>
        </pc:spChg>
        <pc:spChg chg="add mod ord">
          <ac:chgData name="Gorni, Dominik" userId="daa782e1-f300-4022-9811-f127f1e931f6" providerId="ADAL" clId="{D79BEB6B-E3A3-42AF-9CDF-B3DD4B18D1B7}" dt="2023-06-06T13:44:26.286" v="939" actId="20577"/>
          <ac:spMkLst>
            <pc:docMk/>
            <pc:sldMk cId="916515095" sldId="263"/>
            <ac:spMk id="5" creationId="{A24969C0-0D78-8E24-E913-8B137B4E681E}"/>
          </ac:spMkLst>
        </pc:spChg>
        <pc:spChg chg="add del mod ord">
          <ac:chgData name="Gorni, Dominik" userId="daa782e1-f300-4022-9811-f127f1e931f6" providerId="ADAL" clId="{D79BEB6B-E3A3-42AF-9CDF-B3DD4B18D1B7}" dt="2023-06-06T13:45:30.789" v="940"/>
          <ac:spMkLst>
            <pc:docMk/>
            <pc:sldMk cId="916515095" sldId="263"/>
            <ac:spMk id="6" creationId="{3E9DB419-5D3D-0625-21C7-B1DEC32488D5}"/>
          </ac:spMkLst>
        </pc:spChg>
        <pc:spChg chg="add mod">
          <ac:chgData name="Gorni, Dominik" userId="daa782e1-f300-4022-9811-f127f1e931f6" providerId="ADAL" clId="{D79BEB6B-E3A3-42AF-9CDF-B3DD4B18D1B7}" dt="2023-06-12T06:05:47.724" v="4838" actId="20577"/>
          <ac:spMkLst>
            <pc:docMk/>
            <pc:sldMk cId="916515095" sldId="263"/>
            <ac:spMk id="9" creationId="{AEDE7B9E-5837-9ED1-752D-9B07DFFD9092}"/>
          </ac:spMkLst>
        </pc:spChg>
        <pc:picChg chg="add mod">
          <ac:chgData name="Gorni, Dominik" userId="daa782e1-f300-4022-9811-f127f1e931f6" providerId="ADAL" clId="{D79BEB6B-E3A3-42AF-9CDF-B3DD4B18D1B7}" dt="2023-06-11T20:59:12.134" v="4442" actId="14826"/>
          <ac:picMkLst>
            <pc:docMk/>
            <pc:sldMk cId="916515095" sldId="263"/>
            <ac:picMk id="8" creationId="{9F295F5C-8EE0-AB71-72A9-88E3C1C81BC3}"/>
          </ac:picMkLst>
        </pc:picChg>
      </pc:sldChg>
      <pc:sldChg chg="addSp delSp modSp new mod ord modClrScheme chgLayout">
        <pc:chgData name="Gorni, Dominik" userId="daa782e1-f300-4022-9811-f127f1e931f6" providerId="ADAL" clId="{D79BEB6B-E3A3-42AF-9CDF-B3DD4B18D1B7}" dt="2023-06-12T06:02:53.346" v="4831"/>
        <pc:sldMkLst>
          <pc:docMk/>
          <pc:sldMk cId="1279586872" sldId="264"/>
        </pc:sldMkLst>
        <pc:spChg chg="mod ord">
          <ac:chgData name="Gorni, Dominik" userId="daa782e1-f300-4022-9811-f127f1e931f6" providerId="ADAL" clId="{D79BEB6B-E3A3-42AF-9CDF-B3DD4B18D1B7}" dt="2023-06-06T13:46:48.417" v="1012" actId="700"/>
          <ac:spMkLst>
            <pc:docMk/>
            <pc:sldMk cId="1279586872" sldId="264"/>
            <ac:spMk id="2" creationId="{4FC67E87-7D7C-1006-BD95-3FC191EB6A65}"/>
          </ac:spMkLst>
        </pc:spChg>
        <pc:spChg chg="del mod ord">
          <ac:chgData name="Gorni, Dominik" userId="daa782e1-f300-4022-9811-f127f1e931f6" providerId="ADAL" clId="{D79BEB6B-E3A3-42AF-9CDF-B3DD4B18D1B7}" dt="2023-06-06T13:46:48.417" v="1012" actId="700"/>
          <ac:spMkLst>
            <pc:docMk/>
            <pc:sldMk cId="1279586872" sldId="264"/>
            <ac:spMk id="3" creationId="{D716D202-4882-65FD-120B-E96C3196E095}"/>
          </ac:spMkLst>
        </pc:spChg>
        <pc:spChg chg="del mod ord">
          <ac:chgData name="Gorni, Dominik" userId="daa782e1-f300-4022-9811-f127f1e931f6" providerId="ADAL" clId="{D79BEB6B-E3A3-42AF-9CDF-B3DD4B18D1B7}" dt="2023-06-06T13:46:48.417" v="1012" actId="700"/>
          <ac:spMkLst>
            <pc:docMk/>
            <pc:sldMk cId="1279586872" sldId="264"/>
            <ac:spMk id="4" creationId="{4A339D4D-C0FE-3B78-5335-155B9806B2B3}"/>
          </ac:spMkLst>
        </pc:spChg>
        <pc:spChg chg="add mod ord">
          <ac:chgData name="Gorni, Dominik" userId="daa782e1-f300-4022-9811-f127f1e931f6" providerId="ADAL" clId="{D79BEB6B-E3A3-42AF-9CDF-B3DD4B18D1B7}" dt="2023-06-06T13:54:11.650" v="1060" actId="20577"/>
          <ac:spMkLst>
            <pc:docMk/>
            <pc:sldMk cId="1279586872" sldId="264"/>
            <ac:spMk id="5" creationId="{BCD207AD-F636-06EF-CE86-02EEA5D5488B}"/>
          </ac:spMkLst>
        </pc:spChg>
        <pc:spChg chg="add del mod ord">
          <ac:chgData name="Gorni, Dominik" userId="daa782e1-f300-4022-9811-f127f1e931f6" providerId="ADAL" clId="{D79BEB6B-E3A3-42AF-9CDF-B3DD4B18D1B7}" dt="2023-06-06T13:54:13.752" v="1061"/>
          <ac:spMkLst>
            <pc:docMk/>
            <pc:sldMk cId="1279586872" sldId="264"/>
            <ac:spMk id="6" creationId="{01F65344-5987-A568-225A-2D3556809A51}"/>
          </ac:spMkLst>
        </pc:spChg>
        <pc:spChg chg="add del mod">
          <ac:chgData name="Gorni, Dominik" userId="daa782e1-f300-4022-9811-f127f1e931f6" providerId="ADAL" clId="{D79BEB6B-E3A3-42AF-9CDF-B3DD4B18D1B7}" dt="2023-06-06T14:35:09.323" v="1083" actId="478"/>
          <ac:spMkLst>
            <pc:docMk/>
            <pc:sldMk cId="1279586872" sldId="264"/>
            <ac:spMk id="9" creationId="{EC25F73A-FE64-3834-6D42-2F6EBDB07018}"/>
          </ac:spMkLst>
        </pc:spChg>
        <pc:spChg chg="add del mod">
          <ac:chgData name="Gorni, Dominik" userId="daa782e1-f300-4022-9811-f127f1e931f6" providerId="ADAL" clId="{D79BEB6B-E3A3-42AF-9CDF-B3DD4B18D1B7}" dt="2023-06-06T16:33:28.986" v="1459" actId="20577"/>
          <ac:spMkLst>
            <pc:docMk/>
            <pc:sldMk cId="1279586872" sldId="264"/>
            <ac:spMk id="13" creationId="{CBA8E75E-CF90-C3A8-1288-9A2B795AB2E6}"/>
          </ac:spMkLst>
        </pc:spChg>
        <pc:spChg chg="add del mod">
          <ac:chgData name="Gorni, Dominik" userId="daa782e1-f300-4022-9811-f127f1e931f6" providerId="ADAL" clId="{D79BEB6B-E3A3-42AF-9CDF-B3DD4B18D1B7}" dt="2023-06-06T14:37:24.987" v="1114" actId="22"/>
          <ac:spMkLst>
            <pc:docMk/>
            <pc:sldMk cId="1279586872" sldId="264"/>
            <ac:spMk id="15" creationId="{EB66BCBD-618D-EACF-FAA0-7046C5826122}"/>
          </ac:spMkLst>
        </pc:spChg>
        <pc:picChg chg="add del mod">
          <ac:chgData name="Gorni, Dominik" userId="daa782e1-f300-4022-9811-f127f1e931f6" providerId="ADAL" clId="{D79BEB6B-E3A3-42AF-9CDF-B3DD4B18D1B7}" dt="2023-06-06T15:02:59.194" v="1193" actId="21"/>
          <ac:picMkLst>
            <pc:docMk/>
            <pc:sldMk cId="1279586872" sldId="264"/>
            <ac:picMk id="4" creationId="{9BCB1A3B-BC8A-F622-A700-824F594421AF}"/>
          </ac:picMkLst>
        </pc:picChg>
        <pc:picChg chg="add del mod">
          <ac:chgData name="Gorni, Dominik" userId="daa782e1-f300-4022-9811-f127f1e931f6" providerId="ADAL" clId="{D79BEB6B-E3A3-42AF-9CDF-B3DD4B18D1B7}" dt="2023-06-06T15:02:59.194" v="1193" actId="21"/>
          <ac:picMkLst>
            <pc:docMk/>
            <pc:sldMk cId="1279586872" sldId="264"/>
            <ac:picMk id="7" creationId="{A96F8D77-278D-88B4-C56C-7696B377C5F6}"/>
          </ac:picMkLst>
        </pc:picChg>
        <pc:picChg chg="add mod">
          <ac:chgData name="Gorni, Dominik" userId="daa782e1-f300-4022-9811-f127f1e931f6" providerId="ADAL" clId="{D79BEB6B-E3A3-42AF-9CDF-B3DD4B18D1B7}" dt="2023-06-11T20:55:37.385" v="4441" actId="14826"/>
          <ac:picMkLst>
            <pc:docMk/>
            <pc:sldMk cId="1279586872" sldId="264"/>
            <ac:picMk id="8" creationId="{EE2F9241-A8CA-F0A0-35BF-1ED8170C56B4}"/>
          </ac:picMkLst>
        </pc:picChg>
        <pc:picChg chg="add del mod">
          <ac:chgData name="Gorni, Dominik" userId="daa782e1-f300-4022-9811-f127f1e931f6" providerId="ADAL" clId="{D79BEB6B-E3A3-42AF-9CDF-B3DD4B18D1B7}" dt="2023-06-06T14:36:14.106" v="1097" actId="22"/>
          <ac:picMkLst>
            <pc:docMk/>
            <pc:sldMk cId="1279586872" sldId="264"/>
            <ac:picMk id="11" creationId="{F20BCCFA-C991-ED69-5B59-57D4887A1E33}"/>
          </ac:picMkLst>
        </pc:picChg>
      </pc:sldChg>
      <pc:sldChg chg="addSp delSp modSp new mod modClrScheme chgLayout">
        <pc:chgData name="Gorni, Dominik" userId="daa782e1-f300-4022-9811-f127f1e931f6" providerId="ADAL" clId="{D79BEB6B-E3A3-42AF-9CDF-B3DD4B18D1B7}" dt="2023-06-11T14:55:28.599" v="4331" actId="1076"/>
        <pc:sldMkLst>
          <pc:docMk/>
          <pc:sldMk cId="595065162" sldId="265"/>
        </pc:sldMkLst>
        <pc:spChg chg="mod ord">
          <ac:chgData name="Gorni, Dominik" userId="daa782e1-f300-4022-9811-f127f1e931f6" providerId="ADAL" clId="{D79BEB6B-E3A3-42AF-9CDF-B3DD4B18D1B7}" dt="2023-06-06T14:42:26.490" v="1171" actId="700"/>
          <ac:spMkLst>
            <pc:docMk/>
            <pc:sldMk cId="595065162" sldId="265"/>
            <ac:spMk id="2" creationId="{A5EF829D-1AD0-94D6-7D5A-DE6FEB4CD4E9}"/>
          </ac:spMkLst>
        </pc:spChg>
        <pc:spChg chg="del mod ord">
          <ac:chgData name="Gorni, Dominik" userId="daa782e1-f300-4022-9811-f127f1e931f6" providerId="ADAL" clId="{D79BEB6B-E3A3-42AF-9CDF-B3DD4B18D1B7}" dt="2023-06-06T14:42:26.490" v="1171" actId="700"/>
          <ac:spMkLst>
            <pc:docMk/>
            <pc:sldMk cId="595065162" sldId="265"/>
            <ac:spMk id="3" creationId="{14FA70D6-4131-79F2-112C-9D9F5C78C762}"/>
          </ac:spMkLst>
        </pc:spChg>
        <pc:spChg chg="del">
          <ac:chgData name="Gorni, Dominik" userId="daa782e1-f300-4022-9811-f127f1e931f6" providerId="ADAL" clId="{D79BEB6B-E3A3-42AF-9CDF-B3DD4B18D1B7}" dt="2023-06-06T14:42:26.490" v="1171" actId="700"/>
          <ac:spMkLst>
            <pc:docMk/>
            <pc:sldMk cId="595065162" sldId="265"/>
            <ac:spMk id="4" creationId="{2F547B74-BBD6-4329-30F4-24CBE85FD0E0}"/>
          </ac:spMkLst>
        </pc:spChg>
        <pc:spChg chg="add mod ord">
          <ac:chgData name="Gorni, Dominik" userId="daa782e1-f300-4022-9811-f127f1e931f6" providerId="ADAL" clId="{D79BEB6B-E3A3-42AF-9CDF-B3DD4B18D1B7}" dt="2023-06-06T15:00:00.171" v="1178"/>
          <ac:spMkLst>
            <pc:docMk/>
            <pc:sldMk cId="595065162" sldId="265"/>
            <ac:spMk id="5" creationId="{64B29630-E611-27B0-5095-FB2246CD5892}"/>
          </ac:spMkLst>
        </pc:spChg>
        <pc:spChg chg="add del">
          <ac:chgData name="Gorni, Dominik" userId="daa782e1-f300-4022-9811-f127f1e931f6" providerId="ADAL" clId="{D79BEB6B-E3A3-42AF-9CDF-B3DD4B18D1B7}" dt="2023-06-06T14:53:06.250" v="1173" actId="22"/>
          <ac:spMkLst>
            <pc:docMk/>
            <pc:sldMk cId="595065162" sldId="265"/>
            <ac:spMk id="7" creationId="{1CDDC2E0-418B-58D4-B967-2B0335A40C7E}"/>
          </ac:spMkLst>
        </pc:spChg>
        <pc:spChg chg="add mod">
          <ac:chgData name="Gorni, Dominik" userId="daa782e1-f300-4022-9811-f127f1e931f6" providerId="ADAL" clId="{D79BEB6B-E3A3-42AF-9CDF-B3DD4B18D1B7}" dt="2023-06-06T15:02:31.389" v="1192" actId="1076"/>
          <ac:spMkLst>
            <pc:docMk/>
            <pc:sldMk cId="595065162" sldId="265"/>
            <ac:spMk id="11" creationId="{EE509B0B-C7D0-67BF-C175-E356FB39EC45}"/>
          </ac:spMkLst>
        </pc:spChg>
        <pc:picChg chg="add del mod">
          <ac:chgData name="Gorni, Dominik" userId="daa782e1-f300-4022-9811-f127f1e931f6" providerId="ADAL" clId="{D79BEB6B-E3A3-42AF-9CDF-B3DD4B18D1B7}" dt="2023-06-06T15:07:19.459" v="1198" actId="478"/>
          <ac:picMkLst>
            <pc:docMk/>
            <pc:sldMk cId="595065162" sldId="265"/>
            <ac:picMk id="9" creationId="{290D098F-8FCC-07A4-A2A9-4452E3AFC5A9}"/>
          </ac:picMkLst>
        </pc:picChg>
        <pc:picChg chg="add mod">
          <ac:chgData name="Gorni, Dominik" userId="daa782e1-f300-4022-9811-f127f1e931f6" providerId="ADAL" clId="{D79BEB6B-E3A3-42AF-9CDF-B3DD4B18D1B7}" dt="2023-06-06T15:03:04.486" v="1196" actId="1076"/>
          <ac:picMkLst>
            <pc:docMk/>
            <pc:sldMk cId="595065162" sldId="265"/>
            <ac:picMk id="12" creationId="{15915957-3868-E39A-A4E7-E976548E2B59}"/>
          </ac:picMkLst>
        </pc:picChg>
        <pc:picChg chg="add mod">
          <ac:chgData name="Gorni, Dominik" userId="daa782e1-f300-4022-9811-f127f1e931f6" providerId="ADAL" clId="{D79BEB6B-E3A3-42AF-9CDF-B3DD4B18D1B7}" dt="2023-06-11T14:55:28.599" v="4331" actId="1076"/>
          <ac:picMkLst>
            <pc:docMk/>
            <pc:sldMk cId="595065162" sldId="265"/>
            <ac:picMk id="13" creationId="{5D42CD73-94C2-E83A-5A4C-7A869BC197CB}"/>
          </ac:picMkLst>
        </pc:picChg>
        <pc:picChg chg="add mod ord">
          <ac:chgData name="Gorni, Dominik" userId="daa782e1-f300-4022-9811-f127f1e931f6" providerId="ADAL" clId="{D79BEB6B-E3A3-42AF-9CDF-B3DD4B18D1B7}" dt="2023-06-06T15:07:32.534" v="1205" actId="171"/>
          <ac:picMkLst>
            <pc:docMk/>
            <pc:sldMk cId="595065162" sldId="265"/>
            <ac:picMk id="15" creationId="{4AAEA0DA-C3E1-7C50-6AC2-A94C0899FBC6}"/>
          </ac:picMkLst>
        </pc:picChg>
      </pc:sldChg>
      <pc:sldChg chg="modSp add mod">
        <pc:chgData name="Gorni, Dominik" userId="daa782e1-f300-4022-9811-f127f1e931f6" providerId="ADAL" clId="{D79BEB6B-E3A3-42AF-9CDF-B3DD4B18D1B7}" dt="2023-06-12T06:05:53.479" v="4843" actId="20577"/>
        <pc:sldMkLst>
          <pc:docMk/>
          <pc:sldMk cId="897141006" sldId="266"/>
        </pc:sldMkLst>
        <pc:spChg chg="mod">
          <ac:chgData name="Gorni, Dominik" userId="daa782e1-f300-4022-9811-f127f1e931f6" providerId="ADAL" clId="{D79BEB6B-E3A3-42AF-9CDF-B3DD4B18D1B7}" dt="2023-06-12T06:05:53.479" v="4843" actId="20577"/>
          <ac:spMkLst>
            <pc:docMk/>
            <pc:sldMk cId="897141006" sldId="266"/>
            <ac:spMk id="9" creationId="{AEDE7B9E-5837-9ED1-752D-9B07DFFD9092}"/>
          </ac:spMkLst>
        </pc:spChg>
        <pc:picChg chg="mod">
          <ac:chgData name="Gorni, Dominik" userId="daa782e1-f300-4022-9811-f127f1e931f6" providerId="ADAL" clId="{D79BEB6B-E3A3-42AF-9CDF-B3DD4B18D1B7}" dt="2023-06-11T20:59:20.091" v="4443" actId="14826"/>
          <ac:picMkLst>
            <pc:docMk/>
            <pc:sldMk cId="897141006" sldId="266"/>
            <ac:picMk id="8" creationId="{9F295F5C-8EE0-AB71-72A9-88E3C1C81BC3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11T21:01:58.759" v="4445" actId="14826"/>
        <pc:sldMkLst>
          <pc:docMk/>
          <pc:sldMk cId="1015544205" sldId="267"/>
        </pc:sldMkLst>
        <pc:spChg chg="mod">
          <ac:chgData name="Gorni, Dominik" userId="daa782e1-f300-4022-9811-f127f1e931f6" providerId="ADAL" clId="{D79BEB6B-E3A3-42AF-9CDF-B3DD4B18D1B7}" dt="2023-06-06T16:43:55.281" v="2011" actId="20577"/>
          <ac:spMkLst>
            <pc:docMk/>
            <pc:sldMk cId="1015544205" sldId="267"/>
            <ac:spMk id="2" creationId="{917B5787-888F-7ECC-6982-7164C111789B}"/>
          </ac:spMkLst>
        </pc:spChg>
        <pc:spChg chg="del">
          <ac:chgData name="Gorni, Dominik" userId="daa782e1-f300-4022-9811-f127f1e931f6" providerId="ADAL" clId="{D79BEB6B-E3A3-42AF-9CDF-B3DD4B18D1B7}" dt="2023-06-06T16:47:13.035" v="2014"/>
          <ac:spMkLst>
            <pc:docMk/>
            <pc:sldMk cId="1015544205" sldId="267"/>
            <ac:spMk id="3" creationId="{2AEE0491-E79F-49DE-82E9-31D113A6AAEE}"/>
          </ac:spMkLst>
        </pc:spChg>
        <pc:spChg chg="add mod">
          <ac:chgData name="Gorni, Dominik" userId="daa782e1-f300-4022-9811-f127f1e931f6" providerId="ADAL" clId="{D79BEB6B-E3A3-42AF-9CDF-B3DD4B18D1B7}" dt="2023-06-06T17:20:26.812" v="2349" actId="20577"/>
          <ac:spMkLst>
            <pc:docMk/>
            <pc:sldMk cId="1015544205" sldId="267"/>
            <ac:spMk id="7" creationId="{06D318FD-7258-32BA-85A3-8CC5DB30E1CF}"/>
          </ac:spMkLst>
        </pc:spChg>
        <pc:spChg chg="add mod">
          <ac:chgData name="Gorni, Dominik" userId="daa782e1-f300-4022-9811-f127f1e931f6" providerId="ADAL" clId="{D79BEB6B-E3A3-42AF-9CDF-B3DD4B18D1B7}" dt="2023-06-06T16:52:19.936" v="2077" actId="1076"/>
          <ac:spMkLst>
            <pc:docMk/>
            <pc:sldMk cId="1015544205" sldId="267"/>
            <ac:spMk id="10" creationId="{99F81689-0C6D-61FA-4B73-F5712F1EBF94}"/>
          </ac:spMkLst>
        </pc:spChg>
        <pc:spChg chg="add del mod">
          <ac:chgData name="Gorni, Dominik" userId="daa782e1-f300-4022-9811-f127f1e931f6" providerId="ADAL" clId="{D79BEB6B-E3A3-42AF-9CDF-B3DD4B18D1B7}" dt="2023-06-06T16:56:22.540" v="2084"/>
          <ac:spMkLst>
            <pc:docMk/>
            <pc:sldMk cId="1015544205" sldId="267"/>
            <ac:spMk id="14" creationId="{F354651D-F182-B709-7B0A-A454681B91F6}"/>
          </ac:spMkLst>
        </pc:spChg>
        <pc:picChg chg="add del mod">
          <ac:chgData name="Gorni, Dominik" userId="daa782e1-f300-4022-9811-f127f1e931f6" providerId="ADAL" clId="{D79BEB6B-E3A3-42AF-9CDF-B3DD4B18D1B7}" dt="2023-06-06T16:56:22.177" v="2083" actId="478"/>
          <ac:picMkLst>
            <pc:docMk/>
            <pc:sldMk cId="1015544205" sldId="267"/>
            <ac:picMk id="6" creationId="{18FDF699-83E0-7BEC-AC5C-6965AD85699B}"/>
          </ac:picMkLst>
        </pc:picChg>
        <pc:picChg chg="add del mod">
          <ac:chgData name="Gorni, Dominik" userId="daa782e1-f300-4022-9811-f127f1e931f6" providerId="ADAL" clId="{D79BEB6B-E3A3-42AF-9CDF-B3DD4B18D1B7}" dt="2023-06-06T16:56:09.199" v="2078" actId="478"/>
          <ac:picMkLst>
            <pc:docMk/>
            <pc:sldMk cId="1015544205" sldId="267"/>
            <ac:picMk id="9" creationId="{AC532D21-B2C0-E96C-7625-68D6EBF7FF8E}"/>
          </ac:picMkLst>
        </pc:picChg>
        <pc:picChg chg="add mod">
          <ac:chgData name="Gorni, Dominik" userId="daa782e1-f300-4022-9811-f127f1e931f6" providerId="ADAL" clId="{D79BEB6B-E3A3-42AF-9CDF-B3DD4B18D1B7}" dt="2023-06-11T21:01:58.759" v="4445" actId="14826"/>
          <ac:picMkLst>
            <pc:docMk/>
            <pc:sldMk cId="1015544205" sldId="267"/>
            <ac:picMk id="12" creationId="{7734E1DC-6BE9-087D-4DAE-B36D6A5A6533}"/>
          </ac:picMkLst>
        </pc:picChg>
        <pc:picChg chg="add mod">
          <ac:chgData name="Gorni, Dominik" userId="daa782e1-f300-4022-9811-f127f1e931f6" providerId="ADAL" clId="{D79BEB6B-E3A3-42AF-9CDF-B3DD4B18D1B7}" dt="2023-06-11T21:01:44.854" v="4444" actId="14826"/>
          <ac:picMkLst>
            <pc:docMk/>
            <pc:sldMk cId="1015544205" sldId="267"/>
            <ac:picMk id="16" creationId="{F5629C34-5EDF-07A6-DD9F-8D3806CB4804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11T21:21:23.746" v="4494" actId="11529"/>
        <pc:sldMkLst>
          <pc:docMk/>
          <pc:sldMk cId="3212547698" sldId="268"/>
        </pc:sldMkLst>
        <pc:spChg chg="mod">
          <ac:chgData name="Gorni, Dominik" userId="daa782e1-f300-4022-9811-f127f1e931f6" providerId="ADAL" clId="{D79BEB6B-E3A3-42AF-9CDF-B3DD4B18D1B7}" dt="2023-06-06T17:03:08.234" v="2128" actId="20577"/>
          <ac:spMkLst>
            <pc:docMk/>
            <pc:sldMk cId="3212547698" sldId="268"/>
            <ac:spMk id="2" creationId="{5990E3B7-4A81-EDA5-1E79-9A50EA0D94D8}"/>
          </ac:spMkLst>
        </pc:spChg>
        <pc:spChg chg="del">
          <ac:chgData name="Gorni, Dominik" userId="daa782e1-f300-4022-9811-f127f1e931f6" providerId="ADAL" clId="{D79BEB6B-E3A3-42AF-9CDF-B3DD4B18D1B7}" dt="2023-06-06T17:03:10.401" v="2129"/>
          <ac:spMkLst>
            <pc:docMk/>
            <pc:sldMk cId="3212547698" sldId="268"/>
            <ac:spMk id="3" creationId="{40437A8E-2BA1-8DC3-9E3B-E58BCFF9B3A3}"/>
          </ac:spMkLst>
        </pc:spChg>
        <pc:spChg chg="add mod">
          <ac:chgData name="Gorni, Dominik" userId="daa782e1-f300-4022-9811-f127f1e931f6" providerId="ADAL" clId="{D79BEB6B-E3A3-42AF-9CDF-B3DD4B18D1B7}" dt="2023-06-07T14:40:24.280" v="4211" actId="20577"/>
          <ac:spMkLst>
            <pc:docMk/>
            <pc:sldMk cId="3212547698" sldId="268"/>
            <ac:spMk id="3" creationId="{89DF671E-5C69-ADD8-B3E2-9F535BE6EB91}"/>
          </ac:spMkLst>
        </pc:spChg>
        <pc:spChg chg="add mod">
          <ac:chgData name="Gorni, Dominik" userId="daa782e1-f300-4022-9811-f127f1e931f6" providerId="ADAL" clId="{D79BEB6B-E3A3-42AF-9CDF-B3DD4B18D1B7}" dt="2023-06-11T21:20:24.751" v="4463"/>
          <ac:spMkLst>
            <pc:docMk/>
            <pc:sldMk cId="3212547698" sldId="268"/>
            <ac:spMk id="5" creationId="{655935A8-DCAC-17C1-5FD8-D33A32E4BFC5}"/>
          </ac:spMkLst>
        </pc:spChg>
        <pc:spChg chg="add del">
          <ac:chgData name="Gorni, Dominik" userId="daa782e1-f300-4022-9811-f127f1e931f6" providerId="ADAL" clId="{D79BEB6B-E3A3-42AF-9CDF-B3DD4B18D1B7}" dt="2023-06-06T17:03:41.827" v="2134"/>
          <ac:spMkLst>
            <pc:docMk/>
            <pc:sldMk cId="3212547698" sldId="268"/>
            <ac:spMk id="7" creationId="{11F1E04E-3BCC-14A9-2908-82C4715E4B8B}"/>
          </ac:spMkLst>
        </pc:spChg>
        <pc:spChg chg="add del mod">
          <ac:chgData name="Gorni, Dominik" userId="daa782e1-f300-4022-9811-f127f1e931f6" providerId="ADAL" clId="{D79BEB6B-E3A3-42AF-9CDF-B3DD4B18D1B7}" dt="2023-06-06T17:04:26.627" v="2144" actId="478"/>
          <ac:spMkLst>
            <pc:docMk/>
            <pc:sldMk cId="3212547698" sldId="268"/>
            <ac:spMk id="8" creationId="{31D0C892-4DB7-08DE-2963-66A99045B4DF}"/>
          </ac:spMkLst>
        </pc:spChg>
        <pc:spChg chg="add del">
          <ac:chgData name="Gorni, Dominik" userId="daa782e1-f300-4022-9811-f127f1e931f6" providerId="ADAL" clId="{D79BEB6B-E3A3-42AF-9CDF-B3DD4B18D1B7}" dt="2023-06-06T17:03:47.557" v="2137"/>
          <ac:spMkLst>
            <pc:docMk/>
            <pc:sldMk cId="3212547698" sldId="268"/>
            <ac:spMk id="9" creationId="{2A2ECBD5-1CDA-48C1-D555-9A2D2C46105E}"/>
          </ac:spMkLst>
        </pc:spChg>
        <pc:spChg chg="add del">
          <ac:chgData name="Gorni, Dominik" userId="daa782e1-f300-4022-9811-f127f1e931f6" providerId="ADAL" clId="{D79BEB6B-E3A3-42AF-9CDF-B3DD4B18D1B7}" dt="2023-06-06T17:04:01.567" v="2140"/>
          <ac:spMkLst>
            <pc:docMk/>
            <pc:sldMk cId="3212547698" sldId="268"/>
            <ac:spMk id="10" creationId="{189B3F0C-8F94-A774-F032-7372391E3F48}"/>
          </ac:spMkLst>
        </pc:spChg>
        <pc:spChg chg="add mod">
          <ac:chgData name="Gorni, Dominik" userId="daa782e1-f300-4022-9811-f127f1e931f6" providerId="ADAL" clId="{D79BEB6B-E3A3-42AF-9CDF-B3DD4B18D1B7}" dt="2023-06-11T21:20:21.464" v="4459" actId="1076"/>
          <ac:spMkLst>
            <pc:docMk/>
            <pc:sldMk cId="3212547698" sldId="268"/>
            <ac:spMk id="10" creationId="{E5DE7EFF-4530-B222-4CE5-59CFD5CD8ECA}"/>
          </ac:spMkLst>
        </pc:spChg>
        <pc:spChg chg="add mod">
          <ac:chgData name="Gorni, Dominik" userId="daa782e1-f300-4022-9811-f127f1e931f6" providerId="ADAL" clId="{D79BEB6B-E3A3-42AF-9CDF-B3DD4B18D1B7}" dt="2023-06-11T21:20:24.403" v="4462" actId="571"/>
          <ac:spMkLst>
            <pc:docMk/>
            <pc:sldMk cId="3212547698" sldId="268"/>
            <ac:spMk id="12" creationId="{0353A3A4-397E-FF2C-38A3-F1FE17202AEF}"/>
          </ac:spMkLst>
        </pc:spChg>
        <pc:spChg chg="add mod">
          <ac:chgData name="Gorni, Dominik" userId="daa782e1-f300-4022-9811-f127f1e931f6" providerId="ADAL" clId="{D79BEB6B-E3A3-42AF-9CDF-B3DD4B18D1B7}" dt="2023-06-11T21:20:35.729" v="4467" actId="1076"/>
          <ac:spMkLst>
            <pc:docMk/>
            <pc:sldMk cId="3212547698" sldId="268"/>
            <ac:spMk id="14" creationId="{3B0E4FCF-BE92-B1B2-B0B2-FE2D82928D89}"/>
          </ac:spMkLst>
        </pc:spChg>
        <pc:spChg chg="add mod">
          <ac:chgData name="Gorni, Dominik" userId="daa782e1-f300-4022-9811-f127f1e931f6" providerId="ADAL" clId="{D79BEB6B-E3A3-42AF-9CDF-B3DD4B18D1B7}" dt="2023-06-11T21:21:16.409" v="4493" actId="20577"/>
          <ac:spMkLst>
            <pc:docMk/>
            <pc:sldMk cId="3212547698" sldId="268"/>
            <ac:spMk id="22" creationId="{2D7CE68B-B9F5-5D9B-F8CD-1E2FFBEA88FC}"/>
          </ac:spMkLst>
        </pc:spChg>
        <pc:graphicFrameChg chg="add mod modGraphic">
          <ac:chgData name="Gorni, Dominik" userId="daa782e1-f300-4022-9811-f127f1e931f6" providerId="ADAL" clId="{D79BEB6B-E3A3-42AF-9CDF-B3DD4B18D1B7}" dt="2023-06-07T13:56:38.185" v="3513" actId="5793"/>
          <ac:graphicFrameMkLst>
            <pc:docMk/>
            <pc:sldMk cId="3212547698" sldId="268"/>
            <ac:graphicFrameMk id="11" creationId="{A166799D-BAD3-6A22-9578-B96C4C515EF1}"/>
          </ac:graphicFrameMkLst>
        </pc:graphicFrameChg>
        <pc:picChg chg="add mod">
          <ac:chgData name="Gorni, Dominik" userId="daa782e1-f300-4022-9811-f127f1e931f6" providerId="ADAL" clId="{D79BEB6B-E3A3-42AF-9CDF-B3DD4B18D1B7}" dt="2023-06-11T21:18:32.900" v="4450" actId="14826"/>
          <ac:picMkLst>
            <pc:docMk/>
            <pc:sldMk cId="3212547698" sldId="268"/>
            <ac:picMk id="6" creationId="{F1B6629C-E0A3-18D7-D6A8-04734A50F62A}"/>
          </ac:picMkLst>
        </pc:picChg>
        <pc:cxnChg chg="add mod">
          <ac:chgData name="Gorni, Dominik" userId="daa782e1-f300-4022-9811-f127f1e931f6" providerId="ADAL" clId="{D79BEB6B-E3A3-42AF-9CDF-B3DD4B18D1B7}" dt="2023-06-11T21:20:50.675" v="4473" actId="14100"/>
          <ac:cxnSpMkLst>
            <pc:docMk/>
            <pc:sldMk cId="3212547698" sldId="268"/>
            <ac:cxnSpMk id="8" creationId="{4ADC948E-F68D-9D99-820E-90271B6228B6}"/>
          </ac:cxnSpMkLst>
        </pc:cxnChg>
        <pc:cxnChg chg="add mod">
          <ac:chgData name="Gorni, Dominik" userId="daa782e1-f300-4022-9811-f127f1e931f6" providerId="ADAL" clId="{D79BEB6B-E3A3-42AF-9CDF-B3DD4B18D1B7}" dt="2023-06-11T21:20:44.309" v="4470" actId="14100"/>
          <ac:cxnSpMkLst>
            <pc:docMk/>
            <pc:sldMk cId="3212547698" sldId="268"/>
            <ac:cxnSpMk id="15" creationId="{6DD65646-FDCD-7E65-3668-7DC4AE533EAE}"/>
          </ac:cxnSpMkLst>
        </pc:cxnChg>
        <pc:cxnChg chg="add mod">
          <ac:chgData name="Gorni, Dominik" userId="daa782e1-f300-4022-9811-f127f1e931f6" providerId="ADAL" clId="{D79BEB6B-E3A3-42AF-9CDF-B3DD4B18D1B7}" dt="2023-06-11T21:20:55.477" v="4475" actId="14100"/>
          <ac:cxnSpMkLst>
            <pc:docMk/>
            <pc:sldMk cId="3212547698" sldId="268"/>
            <ac:cxnSpMk id="18" creationId="{EF823CC0-85EA-404E-F64F-4777C0773B4B}"/>
          </ac:cxnSpMkLst>
        </pc:cxnChg>
        <pc:cxnChg chg="add">
          <ac:chgData name="Gorni, Dominik" userId="daa782e1-f300-4022-9811-f127f1e931f6" providerId="ADAL" clId="{D79BEB6B-E3A3-42AF-9CDF-B3DD4B18D1B7}" dt="2023-06-11T21:21:23.746" v="4494" actId="11529"/>
          <ac:cxnSpMkLst>
            <pc:docMk/>
            <pc:sldMk cId="3212547698" sldId="268"/>
            <ac:cxnSpMk id="24" creationId="{7F0514A5-AFA4-AD79-A700-E9716639A487}"/>
          </ac:cxnSpMkLst>
        </pc:cxnChg>
      </pc:sldChg>
      <pc:sldChg chg="modSp new del mod">
        <pc:chgData name="Gorni, Dominik" userId="daa782e1-f300-4022-9811-f127f1e931f6" providerId="ADAL" clId="{D79BEB6B-E3A3-42AF-9CDF-B3DD4B18D1B7}" dt="2023-06-06T17:13:07.480" v="2301" actId="47"/>
        <pc:sldMkLst>
          <pc:docMk/>
          <pc:sldMk cId="2862250107" sldId="269"/>
        </pc:sldMkLst>
        <pc:spChg chg="mod">
          <ac:chgData name="Gorni, Dominik" userId="daa782e1-f300-4022-9811-f127f1e931f6" providerId="ADAL" clId="{D79BEB6B-E3A3-42AF-9CDF-B3DD4B18D1B7}" dt="2023-06-06T17:12:57.785" v="2300" actId="20577"/>
          <ac:spMkLst>
            <pc:docMk/>
            <pc:sldMk cId="2862250107" sldId="269"/>
            <ac:spMk id="2" creationId="{D5697825-2189-1A87-1C89-B327D8BB1739}"/>
          </ac:spMkLst>
        </pc:spChg>
      </pc:sldChg>
      <pc:sldChg chg="modSp add mod">
        <pc:chgData name="Gorni, Dominik" userId="daa782e1-f300-4022-9811-f127f1e931f6" providerId="ADAL" clId="{D79BEB6B-E3A3-42AF-9CDF-B3DD4B18D1B7}" dt="2023-06-11T21:05:25.827" v="4447" actId="14826"/>
        <pc:sldMkLst>
          <pc:docMk/>
          <pc:sldMk cId="3543575834" sldId="269"/>
        </pc:sldMkLst>
        <pc:spChg chg="mod">
          <ac:chgData name="Gorni, Dominik" userId="daa782e1-f300-4022-9811-f127f1e931f6" providerId="ADAL" clId="{D79BEB6B-E3A3-42AF-9CDF-B3DD4B18D1B7}" dt="2023-06-06T17:13:14.650" v="2308" actId="20577"/>
          <ac:spMkLst>
            <pc:docMk/>
            <pc:sldMk cId="3543575834" sldId="269"/>
            <ac:spMk id="2" creationId="{917B5787-888F-7ECC-6982-7164C111789B}"/>
          </ac:spMkLst>
        </pc:spChg>
        <pc:spChg chg="mod">
          <ac:chgData name="Gorni, Dominik" userId="daa782e1-f300-4022-9811-f127f1e931f6" providerId="ADAL" clId="{D79BEB6B-E3A3-42AF-9CDF-B3DD4B18D1B7}" dt="2023-06-06T17:21:12.047" v="2363" actId="20577"/>
          <ac:spMkLst>
            <pc:docMk/>
            <pc:sldMk cId="3543575834" sldId="269"/>
            <ac:spMk id="7" creationId="{06D318FD-7258-32BA-85A3-8CC5DB30E1CF}"/>
          </ac:spMkLst>
        </pc:spChg>
        <pc:picChg chg="mod">
          <ac:chgData name="Gorni, Dominik" userId="daa782e1-f300-4022-9811-f127f1e931f6" providerId="ADAL" clId="{D79BEB6B-E3A3-42AF-9CDF-B3DD4B18D1B7}" dt="2023-06-11T21:05:25.827" v="4447" actId="14826"/>
          <ac:picMkLst>
            <pc:docMk/>
            <pc:sldMk cId="3543575834" sldId="269"/>
            <ac:picMk id="12" creationId="{7734E1DC-6BE9-087D-4DAE-B36D6A5A6533}"/>
          </ac:picMkLst>
        </pc:picChg>
        <pc:picChg chg="mod">
          <ac:chgData name="Gorni, Dominik" userId="daa782e1-f300-4022-9811-f127f1e931f6" providerId="ADAL" clId="{D79BEB6B-E3A3-42AF-9CDF-B3DD4B18D1B7}" dt="2023-06-11T21:05:17.460" v="4446" actId="14826"/>
          <ac:picMkLst>
            <pc:docMk/>
            <pc:sldMk cId="3543575834" sldId="269"/>
            <ac:picMk id="16" creationId="{F5629C34-5EDF-07A6-DD9F-8D3806CB4804}"/>
          </ac:picMkLst>
        </pc:picChg>
      </pc:sldChg>
      <pc:sldChg chg="modSp add mod">
        <pc:chgData name="Gorni, Dominik" userId="daa782e1-f300-4022-9811-f127f1e931f6" providerId="ADAL" clId="{D79BEB6B-E3A3-42AF-9CDF-B3DD4B18D1B7}" dt="2023-06-11T21:22:58.282" v="4495" actId="14826"/>
        <pc:sldMkLst>
          <pc:docMk/>
          <pc:sldMk cId="1631754487" sldId="270"/>
        </pc:sldMkLst>
        <pc:spChg chg="mod">
          <ac:chgData name="Gorni, Dominik" userId="daa782e1-f300-4022-9811-f127f1e931f6" providerId="ADAL" clId="{D79BEB6B-E3A3-42AF-9CDF-B3DD4B18D1B7}" dt="2023-06-06T17:22:34.881" v="2372" actId="20577"/>
          <ac:spMkLst>
            <pc:docMk/>
            <pc:sldMk cId="1631754487" sldId="270"/>
            <ac:spMk id="2" creationId="{5990E3B7-4A81-EDA5-1E79-9A50EA0D94D8}"/>
          </ac:spMkLst>
        </pc:spChg>
        <pc:graphicFrameChg chg="mod modGraphic">
          <ac:chgData name="Gorni, Dominik" userId="daa782e1-f300-4022-9811-f127f1e931f6" providerId="ADAL" clId="{D79BEB6B-E3A3-42AF-9CDF-B3DD4B18D1B7}" dt="2023-06-06T17:51:37.249" v="2522" actId="20577"/>
          <ac:graphicFrameMkLst>
            <pc:docMk/>
            <pc:sldMk cId="1631754487" sldId="270"/>
            <ac:graphicFrameMk id="11" creationId="{A166799D-BAD3-6A22-9578-B96C4C515EF1}"/>
          </ac:graphicFrameMkLst>
        </pc:graphicFrameChg>
        <pc:picChg chg="mod">
          <ac:chgData name="Gorni, Dominik" userId="daa782e1-f300-4022-9811-f127f1e931f6" providerId="ADAL" clId="{D79BEB6B-E3A3-42AF-9CDF-B3DD4B18D1B7}" dt="2023-06-11T21:22:58.282" v="4495" actId="14826"/>
          <ac:picMkLst>
            <pc:docMk/>
            <pc:sldMk cId="1631754487" sldId="270"/>
            <ac:picMk id="6" creationId="{F1B6629C-E0A3-18D7-D6A8-04734A50F62A}"/>
          </ac:picMkLst>
        </pc:picChg>
      </pc:sldChg>
      <pc:sldChg chg="addSp delSp modSp add mod">
        <pc:chgData name="Gorni, Dominik" userId="daa782e1-f300-4022-9811-f127f1e931f6" providerId="ADAL" clId="{D79BEB6B-E3A3-42AF-9CDF-B3DD4B18D1B7}" dt="2023-06-12T06:06:06.711" v="4851"/>
        <pc:sldMkLst>
          <pc:docMk/>
          <pc:sldMk cId="1567569030" sldId="271"/>
        </pc:sldMkLst>
        <pc:spChg chg="mod">
          <ac:chgData name="Gorni, Dominik" userId="daa782e1-f300-4022-9811-f127f1e931f6" providerId="ADAL" clId="{D79BEB6B-E3A3-42AF-9CDF-B3DD4B18D1B7}" dt="2023-06-11T20:32:19.017" v="4408" actId="20577"/>
          <ac:spMkLst>
            <pc:docMk/>
            <pc:sldMk cId="1567569030" sldId="271"/>
            <ac:spMk id="2" creationId="{917B5787-888F-7ECC-6982-7164C111789B}"/>
          </ac:spMkLst>
        </pc:spChg>
        <pc:spChg chg="add mod">
          <ac:chgData name="Gorni, Dominik" userId="daa782e1-f300-4022-9811-f127f1e931f6" providerId="ADAL" clId="{D79BEB6B-E3A3-42AF-9CDF-B3DD4B18D1B7}" dt="2023-06-12T06:06:04.242" v="4849"/>
          <ac:spMkLst>
            <pc:docMk/>
            <pc:sldMk cId="1567569030" sldId="271"/>
            <ac:spMk id="3" creationId="{DDF5B8F8-DFC8-854F-AD13-545F02AF87B6}"/>
          </ac:spMkLst>
        </pc:spChg>
        <pc:spChg chg="add del">
          <ac:chgData name="Gorni, Dominik" userId="daa782e1-f300-4022-9811-f127f1e931f6" providerId="ADAL" clId="{D79BEB6B-E3A3-42AF-9CDF-B3DD4B18D1B7}" dt="2023-06-06T17:46:39.221" v="2424"/>
          <ac:spMkLst>
            <pc:docMk/>
            <pc:sldMk cId="1567569030" sldId="271"/>
            <ac:spMk id="5" creationId="{827A6FEE-1B83-74DA-401B-D6E149F45D37}"/>
          </ac:spMkLst>
        </pc:spChg>
        <pc:spChg chg="add mod">
          <ac:chgData name="Gorni, Dominik" userId="daa782e1-f300-4022-9811-f127f1e931f6" providerId="ADAL" clId="{D79BEB6B-E3A3-42AF-9CDF-B3DD4B18D1B7}" dt="2023-06-12T06:06:06.711" v="4851"/>
          <ac:spMkLst>
            <pc:docMk/>
            <pc:sldMk cId="1567569030" sldId="271"/>
            <ac:spMk id="6" creationId="{42B7FC25-86F1-ADB2-66C2-A7B01CF78B32}"/>
          </ac:spMkLst>
        </pc:spChg>
        <pc:spChg chg="del">
          <ac:chgData name="Gorni, Dominik" userId="daa782e1-f300-4022-9811-f127f1e931f6" providerId="ADAL" clId="{D79BEB6B-E3A3-42AF-9CDF-B3DD4B18D1B7}" dt="2023-06-06T17:34:36.157" v="2375" actId="478"/>
          <ac:spMkLst>
            <pc:docMk/>
            <pc:sldMk cId="1567569030" sldId="271"/>
            <ac:spMk id="7" creationId="{06D318FD-7258-32BA-85A3-8CC5DB30E1CF}"/>
          </ac:spMkLst>
        </pc:spChg>
        <pc:spChg chg="add del">
          <ac:chgData name="Gorni, Dominik" userId="daa782e1-f300-4022-9811-f127f1e931f6" providerId="ADAL" clId="{D79BEB6B-E3A3-42AF-9CDF-B3DD4B18D1B7}" dt="2023-06-06T17:47:22.389" v="2436"/>
          <ac:spMkLst>
            <pc:docMk/>
            <pc:sldMk cId="1567569030" sldId="271"/>
            <ac:spMk id="8" creationId="{0F14776F-EC86-6B89-7B0D-02E32621C054}"/>
          </ac:spMkLst>
        </pc:spChg>
        <pc:picChg chg="mod">
          <ac:chgData name="Gorni, Dominik" userId="daa782e1-f300-4022-9811-f127f1e931f6" providerId="ADAL" clId="{D79BEB6B-E3A3-42AF-9CDF-B3DD4B18D1B7}" dt="2023-06-11T20:31:58.768" v="4403" actId="14826"/>
          <ac:picMkLst>
            <pc:docMk/>
            <pc:sldMk cId="1567569030" sldId="271"/>
            <ac:picMk id="12" creationId="{7734E1DC-6BE9-087D-4DAE-B36D6A5A6533}"/>
          </ac:picMkLst>
        </pc:picChg>
        <pc:picChg chg="mod">
          <ac:chgData name="Gorni, Dominik" userId="daa782e1-f300-4022-9811-f127f1e931f6" providerId="ADAL" clId="{D79BEB6B-E3A3-42AF-9CDF-B3DD4B18D1B7}" dt="2023-06-11T20:31:39.774" v="4402" actId="14826"/>
          <ac:picMkLst>
            <pc:docMk/>
            <pc:sldMk cId="1567569030" sldId="271"/>
            <ac:picMk id="16" creationId="{F5629C34-5EDF-07A6-DD9F-8D3806CB4804}"/>
          </ac:picMkLst>
        </pc:picChg>
      </pc:sldChg>
      <pc:sldChg chg="addSp modSp add mod ord">
        <pc:chgData name="Gorni, Dominik" userId="daa782e1-f300-4022-9811-f127f1e931f6" providerId="ADAL" clId="{D79BEB6B-E3A3-42AF-9CDF-B3DD4B18D1B7}" dt="2023-06-12T06:06:19.910" v="4857" actId="20577"/>
        <pc:sldMkLst>
          <pc:docMk/>
          <pc:sldMk cId="2023374695" sldId="272"/>
        </pc:sldMkLst>
        <pc:spChg chg="mod">
          <ac:chgData name="Gorni, Dominik" userId="daa782e1-f300-4022-9811-f127f1e931f6" providerId="ADAL" clId="{D79BEB6B-E3A3-42AF-9CDF-B3DD4B18D1B7}" dt="2023-06-11T20:32:25.951" v="4409"/>
          <ac:spMkLst>
            <pc:docMk/>
            <pc:sldMk cId="2023374695" sldId="272"/>
            <ac:spMk id="2" creationId="{917B5787-888F-7ECC-6982-7164C111789B}"/>
          </ac:spMkLst>
        </pc:spChg>
        <pc:spChg chg="add mod">
          <ac:chgData name="Gorni, Dominik" userId="daa782e1-f300-4022-9811-f127f1e931f6" providerId="ADAL" clId="{D79BEB6B-E3A3-42AF-9CDF-B3DD4B18D1B7}" dt="2023-06-12T06:06:19.910" v="4857" actId="20577"/>
          <ac:spMkLst>
            <pc:docMk/>
            <pc:sldMk cId="2023374695" sldId="272"/>
            <ac:spMk id="3" creationId="{99C1CF44-945E-0FBC-07B2-8F1B2083A35C}"/>
          </ac:spMkLst>
        </pc:spChg>
        <pc:spChg chg="add mod">
          <ac:chgData name="Gorni, Dominik" userId="daa782e1-f300-4022-9811-f127f1e931f6" providerId="ADAL" clId="{D79BEB6B-E3A3-42AF-9CDF-B3DD4B18D1B7}" dt="2023-06-12T06:06:16.303" v="4856" actId="20577"/>
          <ac:spMkLst>
            <pc:docMk/>
            <pc:sldMk cId="2023374695" sldId="272"/>
            <ac:spMk id="5" creationId="{E845D092-2E7A-CC68-1ACD-731D64AC2716}"/>
          </ac:spMkLst>
        </pc:spChg>
        <pc:picChg chg="mod">
          <ac:chgData name="Gorni, Dominik" userId="daa782e1-f300-4022-9811-f127f1e931f6" providerId="ADAL" clId="{D79BEB6B-E3A3-42AF-9CDF-B3DD4B18D1B7}" dt="2023-06-11T20:32:56.332" v="4413" actId="1076"/>
          <ac:picMkLst>
            <pc:docMk/>
            <pc:sldMk cId="2023374695" sldId="272"/>
            <ac:picMk id="12" creationId="{7734E1DC-6BE9-087D-4DAE-B36D6A5A6533}"/>
          </ac:picMkLst>
        </pc:picChg>
        <pc:picChg chg="mod">
          <ac:chgData name="Gorni, Dominik" userId="daa782e1-f300-4022-9811-f127f1e931f6" providerId="ADAL" clId="{D79BEB6B-E3A3-42AF-9CDF-B3DD4B18D1B7}" dt="2023-06-11T20:32:42.402" v="4410" actId="14826"/>
          <ac:picMkLst>
            <pc:docMk/>
            <pc:sldMk cId="2023374695" sldId="272"/>
            <ac:picMk id="16" creationId="{F5629C34-5EDF-07A6-DD9F-8D3806CB4804}"/>
          </ac:picMkLst>
        </pc:picChg>
      </pc:sldChg>
      <pc:sldChg chg="modSp add mod ord">
        <pc:chgData name="Gorni, Dominik" userId="daa782e1-f300-4022-9811-f127f1e931f6" providerId="ADAL" clId="{D79BEB6B-E3A3-42AF-9CDF-B3DD4B18D1B7}" dt="2023-06-11T21:06:00.434" v="4449" actId="14826"/>
        <pc:sldMkLst>
          <pc:docMk/>
          <pc:sldMk cId="1395528632" sldId="273"/>
        </pc:sldMkLst>
        <pc:spChg chg="mod">
          <ac:chgData name="Gorni, Dominik" userId="daa782e1-f300-4022-9811-f127f1e931f6" providerId="ADAL" clId="{D79BEB6B-E3A3-42AF-9CDF-B3DD4B18D1B7}" dt="2023-06-06T17:58:13.943" v="2529" actId="20577"/>
          <ac:spMkLst>
            <pc:docMk/>
            <pc:sldMk cId="1395528632" sldId="273"/>
            <ac:spMk id="2" creationId="{917B5787-888F-7ECC-6982-7164C111789B}"/>
          </ac:spMkLst>
        </pc:spChg>
        <pc:spChg chg="mod">
          <ac:chgData name="Gorni, Dominik" userId="daa782e1-f300-4022-9811-f127f1e931f6" providerId="ADAL" clId="{D79BEB6B-E3A3-42AF-9CDF-B3DD4B18D1B7}" dt="2023-06-06T18:06:03.607" v="2568" actId="20577"/>
          <ac:spMkLst>
            <pc:docMk/>
            <pc:sldMk cId="1395528632" sldId="273"/>
            <ac:spMk id="7" creationId="{06D318FD-7258-32BA-85A3-8CC5DB30E1CF}"/>
          </ac:spMkLst>
        </pc:spChg>
        <pc:picChg chg="mod">
          <ac:chgData name="Gorni, Dominik" userId="daa782e1-f300-4022-9811-f127f1e931f6" providerId="ADAL" clId="{D79BEB6B-E3A3-42AF-9CDF-B3DD4B18D1B7}" dt="2023-06-11T21:06:00.434" v="4449" actId="14826"/>
          <ac:picMkLst>
            <pc:docMk/>
            <pc:sldMk cId="1395528632" sldId="273"/>
            <ac:picMk id="12" creationId="{7734E1DC-6BE9-087D-4DAE-B36D6A5A6533}"/>
          </ac:picMkLst>
        </pc:picChg>
        <pc:picChg chg="mod">
          <ac:chgData name="Gorni, Dominik" userId="daa782e1-f300-4022-9811-f127f1e931f6" providerId="ADAL" clId="{D79BEB6B-E3A3-42AF-9CDF-B3DD4B18D1B7}" dt="2023-06-11T21:05:51.478" v="4448" actId="14826"/>
          <ac:picMkLst>
            <pc:docMk/>
            <pc:sldMk cId="1395528632" sldId="273"/>
            <ac:picMk id="16" creationId="{F5629C34-5EDF-07A6-DD9F-8D3806CB4804}"/>
          </ac:picMkLst>
        </pc:picChg>
      </pc:sldChg>
      <pc:sldChg chg="addSp delSp modSp add mod ord">
        <pc:chgData name="Gorni, Dominik" userId="daa782e1-f300-4022-9811-f127f1e931f6" providerId="ADAL" clId="{D79BEB6B-E3A3-42AF-9CDF-B3DD4B18D1B7}" dt="2023-06-12T06:06:37.550" v="4865" actId="14100"/>
        <pc:sldMkLst>
          <pc:docMk/>
          <pc:sldMk cId="736200806" sldId="274"/>
        </pc:sldMkLst>
        <pc:spChg chg="mod">
          <ac:chgData name="Gorni, Dominik" userId="daa782e1-f300-4022-9811-f127f1e931f6" providerId="ADAL" clId="{D79BEB6B-E3A3-42AF-9CDF-B3DD4B18D1B7}" dt="2023-06-11T20:33:27.082" v="4417" actId="20577"/>
          <ac:spMkLst>
            <pc:docMk/>
            <pc:sldMk cId="736200806" sldId="274"/>
            <ac:spMk id="2" creationId="{917B5787-888F-7ECC-6982-7164C111789B}"/>
          </ac:spMkLst>
        </pc:spChg>
        <pc:spChg chg="mod">
          <ac:chgData name="Gorni, Dominik" userId="daa782e1-f300-4022-9811-f127f1e931f6" providerId="ADAL" clId="{D79BEB6B-E3A3-42AF-9CDF-B3DD4B18D1B7}" dt="2023-06-12T06:06:32.741" v="4862"/>
          <ac:spMkLst>
            <pc:docMk/>
            <pc:sldMk cId="736200806" sldId="274"/>
            <ac:spMk id="3" creationId="{99C1CF44-945E-0FBC-07B2-8F1B2083A35C}"/>
          </ac:spMkLst>
        </pc:spChg>
        <pc:spChg chg="mod">
          <ac:chgData name="Gorni, Dominik" userId="daa782e1-f300-4022-9811-f127f1e931f6" providerId="ADAL" clId="{D79BEB6B-E3A3-42AF-9CDF-B3DD4B18D1B7}" dt="2023-06-12T06:06:37.550" v="4865" actId="14100"/>
          <ac:spMkLst>
            <pc:docMk/>
            <pc:sldMk cId="736200806" sldId="274"/>
            <ac:spMk id="5" creationId="{E845D092-2E7A-CC68-1ACD-731D64AC2716}"/>
          </ac:spMkLst>
        </pc:spChg>
        <pc:spChg chg="add del">
          <ac:chgData name="Gorni, Dominik" userId="daa782e1-f300-4022-9811-f127f1e931f6" providerId="ADAL" clId="{D79BEB6B-E3A3-42AF-9CDF-B3DD4B18D1B7}" dt="2023-06-06T18:09:34.755" v="2577"/>
          <ac:spMkLst>
            <pc:docMk/>
            <pc:sldMk cId="736200806" sldId="274"/>
            <ac:spMk id="6" creationId="{2D2E74BA-35A1-978A-067E-4B33F4991059}"/>
          </ac:spMkLst>
        </pc:spChg>
        <pc:picChg chg="mod">
          <ac:chgData name="Gorni, Dominik" userId="daa782e1-f300-4022-9811-f127f1e931f6" providerId="ADAL" clId="{D79BEB6B-E3A3-42AF-9CDF-B3DD4B18D1B7}" dt="2023-06-11T20:33:58.331" v="4419" actId="14826"/>
          <ac:picMkLst>
            <pc:docMk/>
            <pc:sldMk cId="736200806" sldId="274"/>
            <ac:picMk id="12" creationId="{7734E1DC-6BE9-087D-4DAE-B36D6A5A6533}"/>
          </ac:picMkLst>
        </pc:picChg>
        <pc:picChg chg="mod">
          <ac:chgData name="Gorni, Dominik" userId="daa782e1-f300-4022-9811-f127f1e931f6" providerId="ADAL" clId="{D79BEB6B-E3A3-42AF-9CDF-B3DD4B18D1B7}" dt="2023-06-11T20:33:45.246" v="4418" actId="14826"/>
          <ac:picMkLst>
            <pc:docMk/>
            <pc:sldMk cId="736200806" sldId="274"/>
            <ac:picMk id="16" creationId="{F5629C34-5EDF-07A6-DD9F-8D3806CB4804}"/>
          </ac:picMkLst>
        </pc:picChg>
      </pc:sldChg>
      <pc:sldChg chg="modSp mod">
        <pc:chgData name="Gorni, Dominik" userId="daa782e1-f300-4022-9811-f127f1e931f6" providerId="ADAL" clId="{D79BEB6B-E3A3-42AF-9CDF-B3DD4B18D1B7}" dt="2023-06-11T21:25:31.299" v="4516" actId="20577"/>
        <pc:sldMkLst>
          <pc:docMk/>
          <pc:sldMk cId="1336246452" sldId="275"/>
        </pc:sldMkLst>
        <pc:spChg chg="mod">
          <ac:chgData name="Gorni, Dominik" userId="daa782e1-f300-4022-9811-f127f1e931f6" providerId="ADAL" clId="{D79BEB6B-E3A3-42AF-9CDF-B3DD4B18D1B7}" dt="2023-06-06T18:13:01.383" v="2597" actId="20577"/>
          <ac:spMkLst>
            <pc:docMk/>
            <pc:sldMk cId="1336246452" sldId="275"/>
            <ac:spMk id="2" creationId="{5990E3B7-4A81-EDA5-1E79-9A50EA0D94D8}"/>
          </ac:spMkLst>
        </pc:spChg>
        <pc:graphicFrameChg chg="modGraphic">
          <ac:chgData name="Gorni, Dominik" userId="daa782e1-f300-4022-9811-f127f1e931f6" providerId="ADAL" clId="{D79BEB6B-E3A3-42AF-9CDF-B3DD4B18D1B7}" dt="2023-06-11T21:25:31.299" v="4516" actId="20577"/>
          <ac:graphicFrameMkLst>
            <pc:docMk/>
            <pc:sldMk cId="1336246452" sldId="275"/>
            <ac:graphicFrameMk id="11" creationId="{A166799D-BAD3-6A22-9578-B96C4C515EF1}"/>
          </ac:graphicFrameMkLst>
        </pc:graphicFrameChg>
        <pc:picChg chg="mod">
          <ac:chgData name="Gorni, Dominik" userId="daa782e1-f300-4022-9811-f127f1e931f6" providerId="ADAL" clId="{D79BEB6B-E3A3-42AF-9CDF-B3DD4B18D1B7}" dt="2023-06-11T21:23:47.807" v="4507" actId="14826"/>
          <ac:picMkLst>
            <pc:docMk/>
            <pc:sldMk cId="1336246452" sldId="275"/>
            <ac:picMk id="6" creationId="{F1B6629C-E0A3-18D7-D6A8-04734A50F62A}"/>
          </ac:picMkLst>
        </pc:picChg>
      </pc:sldChg>
      <pc:sldChg chg="addSp delSp modSp add mod">
        <pc:chgData name="Gorni, Dominik" userId="daa782e1-f300-4022-9811-f127f1e931f6" providerId="ADAL" clId="{D79BEB6B-E3A3-42AF-9CDF-B3DD4B18D1B7}" dt="2023-06-07T12:25:59.688" v="2756" actId="20577"/>
        <pc:sldMkLst>
          <pc:docMk/>
          <pc:sldMk cId="2610471009" sldId="276"/>
        </pc:sldMkLst>
        <pc:spChg chg="mod">
          <ac:chgData name="Gorni, Dominik" userId="daa782e1-f300-4022-9811-f127f1e931f6" providerId="ADAL" clId="{D79BEB6B-E3A3-42AF-9CDF-B3DD4B18D1B7}" dt="2023-06-07T11:01:16.412" v="2686" actId="20577"/>
          <ac:spMkLst>
            <pc:docMk/>
            <pc:sldMk cId="2610471009" sldId="276"/>
            <ac:spMk id="2" creationId="{917B5787-888F-7ECC-6982-7164C111789B}"/>
          </ac:spMkLst>
        </pc:spChg>
        <pc:spChg chg="del mod">
          <ac:chgData name="Gorni, Dominik" userId="daa782e1-f300-4022-9811-f127f1e931f6" providerId="ADAL" clId="{D79BEB6B-E3A3-42AF-9CDF-B3DD4B18D1B7}" dt="2023-06-07T11:01:27.087" v="2690" actId="478"/>
          <ac:spMkLst>
            <pc:docMk/>
            <pc:sldMk cId="2610471009" sldId="276"/>
            <ac:spMk id="3" creationId="{DDF5B8F8-DFC8-854F-AD13-545F02AF87B6}"/>
          </ac:spMkLst>
        </pc:spChg>
        <pc:spChg chg="del">
          <ac:chgData name="Gorni, Dominik" userId="daa782e1-f300-4022-9811-f127f1e931f6" providerId="ADAL" clId="{D79BEB6B-E3A3-42AF-9CDF-B3DD4B18D1B7}" dt="2023-06-07T11:01:28.881" v="2692" actId="478"/>
          <ac:spMkLst>
            <pc:docMk/>
            <pc:sldMk cId="2610471009" sldId="276"/>
            <ac:spMk id="6" creationId="{42B7FC25-86F1-ADB2-66C2-A7B01CF78B32}"/>
          </ac:spMkLst>
        </pc:spChg>
        <pc:spChg chg="add del mod">
          <ac:chgData name="Gorni, Dominik" userId="daa782e1-f300-4022-9811-f127f1e931f6" providerId="ADAL" clId="{D79BEB6B-E3A3-42AF-9CDF-B3DD4B18D1B7}" dt="2023-06-07T11:01:25.616" v="2688" actId="478"/>
          <ac:spMkLst>
            <pc:docMk/>
            <pc:sldMk cId="2610471009" sldId="276"/>
            <ac:spMk id="7" creationId="{C34B951C-6E2C-4C42-8107-2DCF44A38F42}"/>
          </ac:spMkLst>
        </pc:spChg>
        <pc:spChg chg="del">
          <ac:chgData name="Gorni, Dominik" userId="daa782e1-f300-4022-9811-f127f1e931f6" providerId="ADAL" clId="{D79BEB6B-E3A3-42AF-9CDF-B3DD4B18D1B7}" dt="2023-06-07T11:01:30.086" v="2693" actId="478"/>
          <ac:spMkLst>
            <pc:docMk/>
            <pc:sldMk cId="2610471009" sldId="276"/>
            <ac:spMk id="10" creationId="{99F81689-0C6D-61FA-4B73-F5712F1EBF94}"/>
          </ac:spMkLst>
        </pc:spChg>
        <pc:spChg chg="add del mod">
          <ac:chgData name="Gorni, Dominik" userId="daa782e1-f300-4022-9811-f127f1e931f6" providerId="ADAL" clId="{D79BEB6B-E3A3-42AF-9CDF-B3DD4B18D1B7}" dt="2023-06-07T12:25:59.688" v="2756" actId="20577"/>
          <ac:spMkLst>
            <pc:docMk/>
            <pc:sldMk cId="2610471009" sldId="276"/>
            <ac:spMk id="13" creationId="{696DE262-4432-42C6-D76A-0E203919E9CC}"/>
          </ac:spMkLst>
        </pc:spChg>
        <pc:picChg chg="add mod">
          <ac:chgData name="Gorni, Dominik" userId="daa782e1-f300-4022-9811-f127f1e931f6" providerId="ADAL" clId="{D79BEB6B-E3A3-42AF-9CDF-B3DD4B18D1B7}" dt="2023-06-07T11:01:37.667" v="2698" actId="1076"/>
          <ac:picMkLst>
            <pc:docMk/>
            <pc:sldMk cId="2610471009" sldId="276"/>
            <ac:picMk id="9" creationId="{D9174B98-B411-A80E-2000-DE29783E21DE}"/>
          </ac:picMkLst>
        </pc:picChg>
        <pc:picChg chg="del">
          <ac:chgData name="Gorni, Dominik" userId="daa782e1-f300-4022-9811-f127f1e931f6" providerId="ADAL" clId="{D79BEB6B-E3A3-42AF-9CDF-B3DD4B18D1B7}" dt="2023-06-07T11:01:27.891" v="2691" actId="478"/>
          <ac:picMkLst>
            <pc:docMk/>
            <pc:sldMk cId="2610471009" sldId="276"/>
            <ac:picMk id="12" creationId="{7734E1DC-6BE9-087D-4DAE-B36D6A5A6533}"/>
          </ac:picMkLst>
        </pc:picChg>
        <pc:picChg chg="del">
          <ac:chgData name="Gorni, Dominik" userId="daa782e1-f300-4022-9811-f127f1e931f6" providerId="ADAL" clId="{D79BEB6B-E3A3-42AF-9CDF-B3DD4B18D1B7}" dt="2023-06-07T11:01:21.709" v="2687" actId="478"/>
          <ac:picMkLst>
            <pc:docMk/>
            <pc:sldMk cId="2610471009" sldId="276"/>
            <ac:picMk id="16" creationId="{F5629C34-5EDF-07A6-DD9F-8D3806CB4804}"/>
          </ac:picMkLst>
        </pc:picChg>
      </pc:sldChg>
      <pc:sldChg chg="addSp modSp add mod ord">
        <pc:chgData name="Gorni, Dominik" userId="daa782e1-f300-4022-9811-f127f1e931f6" providerId="ADAL" clId="{D79BEB6B-E3A3-42AF-9CDF-B3DD4B18D1B7}" dt="2023-06-07T12:26:16.327" v="2762" actId="20577"/>
        <pc:sldMkLst>
          <pc:docMk/>
          <pc:sldMk cId="4044011906" sldId="277"/>
        </pc:sldMkLst>
        <pc:spChg chg="mod">
          <ac:chgData name="Gorni, Dominik" userId="daa782e1-f300-4022-9811-f127f1e931f6" providerId="ADAL" clId="{D79BEB6B-E3A3-42AF-9CDF-B3DD4B18D1B7}" dt="2023-06-07T12:23:34.746" v="2709" actId="20577"/>
          <ac:spMkLst>
            <pc:docMk/>
            <pc:sldMk cId="4044011906" sldId="277"/>
            <ac:spMk id="2" creationId="{917B5787-888F-7ECC-6982-7164C111789B}"/>
          </ac:spMkLst>
        </pc:spChg>
        <pc:spChg chg="add mod">
          <ac:chgData name="Gorni, Dominik" userId="daa782e1-f300-4022-9811-f127f1e931f6" providerId="ADAL" clId="{D79BEB6B-E3A3-42AF-9CDF-B3DD4B18D1B7}" dt="2023-06-07T12:26:16.327" v="2762" actId="20577"/>
          <ac:spMkLst>
            <pc:docMk/>
            <pc:sldMk cId="4044011906" sldId="277"/>
            <ac:spMk id="5" creationId="{EB989CF2-E2DB-721C-C012-FA98002F5F30}"/>
          </ac:spMkLst>
        </pc:spChg>
        <pc:picChg chg="mod">
          <ac:chgData name="Gorni, Dominik" userId="daa782e1-f300-4022-9811-f127f1e931f6" providerId="ADAL" clId="{D79BEB6B-E3A3-42AF-9CDF-B3DD4B18D1B7}" dt="2023-06-07T12:24:30.092" v="2730" actId="1076"/>
          <ac:picMkLst>
            <pc:docMk/>
            <pc:sldMk cId="4044011906" sldId="277"/>
            <ac:picMk id="9" creationId="{D9174B98-B411-A80E-2000-DE29783E21DE}"/>
          </ac:picMkLst>
        </pc:picChg>
      </pc:sldChg>
      <pc:sldChg chg="modSp add mod ord">
        <pc:chgData name="Gorni, Dominik" userId="daa782e1-f300-4022-9811-f127f1e931f6" providerId="ADAL" clId="{D79BEB6B-E3A3-42AF-9CDF-B3DD4B18D1B7}" dt="2023-06-07T12:28:18.812" v="2788" actId="20577"/>
        <pc:sldMkLst>
          <pc:docMk/>
          <pc:sldMk cId="1475034940" sldId="278"/>
        </pc:sldMkLst>
        <pc:spChg chg="mod">
          <ac:chgData name="Gorni, Dominik" userId="daa782e1-f300-4022-9811-f127f1e931f6" providerId="ADAL" clId="{D79BEB6B-E3A3-42AF-9CDF-B3DD4B18D1B7}" dt="2023-06-07T12:26:47.871" v="2769" actId="20577"/>
          <ac:spMkLst>
            <pc:docMk/>
            <pc:sldMk cId="1475034940" sldId="278"/>
            <ac:spMk id="2" creationId="{917B5787-888F-7ECC-6982-7164C111789B}"/>
          </ac:spMkLst>
        </pc:spChg>
        <pc:spChg chg="mod">
          <ac:chgData name="Gorni, Dominik" userId="daa782e1-f300-4022-9811-f127f1e931f6" providerId="ADAL" clId="{D79BEB6B-E3A3-42AF-9CDF-B3DD4B18D1B7}" dt="2023-06-07T12:28:18.812" v="2788" actId="20577"/>
          <ac:spMkLst>
            <pc:docMk/>
            <pc:sldMk cId="1475034940" sldId="278"/>
            <ac:spMk id="5" creationId="{EB989CF2-E2DB-721C-C012-FA98002F5F30}"/>
          </ac:spMkLst>
        </pc:spChg>
        <pc:picChg chg="mod">
          <ac:chgData name="Gorni, Dominik" userId="daa782e1-f300-4022-9811-f127f1e931f6" providerId="ADAL" clId="{D79BEB6B-E3A3-42AF-9CDF-B3DD4B18D1B7}" dt="2023-06-07T12:27:29.384" v="2770" actId="14826"/>
          <ac:picMkLst>
            <pc:docMk/>
            <pc:sldMk cId="1475034940" sldId="278"/>
            <ac:picMk id="9" creationId="{D9174B98-B411-A80E-2000-DE29783E21DE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11T14:53:47.822" v="4325" actId="20577"/>
        <pc:sldMkLst>
          <pc:docMk/>
          <pc:sldMk cId="3605518701" sldId="279"/>
        </pc:sldMkLst>
        <pc:spChg chg="mod">
          <ac:chgData name="Gorni, Dominik" userId="daa782e1-f300-4022-9811-f127f1e931f6" providerId="ADAL" clId="{D79BEB6B-E3A3-42AF-9CDF-B3DD4B18D1B7}" dt="2023-06-07T13:38:32.645" v="3265" actId="20577"/>
          <ac:spMkLst>
            <pc:docMk/>
            <pc:sldMk cId="3605518701" sldId="279"/>
            <ac:spMk id="2" creationId="{3A7FE736-282C-52E2-7E50-BA8308187AFE}"/>
          </ac:spMkLst>
        </pc:spChg>
        <pc:spChg chg="del">
          <ac:chgData name="Gorni, Dominik" userId="daa782e1-f300-4022-9811-f127f1e931f6" providerId="ADAL" clId="{D79BEB6B-E3A3-42AF-9CDF-B3DD4B18D1B7}" dt="2023-06-07T13:01:41.706" v="2817"/>
          <ac:spMkLst>
            <pc:docMk/>
            <pc:sldMk cId="3605518701" sldId="279"/>
            <ac:spMk id="3" creationId="{BA4E39EA-DFD5-3AD4-BF4D-8B4D6F301B3A}"/>
          </ac:spMkLst>
        </pc:spChg>
        <pc:spChg chg="add mod">
          <ac:chgData name="Gorni, Dominik" userId="daa782e1-f300-4022-9811-f127f1e931f6" providerId="ADAL" clId="{D79BEB6B-E3A3-42AF-9CDF-B3DD4B18D1B7}" dt="2023-06-07T13:01:52.364" v="2821" actId="1076"/>
          <ac:spMkLst>
            <pc:docMk/>
            <pc:sldMk cId="3605518701" sldId="279"/>
            <ac:spMk id="6" creationId="{611D003C-227E-A34D-62C2-4742ED0D10C0}"/>
          </ac:spMkLst>
        </pc:spChg>
        <pc:spChg chg="add mod">
          <ac:chgData name="Gorni, Dominik" userId="daa782e1-f300-4022-9811-f127f1e931f6" providerId="ADAL" clId="{D79BEB6B-E3A3-42AF-9CDF-B3DD4B18D1B7}" dt="2023-06-11T14:53:47.822" v="4325" actId="20577"/>
          <ac:spMkLst>
            <pc:docMk/>
            <pc:sldMk cId="3605518701" sldId="279"/>
            <ac:spMk id="7" creationId="{4079FDB8-C82E-7FD5-1B2E-7CAFADC2CF29}"/>
          </ac:spMkLst>
        </pc:spChg>
        <pc:picChg chg="add mod">
          <ac:chgData name="Gorni, Dominik" userId="daa782e1-f300-4022-9811-f127f1e931f6" providerId="ADAL" clId="{D79BEB6B-E3A3-42AF-9CDF-B3DD4B18D1B7}" dt="2023-06-07T13:19:30.680" v="2880" actId="14100"/>
          <ac:picMkLst>
            <pc:docMk/>
            <pc:sldMk cId="3605518701" sldId="279"/>
            <ac:picMk id="5" creationId="{7F08D664-9443-E977-7AA4-46E2E9616DAD}"/>
          </ac:picMkLst>
        </pc:picChg>
        <pc:picChg chg="add del mod">
          <ac:chgData name="Gorni, Dominik" userId="daa782e1-f300-4022-9811-f127f1e931f6" providerId="ADAL" clId="{D79BEB6B-E3A3-42AF-9CDF-B3DD4B18D1B7}" dt="2023-06-07T13:46:38.321" v="3299" actId="478"/>
          <ac:picMkLst>
            <pc:docMk/>
            <pc:sldMk cId="3605518701" sldId="279"/>
            <ac:picMk id="16" creationId="{1B370D7A-4676-2ADA-ACCA-D8932A6C60F2}"/>
          </ac:picMkLst>
        </pc:picChg>
        <pc:cxnChg chg="add mod">
          <ac:chgData name="Gorni, Dominik" userId="daa782e1-f300-4022-9811-f127f1e931f6" providerId="ADAL" clId="{D79BEB6B-E3A3-42AF-9CDF-B3DD4B18D1B7}" dt="2023-06-07T13:22:01.026" v="2969" actId="14100"/>
          <ac:cxnSpMkLst>
            <pc:docMk/>
            <pc:sldMk cId="3605518701" sldId="279"/>
            <ac:cxnSpMk id="9" creationId="{A903424B-9257-E320-52F6-87B8DDF3E89E}"/>
          </ac:cxnSpMkLst>
        </pc:cxnChg>
      </pc:sldChg>
      <pc:sldChg chg="addSp delSp modSp new mod">
        <pc:chgData name="Gorni, Dominik" userId="daa782e1-f300-4022-9811-f127f1e931f6" providerId="ADAL" clId="{D79BEB6B-E3A3-42AF-9CDF-B3DD4B18D1B7}" dt="2023-06-12T06:02:43.192" v="4829" actId="20577"/>
        <pc:sldMkLst>
          <pc:docMk/>
          <pc:sldMk cId="1850411993" sldId="280"/>
        </pc:sldMkLst>
        <pc:spChg chg="mod">
          <ac:chgData name="Gorni, Dominik" userId="daa782e1-f300-4022-9811-f127f1e931f6" providerId="ADAL" clId="{D79BEB6B-E3A3-42AF-9CDF-B3DD4B18D1B7}" dt="2023-06-07T13:38:52.419" v="3290" actId="20577"/>
          <ac:spMkLst>
            <pc:docMk/>
            <pc:sldMk cId="1850411993" sldId="280"/>
            <ac:spMk id="2" creationId="{0D0CA2F5-ED2D-2724-89F3-5C8895D97CF1}"/>
          </ac:spMkLst>
        </pc:spChg>
        <pc:spChg chg="del">
          <ac:chgData name="Gorni, Dominik" userId="daa782e1-f300-4022-9811-f127f1e931f6" providerId="ADAL" clId="{D79BEB6B-E3A3-42AF-9CDF-B3DD4B18D1B7}" dt="2023-06-07T13:47:04.192" v="3302" actId="478"/>
          <ac:spMkLst>
            <pc:docMk/>
            <pc:sldMk cId="1850411993" sldId="280"/>
            <ac:spMk id="3" creationId="{C08DF40E-FADB-C0BF-1DEB-8E062A891A3C}"/>
          </ac:spMkLst>
        </pc:spChg>
        <pc:spChg chg="add mod">
          <ac:chgData name="Gorni, Dominik" userId="daa782e1-f300-4022-9811-f127f1e931f6" providerId="ADAL" clId="{D79BEB6B-E3A3-42AF-9CDF-B3DD4B18D1B7}" dt="2023-06-12T06:02:43.192" v="4829" actId="20577"/>
          <ac:spMkLst>
            <pc:docMk/>
            <pc:sldMk cId="1850411993" sldId="280"/>
            <ac:spMk id="7" creationId="{B4F7FA80-0A02-D275-4CB4-C6182C8BF964}"/>
          </ac:spMkLst>
        </pc:spChg>
        <pc:picChg chg="add mod">
          <ac:chgData name="Gorni, Dominik" userId="daa782e1-f300-4022-9811-f127f1e931f6" providerId="ADAL" clId="{D79BEB6B-E3A3-42AF-9CDF-B3DD4B18D1B7}" dt="2023-06-07T13:47:24.437" v="3313" actId="1076"/>
          <ac:picMkLst>
            <pc:docMk/>
            <pc:sldMk cId="1850411993" sldId="280"/>
            <ac:picMk id="5" creationId="{F89199A0-C103-63E4-CFA1-A3D9BEF4D963}"/>
          </ac:picMkLst>
        </pc:picChg>
        <pc:picChg chg="add del mod">
          <ac:chgData name="Gorni, Dominik" userId="daa782e1-f300-4022-9811-f127f1e931f6" providerId="ADAL" clId="{D79BEB6B-E3A3-42AF-9CDF-B3DD4B18D1B7}" dt="2023-06-07T13:49:46.326" v="3432" actId="478"/>
          <ac:picMkLst>
            <pc:docMk/>
            <pc:sldMk cId="1850411993" sldId="280"/>
            <ac:picMk id="6" creationId="{1D9403D0-53FE-30D9-C147-1A5B70002B11}"/>
          </ac:picMkLst>
        </pc:picChg>
        <pc:picChg chg="add mod">
          <ac:chgData name="Gorni, Dominik" userId="daa782e1-f300-4022-9811-f127f1e931f6" providerId="ADAL" clId="{D79BEB6B-E3A3-42AF-9CDF-B3DD4B18D1B7}" dt="2023-06-07T13:49:47.829" v="3433" actId="1076"/>
          <ac:picMkLst>
            <pc:docMk/>
            <pc:sldMk cId="1850411993" sldId="280"/>
            <ac:picMk id="9" creationId="{0BB5D1B1-76A1-1DF8-BB61-341B8DC3A126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07T13:54:06.950" v="3510" actId="1076"/>
        <pc:sldMkLst>
          <pc:docMk/>
          <pc:sldMk cId="2990885491" sldId="281"/>
        </pc:sldMkLst>
        <pc:spChg chg="mod">
          <ac:chgData name="Gorni, Dominik" userId="daa782e1-f300-4022-9811-f127f1e931f6" providerId="ADAL" clId="{D79BEB6B-E3A3-42AF-9CDF-B3DD4B18D1B7}" dt="2023-06-07T13:51:32.241" v="3488" actId="20577"/>
          <ac:spMkLst>
            <pc:docMk/>
            <pc:sldMk cId="2990885491" sldId="281"/>
            <ac:spMk id="2" creationId="{7093BE33-4362-3DA2-E649-9C94DDB8F8B7}"/>
          </ac:spMkLst>
        </pc:spChg>
        <pc:spChg chg="del">
          <ac:chgData name="Gorni, Dominik" userId="daa782e1-f300-4022-9811-f127f1e931f6" providerId="ADAL" clId="{D79BEB6B-E3A3-42AF-9CDF-B3DD4B18D1B7}" dt="2023-06-07T13:52:23.859" v="3489"/>
          <ac:spMkLst>
            <pc:docMk/>
            <pc:sldMk cId="2990885491" sldId="281"/>
            <ac:spMk id="3" creationId="{9FBAD509-2A33-2184-B15D-F12A1ABC3BD1}"/>
          </ac:spMkLst>
        </pc:spChg>
        <pc:spChg chg="add mod">
          <ac:chgData name="Gorni, Dominik" userId="daa782e1-f300-4022-9811-f127f1e931f6" providerId="ADAL" clId="{D79BEB6B-E3A3-42AF-9CDF-B3DD4B18D1B7}" dt="2023-06-07T13:54:04.439" v="3509" actId="1076"/>
          <ac:spMkLst>
            <pc:docMk/>
            <pc:sldMk cId="2990885491" sldId="281"/>
            <ac:spMk id="7" creationId="{4D2D43E7-877F-F2B5-C9A1-7B25FDC491AB}"/>
          </ac:spMkLst>
        </pc:spChg>
        <pc:spChg chg="add mod">
          <ac:chgData name="Gorni, Dominik" userId="daa782e1-f300-4022-9811-f127f1e931f6" providerId="ADAL" clId="{D79BEB6B-E3A3-42AF-9CDF-B3DD4B18D1B7}" dt="2023-06-07T13:54:06.950" v="3510" actId="1076"/>
          <ac:spMkLst>
            <pc:docMk/>
            <pc:sldMk cId="2990885491" sldId="281"/>
            <ac:spMk id="9" creationId="{B99B8E6B-2BA2-BE66-8EFE-6F05263E10EC}"/>
          </ac:spMkLst>
        </pc:spChg>
        <pc:picChg chg="add mod">
          <ac:chgData name="Gorni, Dominik" userId="daa782e1-f300-4022-9811-f127f1e931f6" providerId="ADAL" clId="{D79BEB6B-E3A3-42AF-9CDF-B3DD4B18D1B7}" dt="2023-06-07T13:52:25.333" v="3490" actId="1076"/>
          <ac:picMkLst>
            <pc:docMk/>
            <pc:sldMk cId="2990885491" sldId="281"/>
            <ac:picMk id="5" creationId="{E7334F55-155B-7524-1EC7-816F40F78B7B}"/>
          </ac:picMkLst>
        </pc:picChg>
      </pc:sldChg>
      <pc:sldChg chg="modSp add mod ord">
        <pc:chgData name="Gorni, Dominik" userId="daa782e1-f300-4022-9811-f127f1e931f6" providerId="ADAL" clId="{D79BEB6B-E3A3-42AF-9CDF-B3DD4B18D1B7}" dt="2023-06-07T14:05:14.929" v="3583" actId="20577"/>
        <pc:sldMkLst>
          <pc:docMk/>
          <pc:sldMk cId="2225220727" sldId="282"/>
        </pc:sldMkLst>
        <pc:spChg chg="mod">
          <ac:chgData name="Gorni, Dominik" userId="daa782e1-f300-4022-9811-f127f1e931f6" providerId="ADAL" clId="{D79BEB6B-E3A3-42AF-9CDF-B3DD4B18D1B7}" dt="2023-06-07T14:05:14.929" v="3583" actId="20577"/>
          <ac:spMkLst>
            <pc:docMk/>
            <pc:sldMk cId="2225220727" sldId="282"/>
            <ac:spMk id="5" creationId="{DA7CCC7B-426E-D4F9-F80D-0B4B6785F3FC}"/>
          </ac:spMkLst>
        </pc:spChg>
      </pc:sldChg>
      <pc:sldChg chg="addSp delSp modSp new mod">
        <pc:chgData name="Gorni, Dominik" userId="daa782e1-f300-4022-9811-f127f1e931f6" providerId="ADAL" clId="{D79BEB6B-E3A3-42AF-9CDF-B3DD4B18D1B7}" dt="2023-06-11T21:26:27.663" v="4522" actId="20577"/>
        <pc:sldMkLst>
          <pc:docMk/>
          <pc:sldMk cId="4132222621" sldId="283"/>
        </pc:sldMkLst>
        <pc:spChg chg="mod">
          <ac:chgData name="Gorni, Dominik" userId="daa782e1-f300-4022-9811-f127f1e931f6" providerId="ADAL" clId="{D79BEB6B-E3A3-42AF-9CDF-B3DD4B18D1B7}" dt="2023-06-11T21:26:27.663" v="4522" actId="20577"/>
          <ac:spMkLst>
            <pc:docMk/>
            <pc:sldMk cId="4132222621" sldId="283"/>
            <ac:spMk id="2" creationId="{4F093043-8EF3-6773-1CAA-F53D02453BBD}"/>
          </ac:spMkLst>
        </pc:spChg>
        <pc:spChg chg="del">
          <ac:chgData name="Gorni, Dominik" userId="daa782e1-f300-4022-9811-f127f1e931f6" providerId="ADAL" clId="{D79BEB6B-E3A3-42AF-9CDF-B3DD4B18D1B7}" dt="2023-06-07T14:06:15.727" v="3611" actId="478"/>
          <ac:spMkLst>
            <pc:docMk/>
            <pc:sldMk cId="4132222621" sldId="283"/>
            <ac:spMk id="3" creationId="{2D84DD8F-F353-3A04-8F03-DC6385398816}"/>
          </ac:spMkLst>
        </pc:spChg>
        <pc:spChg chg="add del mod">
          <ac:chgData name="Gorni, Dominik" userId="daa782e1-f300-4022-9811-f127f1e931f6" providerId="ADAL" clId="{D79BEB6B-E3A3-42AF-9CDF-B3DD4B18D1B7}" dt="2023-06-07T14:06:38.804" v="3615" actId="478"/>
          <ac:spMkLst>
            <pc:docMk/>
            <pc:sldMk cId="4132222621" sldId="283"/>
            <ac:spMk id="7" creationId="{33BC2942-73E8-0374-AAA2-AFA706B5523C}"/>
          </ac:spMkLst>
        </pc:spChg>
        <pc:spChg chg="add del mod">
          <ac:chgData name="Gorni, Dominik" userId="daa782e1-f300-4022-9811-f127f1e931f6" providerId="ADAL" clId="{D79BEB6B-E3A3-42AF-9CDF-B3DD4B18D1B7}" dt="2023-06-07T14:08:08.896" v="3680"/>
          <ac:spMkLst>
            <pc:docMk/>
            <pc:sldMk cId="4132222621" sldId="283"/>
            <ac:spMk id="11" creationId="{C4A4D9D9-E4F7-DA64-CFC2-6AA5E6A2D671}"/>
          </ac:spMkLst>
        </pc:spChg>
        <pc:spChg chg="add mod">
          <ac:chgData name="Gorni, Dominik" userId="daa782e1-f300-4022-9811-f127f1e931f6" providerId="ADAL" clId="{D79BEB6B-E3A3-42AF-9CDF-B3DD4B18D1B7}" dt="2023-06-07T14:08:54.033" v="3734" actId="20577"/>
          <ac:spMkLst>
            <pc:docMk/>
            <pc:sldMk cId="4132222621" sldId="283"/>
            <ac:spMk id="13" creationId="{F0928712-E334-64A0-5C92-F4164714AB3C}"/>
          </ac:spMkLst>
        </pc:spChg>
        <pc:picChg chg="add del mod">
          <ac:chgData name="Gorni, Dominik" userId="daa782e1-f300-4022-9811-f127f1e931f6" providerId="ADAL" clId="{D79BEB6B-E3A3-42AF-9CDF-B3DD4B18D1B7}" dt="2023-06-07T14:07:56.593" v="3679" actId="478"/>
          <ac:picMkLst>
            <pc:docMk/>
            <pc:sldMk cId="4132222621" sldId="283"/>
            <ac:picMk id="5" creationId="{FEE2DDE8-D45A-3802-AC24-AF683ABD6093}"/>
          </ac:picMkLst>
        </pc:picChg>
        <pc:picChg chg="add mod">
          <ac:chgData name="Gorni, Dominik" userId="daa782e1-f300-4022-9811-f127f1e931f6" providerId="ADAL" clId="{D79BEB6B-E3A3-42AF-9CDF-B3DD4B18D1B7}" dt="2023-06-11T20:36:33.854" v="4431" actId="14826"/>
          <ac:picMkLst>
            <pc:docMk/>
            <pc:sldMk cId="4132222621" sldId="283"/>
            <ac:picMk id="8" creationId="{47E2C7FD-1B72-EB8A-0CCA-C3CF201AD94D}"/>
          </ac:picMkLst>
        </pc:picChg>
        <pc:picChg chg="add mod">
          <ac:chgData name="Gorni, Dominik" userId="daa782e1-f300-4022-9811-f127f1e931f6" providerId="ADAL" clId="{D79BEB6B-E3A3-42AF-9CDF-B3DD4B18D1B7}" dt="2023-06-11T20:35:41.049" v="4429" actId="14826"/>
          <ac:picMkLst>
            <pc:docMk/>
            <pc:sldMk cId="4132222621" sldId="283"/>
            <ac:picMk id="9" creationId="{5ED32750-BB09-FDDF-F3D4-25AB4802D82B}"/>
          </ac:picMkLst>
        </pc:picChg>
        <pc:picChg chg="add mod">
          <ac:chgData name="Gorni, Dominik" userId="daa782e1-f300-4022-9811-f127f1e931f6" providerId="ADAL" clId="{D79BEB6B-E3A3-42AF-9CDF-B3DD4B18D1B7}" dt="2023-06-11T20:36:06.261" v="4430" actId="14826"/>
          <ac:picMkLst>
            <pc:docMk/>
            <pc:sldMk cId="4132222621" sldId="283"/>
            <ac:picMk id="12" creationId="{34511BAD-7390-7AAE-8D28-CD3778114E0E}"/>
          </ac:picMkLst>
        </pc:picChg>
      </pc:sldChg>
      <pc:sldChg chg="addSp delSp modSp new mod modClrScheme chgLayout">
        <pc:chgData name="Gorni, Dominik" userId="daa782e1-f300-4022-9811-f127f1e931f6" providerId="ADAL" clId="{D79BEB6B-E3A3-42AF-9CDF-B3DD4B18D1B7}" dt="2023-06-07T14:09:25.689" v="3744" actId="478"/>
        <pc:sldMkLst>
          <pc:docMk/>
          <pc:sldMk cId="2622337274" sldId="284"/>
        </pc:sldMkLst>
        <pc:spChg chg="del mod ord">
          <ac:chgData name="Gorni, Dominik" userId="daa782e1-f300-4022-9811-f127f1e931f6" providerId="ADAL" clId="{D79BEB6B-E3A3-42AF-9CDF-B3DD4B18D1B7}" dt="2023-06-07T14:09:19.743" v="3736" actId="700"/>
          <ac:spMkLst>
            <pc:docMk/>
            <pc:sldMk cId="2622337274" sldId="284"/>
            <ac:spMk id="2" creationId="{188E0BBE-31EF-B17B-7E60-3A804AB13004}"/>
          </ac:spMkLst>
        </pc:spChg>
        <pc:spChg chg="del mod ord">
          <ac:chgData name="Gorni, Dominik" userId="daa782e1-f300-4022-9811-f127f1e931f6" providerId="ADAL" clId="{D79BEB6B-E3A3-42AF-9CDF-B3DD4B18D1B7}" dt="2023-06-07T14:09:19.743" v="3736" actId="700"/>
          <ac:spMkLst>
            <pc:docMk/>
            <pc:sldMk cId="2622337274" sldId="284"/>
            <ac:spMk id="3" creationId="{855A87E0-7F75-CD65-9321-5A4336324FAF}"/>
          </ac:spMkLst>
        </pc:spChg>
        <pc:spChg chg="mod ord">
          <ac:chgData name="Gorni, Dominik" userId="daa782e1-f300-4022-9811-f127f1e931f6" providerId="ADAL" clId="{D79BEB6B-E3A3-42AF-9CDF-B3DD4B18D1B7}" dt="2023-06-07T14:09:19.743" v="3736" actId="700"/>
          <ac:spMkLst>
            <pc:docMk/>
            <pc:sldMk cId="2622337274" sldId="284"/>
            <ac:spMk id="4" creationId="{764F1E0D-27F0-DCBE-6113-F3659B4E5533}"/>
          </ac:spMkLst>
        </pc:spChg>
        <pc:spChg chg="add mod ord">
          <ac:chgData name="Gorni, Dominik" userId="daa782e1-f300-4022-9811-f127f1e931f6" providerId="ADAL" clId="{D79BEB6B-E3A3-42AF-9CDF-B3DD4B18D1B7}" dt="2023-06-07T14:09:21.965" v="3743" actId="20577"/>
          <ac:spMkLst>
            <pc:docMk/>
            <pc:sldMk cId="2622337274" sldId="284"/>
            <ac:spMk id="5" creationId="{89C0DBEA-12A9-EA4F-6AFF-B0070557414C}"/>
          </ac:spMkLst>
        </pc:spChg>
        <pc:spChg chg="add del mod ord">
          <ac:chgData name="Gorni, Dominik" userId="daa782e1-f300-4022-9811-f127f1e931f6" providerId="ADAL" clId="{D79BEB6B-E3A3-42AF-9CDF-B3DD4B18D1B7}" dt="2023-06-07T14:09:25.689" v="3744" actId="478"/>
          <ac:spMkLst>
            <pc:docMk/>
            <pc:sldMk cId="2622337274" sldId="284"/>
            <ac:spMk id="6" creationId="{47913059-4B9F-71FD-0B45-D66EBDAC6CDD}"/>
          </ac:spMkLst>
        </pc:spChg>
      </pc:sldChg>
      <pc:sldChg chg="addSp delSp modSp new mod modClrScheme chgLayout">
        <pc:chgData name="Gorni, Dominik" userId="daa782e1-f300-4022-9811-f127f1e931f6" providerId="ADAL" clId="{D79BEB6B-E3A3-42AF-9CDF-B3DD4B18D1B7}" dt="2023-06-11T21:26:06.180" v="4517" actId="113"/>
        <pc:sldMkLst>
          <pc:docMk/>
          <pc:sldMk cId="1587866915" sldId="285"/>
        </pc:sldMkLst>
        <pc:spChg chg="mod ord">
          <ac:chgData name="Gorni, Dominik" userId="daa782e1-f300-4022-9811-f127f1e931f6" providerId="ADAL" clId="{D79BEB6B-E3A3-42AF-9CDF-B3DD4B18D1B7}" dt="2023-06-07T14:09:34.177" v="3746" actId="700"/>
          <ac:spMkLst>
            <pc:docMk/>
            <pc:sldMk cId="1587866915" sldId="285"/>
            <ac:spMk id="2" creationId="{C4A8C549-5C51-BA4A-9EB7-49758CD6C588}"/>
          </ac:spMkLst>
        </pc:spChg>
        <pc:spChg chg="del mod ord">
          <ac:chgData name="Gorni, Dominik" userId="daa782e1-f300-4022-9811-f127f1e931f6" providerId="ADAL" clId="{D79BEB6B-E3A3-42AF-9CDF-B3DD4B18D1B7}" dt="2023-06-07T14:09:34.177" v="3746" actId="700"/>
          <ac:spMkLst>
            <pc:docMk/>
            <pc:sldMk cId="1587866915" sldId="285"/>
            <ac:spMk id="3" creationId="{6B72E195-7426-CA5C-0545-FB483B2AFC7F}"/>
          </ac:spMkLst>
        </pc:spChg>
        <pc:spChg chg="del mod ord">
          <ac:chgData name="Gorni, Dominik" userId="daa782e1-f300-4022-9811-f127f1e931f6" providerId="ADAL" clId="{D79BEB6B-E3A3-42AF-9CDF-B3DD4B18D1B7}" dt="2023-06-07T14:09:34.177" v="3746" actId="700"/>
          <ac:spMkLst>
            <pc:docMk/>
            <pc:sldMk cId="1587866915" sldId="285"/>
            <ac:spMk id="4" creationId="{5BB778FD-90A8-69F7-544A-FCB7FAD0DC5B}"/>
          </ac:spMkLst>
        </pc:spChg>
        <pc:spChg chg="add mod ord">
          <ac:chgData name="Gorni, Dominik" userId="daa782e1-f300-4022-9811-f127f1e931f6" providerId="ADAL" clId="{D79BEB6B-E3A3-42AF-9CDF-B3DD4B18D1B7}" dt="2023-06-07T14:09:37.157" v="3753" actId="20577"/>
          <ac:spMkLst>
            <pc:docMk/>
            <pc:sldMk cId="1587866915" sldId="285"/>
            <ac:spMk id="5" creationId="{C60AD234-5C61-F4A0-7AB9-CFBDA1757B57}"/>
          </ac:spMkLst>
        </pc:spChg>
        <pc:spChg chg="add mod ord">
          <ac:chgData name="Gorni, Dominik" userId="daa782e1-f300-4022-9811-f127f1e931f6" providerId="ADAL" clId="{D79BEB6B-E3A3-42AF-9CDF-B3DD4B18D1B7}" dt="2023-06-11T21:26:06.180" v="4517" actId="113"/>
          <ac:spMkLst>
            <pc:docMk/>
            <pc:sldMk cId="1587866915" sldId="285"/>
            <ac:spMk id="6" creationId="{DEBC34EF-3678-2BD8-466D-1FDA2D7BEE00}"/>
          </ac:spMkLst>
        </pc:spChg>
      </pc:sldChg>
      <pc:sldChg chg="addSp delSp modSp new mod ord modClrScheme chgLayout">
        <pc:chgData name="Gorni, Dominik" userId="daa782e1-f300-4022-9811-f127f1e931f6" providerId="ADAL" clId="{D79BEB6B-E3A3-42AF-9CDF-B3DD4B18D1B7}" dt="2023-06-12T06:08:00.593" v="4925" actId="11529"/>
        <pc:sldMkLst>
          <pc:docMk/>
          <pc:sldMk cId="101431145" sldId="286"/>
        </pc:sldMkLst>
        <pc:spChg chg="mod ord">
          <ac:chgData name="Gorni, Dominik" userId="daa782e1-f300-4022-9811-f127f1e931f6" providerId="ADAL" clId="{D79BEB6B-E3A3-42AF-9CDF-B3DD4B18D1B7}" dt="2023-06-07T14:29:25.719" v="3970" actId="700"/>
          <ac:spMkLst>
            <pc:docMk/>
            <pc:sldMk cId="101431145" sldId="286"/>
            <ac:spMk id="2" creationId="{1DCE68DE-4FEB-76DC-5CF3-AD4E0B33A57E}"/>
          </ac:spMkLst>
        </pc:spChg>
        <pc:spChg chg="add mod">
          <ac:chgData name="Gorni, Dominik" userId="daa782e1-f300-4022-9811-f127f1e931f6" providerId="ADAL" clId="{D79BEB6B-E3A3-42AF-9CDF-B3DD4B18D1B7}" dt="2023-06-12T06:07:43.760" v="4921" actId="14100"/>
          <ac:spMkLst>
            <pc:docMk/>
            <pc:sldMk cId="101431145" sldId="286"/>
            <ac:spMk id="3" creationId="{21D66438-931D-8B2A-559F-2071B88DC876}"/>
          </ac:spMkLst>
        </pc:spChg>
        <pc:spChg chg="del mod ord">
          <ac:chgData name="Gorni, Dominik" userId="daa782e1-f300-4022-9811-f127f1e931f6" providerId="ADAL" clId="{D79BEB6B-E3A3-42AF-9CDF-B3DD4B18D1B7}" dt="2023-06-07T14:29:25.719" v="3970" actId="700"/>
          <ac:spMkLst>
            <pc:docMk/>
            <pc:sldMk cId="101431145" sldId="286"/>
            <ac:spMk id="3" creationId="{AC3382BE-E8F9-9E60-E038-321134EB2BA0}"/>
          </ac:spMkLst>
        </pc:spChg>
        <pc:spChg chg="del mod ord">
          <ac:chgData name="Gorni, Dominik" userId="daa782e1-f300-4022-9811-f127f1e931f6" providerId="ADAL" clId="{D79BEB6B-E3A3-42AF-9CDF-B3DD4B18D1B7}" dt="2023-06-07T14:29:25.719" v="3970" actId="700"/>
          <ac:spMkLst>
            <pc:docMk/>
            <pc:sldMk cId="101431145" sldId="286"/>
            <ac:spMk id="4" creationId="{654E77F3-2502-52D9-7F1F-1B325F9E7BB3}"/>
          </ac:spMkLst>
        </pc:spChg>
        <pc:spChg chg="add mod">
          <ac:chgData name="Gorni, Dominik" userId="daa782e1-f300-4022-9811-f127f1e931f6" providerId="ADAL" clId="{D79BEB6B-E3A3-42AF-9CDF-B3DD4B18D1B7}" dt="2023-06-12T06:07:55.968" v="4924" actId="207"/>
          <ac:spMkLst>
            <pc:docMk/>
            <pc:sldMk cId="101431145" sldId="286"/>
            <ac:spMk id="4" creationId="{F18A7F1D-B1A5-5533-7BA7-AAA27A04DB08}"/>
          </ac:spMkLst>
        </pc:spChg>
        <pc:spChg chg="add mod ord">
          <ac:chgData name="Gorni, Dominik" userId="daa782e1-f300-4022-9811-f127f1e931f6" providerId="ADAL" clId="{D79BEB6B-E3A3-42AF-9CDF-B3DD4B18D1B7}" dt="2023-06-07T14:37:23.812" v="4154" actId="20577"/>
          <ac:spMkLst>
            <pc:docMk/>
            <pc:sldMk cId="101431145" sldId="286"/>
            <ac:spMk id="5" creationId="{FF38601B-6BBC-0909-FA4E-ACB031E0DA74}"/>
          </ac:spMkLst>
        </pc:spChg>
        <pc:spChg chg="add del mod ord">
          <ac:chgData name="Gorni, Dominik" userId="daa782e1-f300-4022-9811-f127f1e931f6" providerId="ADAL" clId="{D79BEB6B-E3A3-42AF-9CDF-B3DD4B18D1B7}" dt="2023-06-07T14:33:24.483" v="4021"/>
          <ac:spMkLst>
            <pc:docMk/>
            <pc:sldMk cId="101431145" sldId="286"/>
            <ac:spMk id="6" creationId="{C3011129-EBF6-7DB7-A76E-021C40ACE900}"/>
          </ac:spMkLst>
        </pc:spChg>
        <pc:spChg chg="add mod">
          <ac:chgData name="Gorni, Dominik" userId="daa782e1-f300-4022-9811-f127f1e931f6" providerId="ADAL" clId="{D79BEB6B-E3A3-42AF-9CDF-B3DD4B18D1B7}" dt="2023-06-11T20:37:48.795" v="4440" actId="20577"/>
          <ac:spMkLst>
            <pc:docMk/>
            <pc:sldMk cId="101431145" sldId="286"/>
            <ac:spMk id="7" creationId="{6C6DF00A-9BA8-3081-F144-4003F7AF48F0}"/>
          </ac:spMkLst>
        </pc:spChg>
        <pc:graphicFrameChg chg="add mod modGraphic">
          <ac:chgData name="Gorni, Dominik" userId="daa782e1-f300-4022-9811-f127f1e931f6" providerId="ADAL" clId="{D79BEB6B-E3A3-42AF-9CDF-B3DD4B18D1B7}" dt="2023-06-11T20:37:27.302" v="4438" actId="20577"/>
          <ac:graphicFrameMkLst>
            <pc:docMk/>
            <pc:sldMk cId="101431145" sldId="286"/>
            <ac:graphicFrameMk id="8" creationId="{C94BA6B2-50CE-0548-0A48-DBBD78E2665E}"/>
          </ac:graphicFrameMkLst>
        </pc:graphicFrameChg>
        <pc:cxnChg chg="add">
          <ac:chgData name="Gorni, Dominik" userId="daa782e1-f300-4022-9811-f127f1e931f6" providerId="ADAL" clId="{D79BEB6B-E3A3-42AF-9CDF-B3DD4B18D1B7}" dt="2023-06-12T06:08:00.593" v="4925" actId="11529"/>
          <ac:cxnSpMkLst>
            <pc:docMk/>
            <pc:sldMk cId="101431145" sldId="286"/>
            <ac:cxnSpMk id="9" creationId="{983DF1C5-13E3-C3EA-420D-D38001F375D0}"/>
          </ac:cxnSpMkLst>
        </pc:cxnChg>
      </pc:sldChg>
      <pc:sldChg chg="addSp delSp modSp new mod">
        <pc:chgData name="Gorni, Dominik" userId="daa782e1-f300-4022-9811-f127f1e931f6" providerId="ADAL" clId="{D79BEB6B-E3A3-42AF-9CDF-B3DD4B18D1B7}" dt="2023-06-11T15:06:25.703" v="4362" actId="1076"/>
        <pc:sldMkLst>
          <pc:docMk/>
          <pc:sldMk cId="303054553" sldId="287"/>
        </pc:sldMkLst>
        <pc:spChg chg="mod">
          <ac:chgData name="Gorni, Dominik" userId="daa782e1-f300-4022-9811-f127f1e931f6" providerId="ADAL" clId="{D79BEB6B-E3A3-42AF-9CDF-B3DD4B18D1B7}" dt="2023-06-11T15:03:06.712" v="4353" actId="20577"/>
          <ac:spMkLst>
            <pc:docMk/>
            <pc:sldMk cId="303054553" sldId="287"/>
            <ac:spMk id="2" creationId="{A1CBD2FF-1BDA-9B92-A6AC-8C1210C72F4B}"/>
          </ac:spMkLst>
        </pc:spChg>
        <pc:spChg chg="del">
          <ac:chgData name="Gorni, Dominik" userId="daa782e1-f300-4022-9811-f127f1e931f6" providerId="ADAL" clId="{D79BEB6B-E3A3-42AF-9CDF-B3DD4B18D1B7}" dt="2023-06-11T15:01:50.909" v="4335" actId="478"/>
          <ac:spMkLst>
            <pc:docMk/>
            <pc:sldMk cId="303054553" sldId="287"/>
            <ac:spMk id="3" creationId="{FEEE6392-31B0-EBFC-D65C-8722042E9F03}"/>
          </ac:spMkLst>
        </pc:spChg>
        <pc:spChg chg="add mod">
          <ac:chgData name="Gorni, Dominik" userId="daa782e1-f300-4022-9811-f127f1e931f6" providerId="ADAL" clId="{D79BEB6B-E3A3-42AF-9CDF-B3DD4B18D1B7}" dt="2023-06-11T15:02:54.472" v="4346" actId="1076"/>
          <ac:spMkLst>
            <pc:docMk/>
            <pc:sldMk cId="303054553" sldId="287"/>
            <ac:spMk id="7" creationId="{4D133068-38A5-7F46-487B-8A59F08B0FAF}"/>
          </ac:spMkLst>
        </pc:spChg>
        <pc:picChg chg="add mod">
          <ac:chgData name="Gorni, Dominik" userId="daa782e1-f300-4022-9811-f127f1e931f6" providerId="ADAL" clId="{D79BEB6B-E3A3-42AF-9CDF-B3DD4B18D1B7}" dt="2023-06-11T15:02:14.690" v="4343" actId="14100"/>
          <ac:picMkLst>
            <pc:docMk/>
            <pc:sldMk cId="303054553" sldId="287"/>
            <ac:picMk id="5" creationId="{445879BC-2DE2-D871-F21D-CFBB13FAF740}"/>
          </ac:picMkLst>
        </pc:picChg>
        <pc:picChg chg="add mod">
          <ac:chgData name="Gorni, Dominik" userId="daa782e1-f300-4022-9811-f127f1e931f6" providerId="ADAL" clId="{D79BEB6B-E3A3-42AF-9CDF-B3DD4B18D1B7}" dt="2023-06-11T15:06:25.703" v="4362" actId="1076"/>
          <ac:picMkLst>
            <pc:docMk/>
            <pc:sldMk cId="303054553" sldId="287"/>
            <ac:picMk id="6" creationId="{BE9498CA-DAE7-46DD-9999-8CA1BDFFCE6E}"/>
          </ac:picMkLst>
        </pc:picChg>
        <pc:picChg chg="add del mod">
          <ac:chgData name="Gorni, Dominik" userId="daa782e1-f300-4022-9811-f127f1e931f6" providerId="ADAL" clId="{D79BEB6B-E3A3-42AF-9CDF-B3DD4B18D1B7}" dt="2023-06-11T15:06:25.119" v="4361"/>
          <ac:picMkLst>
            <pc:docMk/>
            <pc:sldMk cId="303054553" sldId="287"/>
            <ac:picMk id="9" creationId="{B1448675-94CF-73BE-A6EC-C25C70E9AADB}"/>
          </ac:picMkLst>
        </pc:picChg>
      </pc:sldChg>
      <pc:sldChg chg="addSp delSp modSp new mod">
        <pc:chgData name="Gorni, Dominik" userId="daa782e1-f300-4022-9811-f127f1e931f6" providerId="ADAL" clId="{D79BEB6B-E3A3-42AF-9CDF-B3DD4B18D1B7}" dt="2023-06-12T06:00:18.529" v="4754" actId="14100"/>
        <pc:sldMkLst>
          <pc:docMk/>
          <pc:sldMk cId="3168381247" sldId="288"/>
        </pc:sldMkLst>
        <pc:spChg chg="mod">
          <ac:chgData name="Gorni, Dominik" userId="daa782e1-f300-4022-9811-f127f1e931f6" providerId="ADAL" clId="{D79BEB6B-E3A3-42AF-9CDF-B3DD4B18D1B7}" dt="2023-06-11T15:06:40.861" v="4395" actId="20577"/>
          <ac:spMkLst>
            <pc:docMk/>
            <pc:sldMk cId="3168381247" sldId="288"/>
            <ac:spMk id="2" creationId="{4940B4DD-8C17-4E8E-2E96-5189AA5269E1}"/>
          </ac:spMkLst>
        </pc:spChg>
        <pc:spChg chg="del">
          <ac:chgData name="Gorni, Dominik" userId="daa782e1-f300-4022-9811-f127f1e931f6" providerId="ADAL" clId="{D79BEB6B-E3A3-42AF-9CDF-B3DD4B18D1B7}" dt="2023-06-11T15:06:27.408" v="4363"/>
          <ac:spMkLst>
            <pc:docMk/>
            <pc:sldMk cId="3168381247" sldId="288"/>
            <ac:spMk id="3" creationId="{AA3ADD2C-69A9-2633-6C17-94D6E02FB874}"/>
          </ac:spMkLst>
        </pc:spChg>
        <pc:spChg chg="add del mod">
          <ac:chgData name="Gorni, Dominik" userId="daa782e1-f300-4022-9811-f127f1e931f6" providerId="ADAL" clId="{D79BEB6B-E3A3-42AF-9CDF-B3DD4B18D1B7}" dt="2023-06-11T15:07:12.604" v="4400" actId="478"/>
          <ac:spMkLst>
            <pc:docMk/>
            <pc:sldMk cId="3168381247" sldId="288"/>
            <ac:spMk id="8" creationId="{4FB3B62A-1EB1-2C19-36F3-392207633981}"/>
          </ac:spMkLst>
        </pc:spChg>
        <pc:picChg chg="add del">
          <ac:chgData name="Gorni, Dominik" userId="daa782e1-f300-4022-9811-f127f1e931f6" providerId="ADAL" clId="{D79BEB6B-E3A3-42AF-9CDF-B3DD4B18D1B7}" dt="2023-06-12T05:59:22.911" v="4749" actId="22"/>
          <ac:picMkLst>
            <pc:docMk/>
            <pc:sldMk cId="3168381247" sldId="288"/>
            <ac:picMk id="5" creationId="{4456B36A-5D41-71FC-5C15-834E02F1A193}"/>
          </ac:picMkLst>
        </pc:picChg>
        <pc:picChg chg="add del mod">
          <ac:chgData name="Gorni, Dominik" userId="daa782e1-f300-4022-9811-f127f1e931f6" providerId="ADAL" clId="{D79BEB6B-E3A3-42AF-9CDF-B3DD4B18D1B7}" dt="2023-06-11T15:07:07.972" v="4396" actId="478"/>
          <ac:picMkLst>
            <pc:docMk/>
            <pc:sldMk cId="3168381247" sldId="288"/>
            <ac:picMk id="6" creationId="{C7C30F44-5EDF-A1E3-2C62-616324255D8A}"/>
          </ac:picMkLst>
        </pc:picChg>
        <pc:picChg chg="add mod">
          <ac:chgData name="Gorni, Dominik" userId="daa782e1-f300-4022-9811-f127f1e931f6" providerId="ADAL" clId="{D79BEB6B-E3A3-42AF-9CDF-B3DD4B18D1B7}" dt="2023-06-12T06:00:18.529" v="4754" actId="14100"/>
          <ac:picMkLst>
            <pc:docMk/>
            <pc:sldMk cId="3168381247" sldId="288"/>
            <ac:picMk id="7" creationId="{5490F828-28B7-DA0A-3D45-E61B8D2522B9}"/>
          </ac:picMkLst>
        </pc:picChg>
        <pc:picChg chg="add del mod">
          <ac:chgData name="Gorni, Dominik" userId="daa782e1-f300-4022-9811-f127f1e931f6" providerId="ADAL" clId="{D79BEB6B-E3A3-42AF-9CDF-B3DD4B18D1B7}" dt="2023-06-12T05:59:19.511" v="4747" actId="478"/>
          <ac:picMkLst>
            <pc:docMk/>
            <pc:sldMk cId="3168381247" sldId="288"/>
            <ac:picMk id="10" creationId="{E25FFB58-D89D-8B75-0A62-BDAFD3594366}"/>
          </ac:picMkLst>
        </pc:picChg>
      </pc:sldChg>
      <pc:sldChg chg="add">
        <pc:chgData name="Gorni, Dominik" userId="daa782e1-f300-4022-9811-f127f1e931f6" providerId="ADAL" clId="{D79BEB6B-E3A3-42AF-9CDF-B3DD4B18D1B7}" dt="2023-06-11T21:19:28.839" v="4451" actId="2890"/>
        <pc:sldMkLst>
          <pc:docMk/>
          <pc:sldMk cId="2519174895" sldId="289"/>
        </pc:sldMkLst>
      </pc:sldChg>
      <pc:sldChg chg="addSp modSp new mod ord modAnim">
        <pc:chgData name="Gorni, Dominik" userId="daa782e1-f300-4022-9811-f127f1e931f6" providerId="ADAL" clId="{D79BEB6B-E3A3-42AF-9CDF-B3DD4B18D1B7}" dt="2023-06-12T08:10:17.138" v="5030" actId="20577"/>
        <pc:sldMkLst>
          <pc:docMk/>
          <pc:sldMk cId="2988650661" sldId="290"/>
        </pc:sldMkLst>
        <pc:spChg chg="mod">
          <ac:chgData name="Gorni, Dominik" userId="daa782e1-f300-4022-9811-f127f1e931f6" providerId="ADAL" clId="{D79BEB6B-E3A3-42AF-9CDF-B3DD4B18D1B7}" dt="2023-06-12T05:45:41.417" v="4546" actId="20577"/>
          <ac:spMkLst>
            <pc:docMk/>
            <pc:sldMk cId="2988650661" sldId="290"/>
            <ac:spMk id="2" creationId="{309D9ED0-490F-5A6A-BD22-EA252D581D9F}"/>
          </ac:spMkLst>
        </pc:spChg>
        <pc:spChg chg="add mod">
          <ac:chgData name="Gorni, Dominik" userId="daa782e1-f300-4022-9811-f127f1e931f6" providerId="ADAL" clId="{D79BEB6B-E3A3-42AF-9CDF-B3DD4B18D1B7}" dt="2023-06-12T08:10:17.138" v="5030" actId="20577"/>
          <ac:spMkLst>
            <pc:docMk/>
            <pc:sldMk cId="2988650661" sldId="290"/>
            <ac:spMk id="5" creationId="{43D7E7CF-4720-3BF2-6D20-ABCB78691952}"/>
          </ac:spMkLst>
        </pc:spChg>
        <pc:picChg chg="add mod">
          <ac:chgData name="Gorni, Dominik" userId="daa782e1-f300-4022-9811-f127f1e931f6" providerId="ADAL" clId="{D79BEB6B-E3A3-42AF-9CDF-B3DD4B18D1B7}" dt="2023-06-12T05:45:44.652" v="4547" actId="1076"/>
          <ac:picMkLst>
            <pc:docMk/>
            <pc:sldMk cId="2988650661" sldId="290"/>
            <ac:picMk id="4" creationId="{DA103A2E-87EC-8BC6-D95A-3CC37D1AFA98}"/>
          </ac:picMkLst>
        </pc:picChg>
        <pc:picChg chg="add mod">
          <ac:chgData name="Gorni, Dominik" userId="daa782e1-f300-4022-9811-f127f1e931f6" providerId="ADAL" clId="{D79BEB6B-E3A3-42AF-9CDF-B3DD4B18D1B7}" dt="2023-06-12T08:10:10.090" v="5028" actId="1076"/>
          <ac:picMkLst>
            <pc:docMk/>
            <pc:sldMk cId="2988650661" sldId="290"/>
            <ac:picMk id="6" creationId="{F8E17AA1-6752-6DE7-190C-85F205ED2A8B}"/>
          </ac:picMkLst>
        </pc:picChg>
      </pc:sldChg>
      <pc:sldChg chg="addSp delSp modSp new mod modClrScheme chgLayout">
        <pc:chgData name="Gorni, Dominik" userId="daa782e1-f300-4022-9811-f127f1e931f6" providerId="ADAL" clId="{D79BEB6B-E3A3-42AF-9CDF-B3DD4B18D1B7}" dt="2023-06-12T08:07:16.216" v="5025" actId="478"/>
        <pc:sldMkLst>
          <pc:docMk/>
          <pc:sldMk cId="3394934795" sldId="291"/>
        </pc:sldMkLst>
        <pc:spChg chg="del mod ord">
          <ac:chgData name="Gorni, Dominik" userId="daa782e1-f300-4022-9811-f127f1e931f6" providerId="ADAL" clId="{D79BEB6B-E3A3-42AF-9CDF-B3DD4B18D1B7}" dt="2023-06-12T08:06:49.821" v="4979" actId="700"/>
          <ac:spMkLst>
            <pc:docMk/>
            <pc:sldMk cId="3394934795" sldId="291"/>
            <ac:spMk id="2" creationId="{8DA6498E-942B-0D2C-DBB4-CEDFFE05F83A}"/>
          </ac:spMkLst>
        </pc:spChg>
        <pc:spChg chg="del mod ord">
          <ac:chgData name="Gorni, Dominik" userId="daa782e1-f300-4022-9811-f127f1e931f6" providerId="ADAL" clId="{D79BEB6B-E3A3-42AF-9CDF-B3DD4B18D1B7}" dt="2023-06-12T08:06:49.821" v="4979" actId="700"/>
          <ac:spMkLst>
            <pc:docMk/>
            <pc:sldMk cId="3394934795" sldId="291"/>
            <ac:spMk id="3" creationId="{5577CF41-EA0C-9801-650D-9194910F174B}"/>
          </ac:spMkLst>
        </pc:spChg>
        <pc:spChg chg="mod ord">
          <ac:chgData name="Gorni, Dominik" userId="daa782e1-f300-4022-9811-f127f1e931f6" providerId="ADAL" clId="{D79BEB6B-E3A3-42AF-9CDF-B3DD4B18D1B7}" dt="2023-06-12T08:06:49.821" v="4979" actId="700"/>
          <ac:spMkLst>
            <pc:docMk/>
            <pc:sldMk cId="3394934795" sldId="291"/>
            <ac:spMk id="4" creationId="{2CC0BE86-6962-7018-7AF2-9897691280EF}"/>
          </ac:spMkLst>
        </pc:spChg>
        <pc:spChg chg="add mod ord">
          <ac:chgData name="Gorni, Dominik" userId="daa782e1-f300-4022-9811-f127f1e931f6" providerId="ADAL" clId="{D79BEB6B-E3A3-42AF-9CDF-B3DD4B18D1B7}" dt="2023-06-12T08:07:01.011" v="5012" actId="20577"/>
          <ac:spMkLst>
            <pc:docMk/>
            <pc:sldMk cId="3394934795" sldId="291"/>
            <ac:spMk id="5" creationId="{70B60199-4C7C-3B89-4BF8-4F758DC17E5D}"/>
          </ac:spMkLst>
        </pc:spChg>
        <pc:spChg chg="add del mod ord">
          <ac:chgData name="Gorni, Dominik" userId="daa782e1-f300-4022-9811-f127f1e931f6" providerId="ADAL" clId="{D79BEB6B-E3A3-42AF-9CDF-B3DD4B18D1B7}" dt="2023-06-12T08:07:16.216" v="5025" actId="478"/>
          <ac:spMkLst>
            <pc:docMk/>
            <pc:sldMk cId="3394934795" sldId="291"/>
            <ac:spMk id="6" creationId="{68D32DC4-17D9-0CAF-CA5A-DD6FC9CEA518}"/>
          </ac:spMkLst>
        </pc:spChg>
        <pc:spChg chg="add del mod ord">
          <ac:chgData name="Gorni, Dominik" userId="daa782e1-f300-4022-9811-f127f1e931f6" providerId="ADAL" clId="{D79BEB6B-E3A3-42AF-9CDF-B3DD4B18D1B7}" dt="2023-06-12T08:07:11.908" v="5024" actId="478"/>
          <ac:spMkLst>
            <pc:docMk/>
            <pc:sldMk cId="3394934795" sldId="291"/>
            <ac:spMk id="7" creationId="{48EE004E-EAA6-A0D1-1C9D-1F5C09E349EC}"/>
          </ac:spMkLst>
        </pc:spChg>
        <pc:spChg chg="add del mod">
          <ac:chgData name="Gorni, Dominik" userId="daa782e1-f300-4022-9811-f127f1e931f6" providerId="ADAL" clId="{D79BEB6B-E3A3-42AF-9CDF-B3DD4B18D1B7}" dt="2023-06-12T08:07:11.908" v="5024" actId="478"/>
          <ac:spMkLst>
            <pc:docMk/>
            <pc:sldMk cId="3394934795" sldId="291"/>
            <ac:spMk id="9" creationId="{8AA9CF06-3C45-6275-F0B8-70E88CC394D3}"/>
          </ac:spMkLst>
        </pc:spChg>
      </pc:sldChg>
      <pc:sldChg chg="addSp delSp modSp new mod">
        <pc:chgData name="Gorni, Dominik" userId="daa782e1-f300-4022-9811-f127f1e931f6" providerId="ADAL" clId="{D79BEB6B-E3A3-42AF-9CDF-B3DD4B18D1B7}" dt="2023-06-12T08:18:09.294" v="5057" actId="1076"/>
        <pc:sldMkLst>
          <pc:docMk/>
          <pc:sldMk cId="2050300621" sldId="292"/>
        </pc:sldMkLst>
        <pc:spChg chg="mod">
          <ac:chgData name="Gorni, Dominik" userId="daa782e1-f300-4022-9811-f127f1e931f6" providerId="ADAL" clId="{D79BEB6B-E3A3-42AF-9CDF-B3DD4B18D1B7}" dt="2023-06-12T08:17:08.749" v="5052" actId="20577"/>
          <ac:spMkLst>
            <pc:docMk/>
            <pc:sldMk cId="2050300621" sldId="292"/>
            <ac:spMk id="2" creationId="{3C9370CE-9F1C-4E0F-ED6E-8B767E0D8236}"/>
          </ac:spMkLst>
        </pc:spChg>
        <pc:spChg chg="del">
          <ac:chgData name="Gorni, Dominik" userId="daa782e1-f300-4022-9811-f127f1e931f6" providerId="ADAL" clId="{D79BEB6B-E3A3-42AF-9CDF-B3DD4B18D1B7}" dt="2023-06-12T08:16:52.408" v="5032" actId="22"/>
          <ac:spMkLst>
            <pc:docMk/>
            <pc:sldMk cId="2050300621" sldId="292"/>
            <ac:spMk id="3" creationId="{09DA3090-371D-97EC-DDC0-A3B501A83410}"/>
          </ac:spMkLst>
        </pc:spChg>
        <pc:picChg chg="add mod ord">
          <ac:chgData name="Gorni, Dominik" userId="daa782e1-f300-4022-9811-f127f1e931f6" providerId="ADAL" clId="{D79BEB6B-E3A3-42AF-9CDF-B3DD4B18D1B7}" dt="2023-06-12T08:18:09.294" v="5057" actId="1076"/>
          <ac:picMkLst>
            <pc:docMk/>
            <pc:sldMk cId="2050300621" sldId="292"/>
            <ac:picMk id="6" creationId="{79176A5F-8F3D-5B3E-3972-BD595A8AAC1C}"/>
          </ac:picMkLst>
        </pc:picChg>
        <pc:picChg chg="add mod">
          <ac:chgData name="Gorni, Dominik" userId="daa782e1-f300-4022-9811-f127f1e931f6" providerId="ADAL" clId="{D79BEB6B-E3A3-42AF-9CDF-B3DD4B18D1B7}" dt="2023-06-12T08:17:49.588" v="5055" actId="1076"/>
          <ac:picMkLst>
            <pc:docMk/>
            <pc:sldMk cId="2050300621" sldId="292"/>
            <ac:picMk id="8" creationId="{717289C0-8881-641D-0D28-FEE0A251D08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01AE0-FA04-4E2F-8B8B-88C61CA427D3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E01181-12FC-4325-9EAF-DF539FD2D27F}">
      <dgm:prSet phldrT="[Text]"/>
      <dgm:spPr/>
      <dgm:t>
        <a:bodyPr/>
        <a:lstStyle/>
        <a:p>
          <a:pPr algn="l"/>
          <a:r>
            <a:rPr lang="en-US" dirty="0"/>
            <a:t>Fully sequential</a:t>
          </a:r>
        </a:p>
        <a:p>
          <a:pPr algn="l"/>
          <a:r>
            <a:rPr lang="en-US" dirty="0"/>
            <a:t>All data are read out which requires additional processing and compression</a:t>
          </a:r>
        </a:p>
      </dgm:t>
    </dgm:pt>
    <dgm:pt modelId="{BE9DC84A-3B51-4493-86CC-5DDBE4FA8BF6}" type="parTrans" cxnId="{81D42EE9-E312-4ACD-88BD-C0F966729495}">
      <dgm:prSet/>
      <dgm:spPr/>
      <dgm:t>
        <a:bodyPr/>
        <a:lstStyle/>
        <a:p>
          <a:endParaRPr lang="en-US"/>
        </a:p>
      </dgm:t>
    </dgm:pt>
    <dgm:pt modelId="{9A4ED37B-3403-41A2-99D2-883801D4EC6D}" type="sibTrans" cxnId="{81D42EE9-E312-4ACD-88BD-C0F966729495}">
      <dgm:prSet/>
      <dgm:spPr/>
      <dgm:t>
        <a:bodyPr/>
        <a:lstStyle/>
        <a:p>
          <a:endParaRPr lang="en-US"/>
        </a:p>
      </dgm:t>
    </dgm:pt>
    <dgm:pt modelId="{4ADFD6FB-D5AF-4950-B28A-74628ACC65FC}">
      <dgm:prSet phldrT="[Text]"/>
      <dgm:spPr/>
      <dgm:t>
        <a:bodyPr/>
        <a:lstStyle/>
        <a:p>
          <a:pPr algn="r"/>
          <a:r>
            <a:rPr lang="en-US" dirty="0"/>
            <a:t>Asynchronous sequence is started in response to an external event e.g., particle hit</a:t>
          </a:r>
        </a:p>
        <a:p>
          <a:pPr algn="r"/>
          <a:r>
            <a:rPr lang="en-US" dirty="0"/>
            <a:t>Only relevant data are read out -&gt; low throughput </a:t>
          </a:r>
        </a:p>
      </dgm:t>
    </dgm:pt>
    <dgm:pt modelId="{9D36488C-15B6-4E73-BE33-B64EF28CCD8F}" type="parTrans" cxnId="{74FF8C76-F85A-4031-91ED-440F211C2A27}">
      <dgm:prSet/>
      <dgm:spPr/>
      <dgm:t>
        <a:bodyPr/>
        <a:lstStyle/>
        <a:p>
          <a:endParaRPr lang="en-US"/>
        </a:p>
      </dgm:t>
    </dgm:pt>
    <dgm:pt modelId="{B96E8235-3212-46F8-B6D2-AF12D19C565F}" type="sibTrans" cxnId="{74FF8C76-F85A-4031-91ED-440F211C2A27}">
      <dgm:prSet/>
      <dgm:spPr/>
      <dgm:t>
        <a:bodyPr/>
        <a:lstStyle/>
        <a:p>
          <a:endParaRPr lang="en-US"/>
        </a:p>
      </dgm:t>
    </dgm:pt>
    <dgm:pt modelId="{AC50213C-1244-47C7-8FE5-29F2052638B1}">
      <dgm:prSet phldrT="[Text]"/>
      <dgm:spPr/>
      <dgm:t>
        <a:bodyPr/>
        <a:lstStyle/>
        <a:p>
          <a:endParaRPr lang="en-US"/>
        </a:p>
      </dgm:t>
    </dgm:pt>
    <dgm:pt modelId="{E034A648-BAD3-446B-8ABB-EB5310618AD1}" type="parTrans" cxnId="{0D49A686-A7E9-4725-94DA-B68EC571C2BD}">
      <dgm:prSet/>
      <dgm:spPr/>
      <dgm:t>
        <a:bodyPr/>
        <a:lstStyle/>
        <a:p>
          <a:endParaRPr lang="en-US"/>
        </a:p>
      </dgm:t>
    </dgm:pt>
    <dgm:pt modelId="{4E709911-98B0-4BAD-A6BC-9A4C0B55DF58}" type="sibTrans" cxnId="{0D49A686-A7E9-4725-94DA-B68EC571C2BD}">
      <dgm:prSet/>
      <dgm:spPr/>
      <dgm:t>
        <a:bodyPr/>
        <a:lstStyle/>
        <a:p>
          <a:endParaRPr lang="en-US"/>
        </a:p>
      </dgm:t>
    </dgm:pt>
    <dgm:pt modelId="{9F4C8C3A-7545-4A3C-AA25-615DFC028EC3}" type="pres">
      <dgm:prSet presAssocID="{32A01AE0-FA04-4E2F-8B8B-88C61CA427D3}" presName="compositeShape" presStyleCnt="0">
        <dgm:presLayoutVars>
          <dgm:chMax val="2"/>
          <dgm:dir/>
          <dgm:resizeHandles val="exact"/>
        </dgm:presLayoutVars>
      </dgm:prSet>
      <dgm:spPr/>
    </dgm:pt>
    <dgm:pt modelId="{2667BC93-8E34-43F5-BBC3-B461F3D64EE8}" type="pres">
      <dgm:prSet presAssocID="{32A01AE0-FA04-4E2F-8B8B-88C61CA427D3}" presName="ribbon" presStyleLbl="node1" presStyleIdx="0" presStyleCnt="1" custLinFactNeighborX="-555" custLinFactNeighborY="0"/>
      <dgm:spPr/>
    </dgm:pt>
    <dgm:pt modelId="{7013074A-6F3B-490E-A6D7-2A19DD13A86D}" type="pres">
      <dgm:prSet presAssocID="{32A01AE0-FA04-4E2F-8B8B-88C61CA427D3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EDEDE4A6-1820-4FDE-92BC-3272AE31E711}" type="pres">
      <dgm:prSet presAssocID="{32A01AE0-FA04-4E2F-8B8B-88C61CA427D3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A640143-B965-4272-9FAD-5A628BE2C8AA}" type="presOf" srcId="{32A01AE0-FA04-4E2F-8B8B-88C61CA427D3}" destId="{9F4C8C3A-7545-4A3C-AA25-615DFC028EC3}" srcOrd="0" destOrd="0" presId="urn:microsoft.com/office/officeart/2005/8/layout/arrow6"/>
    <dgm:cxn modelId="{74FF8C76-F85A-4031-91ED-440F211C2A27}" srcId="{32A01AE0-FA04-4E2F-8B8B-88C61CA427D3}" destId="{4ADFD6FB-D5AF-4950-B28A-74628ACC65FC}" srcOrd="1" destOrd="0" parTransId="{9D36488C-15B6-4E73-BE33-B64EF28CCD8F}" sibTransId="{B96E8235-3212-46F8-B6D2-AF12D19C565F}"/>
    <dgm:cxn modelId="{99DE2B82-9F01-4C32-A869-A3FAB3D90478}" type="presOf" srcId="{2BE01181-12FC-4325-9EAF-DF539FD2D27F}" destId="{7013074A-6F3B-490E-A6D7-2A19DD13A86D}" srcOrd="0" destOrd="0" presId="urn:microsoft.com/office/officeart/2005/8/layout/arrow6"/>
    <dgm:cxn modelId="{0D49A686-A7E9-4725-94DA-B68EC571C2BD}" srcId="{32A01AE0-FA04-4E2F-8B8B-88C61CA427D3}" destId="{AC50213C-1244-47C7-8FE5-29F2052638B1}" srcOrd="2" destOrd="0" parTransId="{E034A648-BAD3-446B-8ABB-EB5310618AD1}" sibTransId="{4E709911-98B0-4BAD-A6BC-9A4C0B55DF58}"/>
    <dgm:cxn modelId="{81D42EE9-E312-4ACD-88BD-C0F966729495}" srcId="{32A01AE0-FA04-4E2F-8B8B-88C61CA427D3}" destId="{2BE01181-12FC-4325-9EAF-DF539FD2D27F}" srcOrd="0" destOrd="0" parTransId="{BE9DC84A-3B51-4493-86CC-5DDBE4FA8BF6}" sibTransId="{9A4ED37B-3403-41A2-99D2-883801D4EC6D}"/>
    <dgm:cxn modelId="{291B42F6-6F0A-4439-A7B1-E96434292C33}" type="presOf" srcId="{4ADFD6FB-D5AF-4950-B28A-74628ACC65FC}" destId="{EDEDE4A6-1820-4FDE-92BC-3272AE31E711}" srcOrd="0" destOrd="0" presId="urn:microsoft.com/office/officeart/2005/8/layout/arrow6"/>
    <dgm:cxn modelId="{ECD740D2-41A5-46F1-9211-B1D80C6C2230}" type="presParOf" srcId="{9F4C8C3A-7545-4A3C-AA25-615DFC028EC3}" destId="{2667BC93-8E34-43F5-BBC3-B461F3D64EE8}" srcOrd="0" destOrd="0" presId="urn:microsoft.com/office/officeart/2005/8/layout/arrow6"/>
    <dgm:cxn modelId="{C407E2FD-5FFF-4E42-AE7F-B4D057E816FA}" type="presParOf" srcId="{9F4C8C3A-7545-4A3C-AA25-615DFC028EC3}" destId="{7013074A-6F3B-490E-A6D7-2A19DD13A86D}" srcOrd="1" destOrd="0" presId="urn:microsoft.com/office/officeart/2005/8/layout/arrow6"/>
    <dgm:cxn modelId="{42B231F8-15C4-47F9-AE8F-22E6BB0CB1A5}" type="presParOf" srcId="{9F4C8C3A-7545-4A3C-AA25-615DFC028EC3}" destId="{EDEDE4A6-1820-4FDE-92BC-3272AE31E71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7BC93-8E34-43F5-BBC3-B461F3D64EE8}">
      <dsp:nvSpPr>
        <dsp:cNvPr id="0" name=""/>
        <dsp:cNvSpPr/>
      </dsp:nvSpPr>
      <dsp:spPr>
        <a:xfrm>
          <a:off x="0" y="323139"/>
          <a:ext cx="5232451" cy="209298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3074A-6F3B-490E-A6D7-2A19DD13A86D}">
      <dsp:nvSpPr>
        <dsp:cNvPr id="0" name=""/>
        <dsp:cNvSpPr/>
      </dsp:nvSpPr>
      <dsp:spPr>
        <a:xfrm>
          <a:off x="627894" y="689411"/>
          <a:ext cx="1726708" cy="10255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2672" rIns="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Fully sequential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All data are read out which requires additional processing and compression</a:t>
          </a:r>
        </a:p>
      </dsp:txBody>
      <dsp:txXfrm>
        <a:off x="627894" y="689411"/>
        <a:ext cx="1726708" cy="1025560"/>
      </dsp:txXfrm>
    </dsp:sp>
    <dsp:sp modelId="{EDEDE4A6-1820-4FDE-92BC-3272AE31E711}">
      <dsp:nvSpPr>
        <dsp:cNvPr id="0" name=""/>
        <dsp:cNvSpPr/>
      </dsp:nvSpPr>
      <dsp:spPr>
        <a:xfrm>
          <a:off x="2616225" y="1024288"/>
          <a:ext cx="2040655" cy="10255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2672" rIns="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Asynchronous sequence is started in response to an external event e.g., particle hit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Only relevant data are read out -&gt; low throughput </a:t>
          </a:r>
        </a:p>
      </dsp:txBody>
      <dsp:txXfrm>
        <a:off x="2616225" y="1024288"/>
        <a:ext cx="2040655" cy="1025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Event-Driven, Arbitrated Protocols Implemented in Integrated Readout Circuits for Segmented Sensors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Jun 12 – 16, 2023</a:t>
            </a:r>
          </a:p>
          <a:p>
            <a:r>
              <a:rPr lang="en-US" dirty="0"/>
              <a:t>Torino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XII Front-End Electronics Workshop</a:t>
            </a:r>
          </a:p>
          <a:p>
            <a:r>
              <a:rPr lang="en-US" sz="1800" u="sng" dirty="0"/>
              <a:t>Dominik </a:t>
            </a:r>
            <a:r>
              <a:rPr lang="en-US" sz="1800" u="sng" dirty="0" err="1"/>
              <a:t>Górni</a:t>
            </a:r>
            <a:r>
              <a:rPr lang="en-US" sz="1800" dirty="0"/>
              <a:t>, Gabriella Carini, Grzegorz Deptuch, Anthony Kuczewski, Soumyajit Mandal, Giovanni Pinaroli, Abdul Rumaiz, Peter Siddons, Nicholas St. John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A2F5-ED2D-2724-89F3-5C8895D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 arbitration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4C249-DF79-7D33-3C0B-E6A61E437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5" name="Graphic 27">
            <a:extLst>
              <a:ext uri="{FF2B5EF4-FFF2-40B4-BE49-F238E27FC236}">
                <a16:creationId xmlns:a16="http://schemas.microsoft.com/office/drawing/2014/main" id="{F89199A0-C103-63E4-CFA1-A3D9BEF4D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535" y="2039582"/>
            <a:ext cx="4474408" cy="2778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7FA80-0A02-D275-4CB4-C6182C8BF964}"/>
              </a:ext>
            </a:extLst>
          </p:cNvPr>
          <p:cNvSpPr txBox="1"/>
          <p:nvPr/>
        </p:nvSpPr>
        <p:spPr>
          <a:xfrm>
            <a:off x="5033142" y="5186855"/>
            <a:ext cx="4997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 path is not detached until request is cleared in the pixel – it allows multiple “acknowledge tokens” to be sent without interruption from another requests.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B5D1B1-76A1-1DF8-BB61-341B8DC3A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2399971"/>
            <a:ext cx="48387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1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370CE-9F1C-4E0F-ED6E-8B767E0D8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 arbitration cell – unfair version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176A5F-8F3D-5B3E-3972-BD595A8AA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022" y="2424353"/>
            <a:ext cx="4838700" cy="2438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3E058-715F-85A9-0E3F-2BB2A7446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7289C0-8881-641D-0D28-FEE0A251D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43" y="1352591"/>
            <a:ext cx="5133014" cy="53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0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D2FF-1BDA-9B92-A6AC-8C1210C7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 arbitration tree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5D716-42AF-CAF4-CBFE-272CA93F2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5879BC-2DE2-D871-F21D-CFBB13FA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799863"/>
            <a:ext cx="6227910" cy="437563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E9498CA-DAE7-46DD-9999-8CA1BDFFC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13" y="2712893"/>
            <a:ext cx="4305881" cy="1826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33068-38A5-7F46-487B-8A59F08B0FAF}"/>
              </a:ext>
            </a:extLst>
          </p:cNvPr>
          <p:cNvSpPr txBox="1"/>
          <p:nvPr/>
        </p:nvSpPr>
        <p:spPr>
          <a:xfrm>
            <a:off x="7376892" y="5880404"/>
            <a:ext cx="458027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/>
              <a:t>WO/2022/221068 - EVENT-DRIVEN READOUT SYSTEM WITH </a:t>
            </a:r>
            <a:br>
              <a:rPr lang="en-US" sz="1050" dirty="0"/>
            </a:br>
            <a:r>
              <a:rPr lang="en-US" sz="1050" dirty="0"/>
              <a:t>NON-PRIORITY ARBITRATION FOR MULTICHANNEL DATA SOURCES</a:t>
            </a:r>
          </a:p>
        </p:txBody>
      </p:sp>
    </p:spTree>
    <p:extLst>
      <p:ext uri="{BB962C8B-B14F-4D97-AF65-F5344CB8AC3E}">
        <p14:creationId xmlns:p14="http://schemas.microsoft.com/office/powerpoint/2010/main" val="30305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B4DD-8C17-4E8E-2E96-5189AA52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 in-pixel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18930-1C8A-094B-640F-80F001E03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7" name="Picture 6" descr="A black screen with blue text&#10;&#10;Description automatically generated with low confidence">
            <a:extLst>
              <a:ext uri="{FF2B5EF4-FFF2-40B4-BE49-F238E27FC236}">
                <a16:creationId xmlns:a16="http://schemas.microsoft.com/office/drawing/2014/main" id="{5490F828-28B7-DA0A-3D45-E61B8D252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30" y="2195332"/>
            <a:ext cx="8718191" cy="27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8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77995-7D45-9C1C-A137-A0B4818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F376C8-709C-E95E-D12B-E4CD45F69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Requests rate dependence</a:t>
            </a:r>
          </a:p>
        </p:txBody>
      </p:sp>
    </p:spTree>
    <p:extLst>
      <p:ext uri="{BB962C8B-B14F-4D97-AF65-F5344CB8AC3E}">
        <p14:creationId xmlns:p14="http://schemas.microsoft.com/office/powerpoint/2010/main" val="1542168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9ED0-490F-5A6A-BD22-EA252D58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3FI65P1 chip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0F5A8-E122-3389-7DEF-946AE91D9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03A2E-87EC-8BC6-D95A-3CC37D1AF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6" y="1935135"/>
            <a:ext cx="4334405" cy="43274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7E7CF-4720-3BF2-6D20-ABCB78691952}"/>
              </a:ext>
            </a:extLst>
          </p:cNvPr>
          <p:cNvSpPr txBox="1"/>
          <p:nvPr/>
        </p:nvSpPr>
        <p:spPr>
          <a:xfrm>
            <a:off x="5710177" y="1273215"/>
            <a:ext cx="5034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3FI65P1 contains a matrix consisting of 1024 pixels. The matrix is made up of 16 groups (4x4), which contains 64 pixels (8x8). </a:t>
            </a:r>
          </a:p>
          <a:p>
            <a:endParaRPr lang="en-US" dirty="0"/>
          </a:p>
          <a:p>
            <a:r>
              <a:rPr lang="en-US" dirty="0"/>
              <a:t>The EDWARD65P1 chip has an identical architecture, but in place of the AFE has been placed a signal generator with an exponential distribution.</a:t>
            </a:r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8E17AA1-6752-6DE7-190C-85F205ED2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7" t="33202" r="29259" b="17454"/>
          <a:stretch/>
        </p:blipFill>
        <p:spPr>
          <a:xfrm>
            <a:off x="6196314" y="3802990"/>
            <a:ext cx="4809248" cy="26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B29630-E611-27B0-5095-FB2246CD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process signal generator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EF829D-1AD0-94D6-7D5A-DE6FEB4CD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09B0B-C7D0-67BF-C175-E356FB39EC45}"/>
              </a:ext>
            </a:extLst>
          </p:cNvPr>
          <p:cNvSpPr txBox="1"/>
          <p:nvPr/>
        </p:nvSpPr>
        <p:spPr>
          <a:xfrm>
            <a:off x="571500" y="5264202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Alejandro Luis </a:t>
            </a:r>
            <a:r>
              <a:rPr lang="en-US" sz="1100" b="0" i="0" dirty="0" err="1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Veiga</a:t>
            </a:r>
            <a:r>
              <a:rPr lang="en-US" sz="1100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 and Enrique Mario Spinelli, “A pulse generator with </a:t>
            </a:r>
            <a:r>
              <a:rPr lang="en-US" sz="1100" b="0" i="0" dirty="0" err="1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poisson</a:t>
            </a:r>
            <a:r>
              <a:rPr lang="en-US" sz="1100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-exponential distribution for emulation of radioactive decay events,” </a:t>
            </a:r>
            <a:r>
              <a:rPr lang="en-US" sz="1100" b="0" i="1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Latin American Symposium on Circuits and Systems</a:t>
            </a:r>
            <a:r>
              <a:rPr lang="en-US" sz="1100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, Apr. 2016, </a:t>
            </a:r>
            <a:r>
              <a:rPr lang="en-US" sz="1100" b="0" i="0" dirty="0" err="1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en-US" sz="1100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: https://doi.org/10.1109/lascas.2016.7451002.</a:t>
            </a:r>
            <a:endParaRPr lang="en-US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915957-3868-E39A-A4E7-E976548E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18" y="1861976"/>
            <a:ext cx="4643438" cy="596938"/>
          </a:xfrm>
          <a:prstGeom prst="rect">
            <a:avLst/>
          </a:prstGeom>
        </p:spPr>
      </p:pic>
      <p:pic>
        <p:nvPicPr>
          <p:cNvPr id="15" name="Picture 14" descr="A diagram of a flowchart&#10;&#10;Description automatically generated with low confidence">
            <a:extLst>
              <a:ext uri="{FF2B5EF4-FFF2-40B4-BE49-F238E27FC236}">
                <a16:creationId xmlns:a16="http://schemas.microsoft.com/office/drawing/2014/main" id="{4AAEA0DA-C3E1-7C50-6AC2-A94C0899F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079782"/>
            <a:ext cx="7466542" cy="2555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42CD73-94C2-E83A-5A4C-7A869BC19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021" y="4104571"/>
            <a:ext cx="4146607" cy="13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5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D207AD-F636-06EF-CE86-02EEA5D5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process signal generator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2F9241-A8CA-F0A0-35BF-1ED8170C5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86687" y="1690688"/>
            <a:ext cx="5340107" cy="416052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67E87-7D7C-1006-BD95-3FC191EB6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8E75E-CF90-C3A8-1288-9A2B795AB2E6}"/>
                  </a:ext>
                </a:extLst>
              </p:cNvPr>
              <p:cNvSpPr txBox="1"/>
              <p:nvPr/>
            </p:nvSpPr>
            <p:spPr>
              <a:xfrm>
                <a:off x="5520811" y="2390271"/>
                <a:ext cx="5883446" cy="819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𝑔𝑒𝑛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=61.7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𝑚𝑎𝑠𝑘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=12: </m:t>
                      </m:r>
                    </m:oMath>
                  </m:oMathPara>
                </a14:m>
                <a:endParaRPr lang="en-US" sz="14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𝑡h𝑒𝑜𝑟𝑒𝑡𝑖𝑐𝑎𝑙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=15 070.4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r>
                        <a:rPr lang="en-US" sz="1400">
                          <a:latin typeface="Cambria Math" panose="02040503050406030204" pitchFamily="18" charset="0"/>
                        </a:rPr>
                        <m:t>=15 0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62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8E75E-CF90-C3A8-1288-9A2B795AB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811" y="2390271"/>
                <a:ext cx="5883446" cy="819648"/>
              </a:xfrm>
              <a:prstGeom prst="rect">
                <a:avLst/>
              </a:prstGeom>
              <a:blipFill>
                <a:blip r:embed="rId3"/>
                <a:stretch>
                  <a:fillRect t="-22963" b="-7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586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4969C0-0D78-8E24-E913-8B137B4E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Only</a:t>
            </a:r>
            <a:r>
              <a:rPr lang="pl-PL" dirty="0"/>
              <a:t> one </a:t>
            </a:r>
            <a:r>
              <a:rPr lang="pl-PL" dirty="0" err="1"/>
              <a:t>pixel</a:t>
            </a:r>
            <a:r>
              <a:rPr lang="pl-PL" dirty="0"/>
              <a:t> </a:t>
            </a:r>
            <a:r>
              <a:rPr lang="pl-PL" dirty="0" err="1"/>
              <a:t>active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295F5C-8EE0-AB71-72A9-88E3C1C81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71500" y="1584725"/>
            <a:ext cx="5340107" cy="416052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11018-6153-6E7C-7850-D3B78AF75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DE7B9E-5837-9ED1-752D-9B07DFFD9092}"/>
                  </a:ext>
                </a:extLst>
              </p:cNvPr>
              <p:cNvSpPr txBox="1"/>
              <p:nvPr/>
            </p:nvSpPr>
            <p:spPr>
              <a:xfrm>
                <a:off x="5911607" y="1513490"/>
                <a:ext cx="5621910" cy="4105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In this scenario only one pixel (with address ‘1’) is active.</a:t>
                </a:r>
              </a:p>
              <a:p>
                <a:endParaRPr lang="en-US" dirty="0"/>
              </a:p>
              <a:p>
                <a:r>
                  <a:rPr lang="en-US" dirty="0"/>
                  <a:t>Theoretical span of the readout delay: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𝑎𝑐𝑘𝑖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𝑚𝑖𝑛𝑊𝑓𝑓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𝑎𝑐𝑘𝑖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𝑚𝑖𝑛𝑊𝑓𝑓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𝑠𝑝𝑎𝑛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𝑎𝑐𝑘𝑖</m:t>
                              </m:r>
                            </m:sub>
                          </m:sSub>
                        </m:den>
                      </m:f>
                    </m:oMath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𝑟𝑒𝑎𝑑𝑜𝑢𝑡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𝑓𝑟𝑜𝑚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𝑟𝑒𝑞𝑢𝑒𝑠𝑡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𝑙𝑎𝑡𝑐h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𝑝𝑒𝑟𝑖𝑝h𝑒𝑟𝑎𝑙𝑠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𝑎𝑐𝑘𝑖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𝑓𝑟𝑒𝑞𝑢𝑒𝑛𝑐𝑦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𝑎𝑐𝑘𝑛𝑜𝑤𝑙𝑒𝑑𝑔𝑒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𝑐𝑙𝑜𝑐𝑘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𝑠𝑒𝑟𝑖𝑎𝑙𝑖𝑧𝑒𝑟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𝑠𝑙𝑜𝑤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𝑐𝑙𝑜𝑐𝑘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𝑝𝑟𝑜𝑝𝑎𝑔𝑎𝑡𝑖𝑜𝑛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𝑟𝑒𝑞𝑢𝑒𝑠𝑡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𝑡h𝑟𝑜𝑢𝑔h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𝑎𝑟𝑏𝑖𝑡𝑟𝑎𝑡𝑖𝑜𝑛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𝑡𝑟𝑒𝑒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𝑚𝑖𝑛𝑊𝑓𝑓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𝑚𝑖𝑛𝑖𝑢𝑚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𝑤𝑖𝑑𝑡h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𝑐𝑙𝑜𝑐𝑘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𝑝𝑢𝑙𝑠𝑒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𝑓𝑙𝑖𝑝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𝑓𝑙𝑜𝑝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DE7B9E-5837-9ED1-752D-9B07DFFD9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607" y="1513490"/>
                <a:ext cx="5621910" cy="4105996"/>
              </a:xfrm>
              <a:prstGeom prst="rect">
                <a:avLst/>
              </a:prstGeom>
              <a:blipFill>
                <a:blip r:embed="rId3"/>
                <a:stretch>
                  <a:fillRect l="-976" t="-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1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4969C0-0D78-8E24-E913-8B137B4E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Only</a:t>
            </a:r>
            <a:r>
              <a:rPr lang="pl-PL" dirty="0"/>
              <a:t> one </a:t>
            </a:r>
            <a:r>
              <a:rPr lang="pl-PL" dirty="0" err="1"/>
              <a:t>pixel</a:t>
            </a:r>
            <a:r>
              <a:rPr lang="pl-PL" dirty="0"/>
              <a:t> </a:t>
            </a:r>
            <a:r>
              <a:rPr lang="pl-PL" dirty="0" err="1"/>
              <a:t>active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295F5C-8EE0-AB71-72A9-88E3C1C81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71500" y="1584725"/>
            <a:ext cx="5340107" cy="416052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11018-6153-6E7C-7850-D3B78AF75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DE7B9E-5837-9ED1-752D-9B07DFFD9092}"/>
                  </a:ext>
                </a:extLst>
              </p:cNvPr>
              <p:cNvSpPr txBox="1"/>
              <p:nvPr/>
            </p:nvSpPr>
            <p:spPr>
              <a:xfrm>
                <a:off x="6280395" y="1513490"/>
                <a:ext cx="5253122" cy="3477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this scenario only one pixel (with address ‘1’) is active.</a:t>
                </a:r>
              </a:p>
              <a:p>
                <a:endParaRPr lang="en-US" dirty="0"/>
              </a:p>
              <a:p>
                <a:r>
                  <a:rPr lang="en-US" dirty="0"/>
                  <a:t>Measured span of the readout delay: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𝑎𝑐𝑘𝑖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=56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=34.155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=89.955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𝑠𝑝𝑎𝑛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=55.8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DE7B9E-5837-9ED1-752D-9B07DFFD9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395" y="1513490"/>
                <a:ext cx="5253122" cy="3477106"/>
              </a:xfrm>
              <a:prstGeom prst="rect">
                <a:avLst/>
              </a:prstGeom>
              <a:blipFill>
                <a:blip r:embed="rId3"/>
                <a:stretch>
                  <a:fillRect l="-928" t="-876" r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14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7CCC7B-426E-D4F9-F80D-0B4B6785F3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558522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requests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18FD-7258-32BA-85A3-8CC5DB30E1CF}"/>
                  </a:ext>
                </a:extLst>
              </p:cNvPr>
              <p:cNvSpPr txBox="1"/>
              <p:nvPr/>
            </p:nvSpPr>
            <p:spPr>
              <a:xfrm>
                <a:off x="6891866" y="1076671"/>
                <a:ext cx="5883446" cy="1066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𝑔𝑒𝑛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11 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𝑚𝑎𝑠𝑘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14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𝑡h𝑒𝑜𝑟𝑒𝑡𝑖𝑐𝑎𝑙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947.8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48.2 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[500]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78.6 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18FD-7258-32BA-85A3-8CC5DB30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866" y="1076671"/>
                <a:ext cx="5883446" cy="1066831"/>
              </a:xfrm>
              <a:prstGeom prst="rect">
                <a:avLst/>
              </a:prstGeom>
              <a:blipFill>
                <a:blip r:embed="rId2"/>
                <a:stretch>
                  <a:fillRect t="-17714" b="-6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9F81689-0C6D-61FA-4B73-F5712F1EBF94}"/>
              </a:ext>
            </a:extLst>
          </p:cNvPr>
          <p:cNvSpPr txBox="1"/>
          <p:nvPr/>
        </p:nvSpPr>
        <p:spPr>
          <a:xfrm>
            <a:off x="5330902" y="4043279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E1DC-6BE9-087D-4DAE-B36D6A5A6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4714" y="2402234"/>
            <a:ext cx="5117273" cy="4160528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5629C34-5EDF-07A6-DD9F-8D3806CB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360844" y="1848798"/>
            <a:ext cx="5458979" cy="4160528"/>
          </a:xfrm>
        </p:spPr>
      </p:pic>
    </p:spTree>
    <p:extLst>
      <p:ext uri="{BB962C8B-B14F-4D97-AF65-F5344CB8AC3E}">
        <p14:creationId xmlns:p14="http://schemas.microsoft.com/office/powerpoint/2010/main" val="101554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requests rate – readout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81689-0C6D-61FA-4B73-F5712F1EBF94}"/>
              </a:ext>
            </a:extLst>
          </p:cNvPr>
          <p:cNvSpPr txBox="1"/>
          <p:nvPr/>
        </p:nvSpPr>
        <p:spPr>
          <a:xfrm>
            <a:off x="5330902" y="4043279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E1DC-6BE9-087D-4DAE-B36D6A5A6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65301" y="2402234"/>
            <a:ext cx="5276098" cy="4160528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5629C34-5EDF-07A6-DD9F-8D3806CB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60844" y="1848798"/>
            <a:ext cx="5458979" cy="416052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5B8F8-DFC8-854F-AD13-545F02AF87B6}"/>
              </a:ext>
            </a:extLst>
          </p:cNvPr>
          <p:cNvSpPr txBox="1"/>
          <p:nvPr/>
        </p:nvSpPr>
        <p:spPr>
          <a:xfrm>
            <a:off x="3441763" y="2429631"/>
            <a:ext cx="242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Max readout delay [ns]: 196.22 </a:t>
            </a:r>
          </a:p>
          <a:p>
            <a:r>
              <a:rPr lang="en-US" sz="1200" dirty="0"/>
              <a:t>Min readout delay [ns] : 33.42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7FC25-86F1-ADB2-66C2-A7B01CF78B32}"/>
              </a:ext>
            </a:extLst>
          </p:cNvPr>
          <p:cNvSpPr txBox="1"/>
          <p:nvPr/>
        </p:nvSpPr>
        <p:spPr>
          <a:xfrm>
            <a:off x="9053198" y="2967335"/>
            <a:ext cx="242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Max readout delay [ns]: 206.29 </a:t>
            </a:r>
          </a:p>
          <a:p>
            <a:r>
              <a:rPr lang="en-US" sz="1200" dirty="0"/>
              <a:t>Min readout delay [ns] : 32.09</a:t>
            </a:r>
          </a:p>
        </p:txBody>
      </p:sp>
    </p:spTree>
    <p:extLst>
      <p:ext uri="{BB962C8B-B14F-4D97-AF65-F5344CB8AC3E}">
        <p14:creationId xmlns:p14="http://schemas.microsoft.com/office/powerpoint/2010/main" val="1567569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requests rate – pileup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pic>
        <p:nvPicPr>
          <p:cNvPr id="9" name="Picture 8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D9174B98-B411-A80E-2000-DE29783E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23" y="1514269"/>
            <a:ext cx="7703811" cy="4752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6DE262-4432-42C6-D76A-0E203919E9CC}"/>
              </a:ext>
            </a:extLst>
          </p:cNvPr>
          <p:cNvSpPr txBox="1"/>
          <p:nvPr/>
        </p:nvSpPr>
        <p:spPr>
          <a:xfrm>
            <a:off x="8380358" y="1591243"/>
            <a:ext cx="3964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Minimum pileup count value: 0 (0) </a:t>
            </a:r>
          </a:p>
          <a:p>
            <a:r>
              <a:rPr lang="en-US" sz="1400" dirty="0"/>
              <a:t>Maximum pileup count value: 2 (18) </a:t>
            </a:r>
          </a:p>
          <a:p>
            <a:r>
              <a:rPr lang="en-US" sz="1400" dirty="0"/>
              <a:t>Minimum pileup rate value: 0.0% (0) </a:t>
            </a:r>
          </a:p>
          <a:p>
            <a:r>
              <a:rPr lang="en-US" sz="1400" dirty="0"/>
              <a:t>Maximum pileup rate value: 0.10% (503)</a:t>
            </a:r>
          </a:p>
        </p:txBody>
      </p:sp>
    </p:spTree>
    <p:extLst>
      <p:ext uri="{BB962C8B-B14F-4D97-AF65-F5344CB8AC3E}">
        <p14:creationId xmlns:p14="http://schemas.microsoft.com/office/powerpoint/2010/main" val="2610471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E3B7-4A81-EDA5-1E79-9A50EA0D9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requests rate – error bar plot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B6629C-E0A3-18D7-D6A8-04734A50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93696" y="1690688"/>
            <a:ext cx="6886608" cy="4206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62604-CA1C-02BE-47C5-8F1B440B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166799D-BAD3-6A22-9578-B96C4C515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014616"/>
              </p:ext>
            </p:extLst>
          </p:nvPr>
        </p:nvGraphicFramePr>
        <p:xfrm>
          <a:off x="7564280" y="2836333"/>
          <a:ext cx="4056219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52073">
                  <a:extLst>
                    <a:ext uri="{9D8B030D-6E8A-4147-A177-3AD203B41FA5}">
                      <a16:colId xmlns:a16="http://schemas.microsoft.com/office/drawing/2014/main" val="2857373013"/>
                    </a:ext>
                  </a:extLst>
                </a:gridCol>
                <a:gridCol w="1352073">
                  <a:extLst>
                    <a:ext uri="{9D8B030D-6E8A-4147-A177-3AD203B41FA5}">
                      <a16:colId xmlns:a16="http://schemas.microsoft.com/office/drawing/2014/main" val="1360365477"/>
                    </a:ext>
                  </a:extLst>
                </a:gridCol>
                <a:gridCol w="1352073">
                  <a:extLst>
                    <a:ext uri="{9D8B030D-6E8A-4147-A177-3AD203B41FA5}">
                      <a16:colId xmlns:a16="http://schemas.microsoft.com/office/drawing/2014/main" val="2856045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99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59.5 (265)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16.9 (277)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70.0 (760)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19.3 (469)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55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cum*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64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DF671E-5C69-ADD8-B3E2-9F535BE6EB91}"/>
              </a:ext>
            </a:extLst>
          </p:cNvPr>
          <p:cNvSpPr txBox="1"/>
          <p:nvPr/>
        </p:nvSpPr>
        <p:spPr>
          <a:xfrm>
            <a:off x="7595038" y="4733597"/>
            <a:ext cx="471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 cumulative value for all pixels together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935A8-DCAC-17C1-5FD8-D33A32E4BFC5}"/>
              </a:ext>
            </a:extLst>
          </p:cNvPr>
          <p:cNvSpPr txBox="1"/>
          <p:nvPr/>
        </p:nvSpPr>
        <p:spPr>
          <a:xfrm>
            <a:off x="7662440" y="1928189"/>
            <a:ext cx="164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μ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DC948E-F68D-9D99-820E-90271B6228B6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794339" y="2112855"/>
            <a:ext cx="868101" cy="1407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DE7EFF-4530-B222-4CE5-59CFD5CD8ECA}"/>
              </a:ext>
            </a:extLst>
          </p:cNvPr>
          <p:cNvSpPr txBox="1"/>
          <p:nvPr/>
        </p:nvSpPr>
        <p:spPr>
          <a:xfrm>
            <a:off x="7662439" y="1729755"/>
            <a:ext cx="164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0E4FCF-BE92-B1B2-B0B2-FE2D82928D89}"/>
              </a:ext>
            </a:extLst>
          </p:cNvPr>
          <p:cNvSpPr txBox="1"/>
          <p:nvPr/>
        </p:nvSpPr>
        <p:spPr>
          <a:xfrm>
            <a:off x="7595038" y="218382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σ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D65646-FDCD-7E65-3668-7DC4AE533EA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911340" y="1914421"/>
            <a:ext cx="751099" cy="352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823CC0-85EA-404E-F64F-4777C0773B4B}"/>
              </a:ext>
            </a:extLst>
          </p:cNvPr>
          <p:cNvCxnSpPr>
            <a:cxnSpLocks/>
          </p:cNvCxnSpPr>
          <p:nvPr/>
        </p:nvCxnSpPr>
        <p:spPr>
          <a:xfrm flipH="1">
            <a:off x="6713220" y="2422429"/>
            <a:ext cx="1024890" cy="2495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D7CE68B-B9F5-5D9B-F8CD-1E2FFBEA88FC}"/>
              </a:ext>
            </a:extLst>
          </p:cNvPr>
          <p:cNvSpPr txBox="1"/>
          <p:nvPr/>
        </p:nvSpPr>
        <p:spPr>
          <a:xfrm>
            <a:off x="9641008" y="2390779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pixel address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0514A5-AFA4-AD79-A700-E9716639A487}"/>
              </a:ext>
            </a:extLst>
          </p:cNvPr>
          <p:cNvCxnSpPr/>
          <p:nvPr/>
        </p:nvCxnSpPr>
        <p:spPr>
          <a:xfrm flipH="1">
            <a:off x="9845040" y="2719688"/>
            <a:ext cx="140970" cy="593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547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E3B7-4A81-EDA5-1E79-9A50EA0D9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requests rate – error bar plot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B6629C-E0A3-18D7-D6A8-04734A50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93696" y="1690688"/>
            <a:ext cx="6886608" cy="4206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62604-CA1C-02BE-47C5-8F1B440B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166799D-BAD3-6A22-9578-B96C4C515EF1}"/>
              </a:ext>
            </a:extLst>
          </p:cNvPr>
          <p:cNvGraphicFramePr>
            <a:graphicFrameLocks noGrp="1"/>
          </p:cNvGraphicFramePr>
          <p:nvPr/>
        </p:nvGraphicFramePr>
        <p:xfrm>
          <a:off x="7564280" y="2836333"/>
          <a:ext cx="4056219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52073">
                  <a:extLst>
                    <a:ext uri="{9D8B030D-6E8A-4147-A177-3AD203B41FA5}">
                      <a16:colId xmlns:a16="http://schemas.microsoft.com/office/drawing/2014/main" val="2857373013"/>
                    </a:ext>
                  </a:extLst>
                </a:gridCol>
                <a:gridCol w="1352073">
                  <a:extLst>
                    <a:ext uri="{9D8B030D-6E8A-4147-A177-3AD203B41FA5}">
                      <a16:colId xmlns:a16="http://schemas.microsoft.com/office/drawing/2014/main" val="1360365477"/>
                    </a:ext>
                  </a:extLst>
                </a:gridCol>
                <a:gridCol w="1352073">
                  <a:extLst>
                    <a:ext uri="{9D8B030D-6E8A-4147-A177-3AD203B41FA5}">
                      <a16:colId xmlns:a16="http://schemas.microsoft.com/office/drawing/2014/main" val="2856045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99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59.5 (265)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16.9 (277)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70.0 (760)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19.3 (469)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55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cum*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64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DF671E-5C69-ADD8-B3E2-9F535BE6EB91}"/>
              </a:ext>
            </a:extLst>
          </p:cNvPr>
          <p:cNvSpPr txBox="1"/>
          <p:nvPr/>
        </p:nvSpPr>
        <p:spPr>
          <a:xfrm>
            <a:off x="7595038" y="4733597"/>
            <a:ext cx="471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 cumulative value for all pixels together</a:t>
            </a:r>
          </a:p>
        </p:txBody>
      </p:sp>
    </p:spTree>
    <p:extLst>
      <p:ext uri="{BB962C8B-B14F-4D97-AF65-F5344CB8AC3E}">
        <p14:creationId xmlns:p14="http://schemas.microsoft.com/office/powerpoint/2010/main" val="2519174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requests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18FD-7258-32BA-85A3-8CC5DB30E1CF}"/>
                  </a:ext>
                </a:extLst>
              </p:cNvPr>
              <p:cNvSpPr txBox="1"/>
              <p:nvPr/>
            </p:nvSpPr>
            <p:spPr>
              <a:xfrm>
                <a:off x="6891866" y="1076671"/>
                <a:ext cx="5883446" cy="1066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𝑔𝑒𝑛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11 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𝑚𝑎𝑠𝑘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14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𝑡h𝑒𝑜𝑟𝑒𝑡𝑖𝑐𝑎𝑙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15164.0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15169.2 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[500]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5275.8 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18FD-7258-32BA-85A3-8CC5DB30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866" y="1076671"/>
                <a:ext cx="5883446" cy="1066831"/>
              </a:xfrm>
              <a:prstGeom prst="rect">
                <a:avLst/>
              </a:prstGeom>
              <a:blipFill>
                <a:blip r:embed="rId2"/>
                <a:stretch>
                  <a:fillRect t="-17714" b="-6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9F81689-0C6D-61FA-4B73-F5712F1EBF94}"/>
              </a:ext>
            </a:extLst>
          </p:cNvPr>
          <p:cNvSpPr txBox="1"/>
          <p:nvPr/>
        </p:nvSpPr>
        <p:spPr>
          <a:xfrm>
            <a:off x="5330902" y="4043279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E1DC-6BE9-087D-4DAE-B36D6A5A6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0325" y="2402234"/>
            <a:ext cx="5126051" cy="4160528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5629C34-5EDF-07A6-DD9F-8D3806CB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360844" y="1848798"/>
            <a:ext cx="5458979" cy="4160528"/>
          </a:xfrm>
        </p:spPr>
      </p:pic>
    </p:spTree>
    <p:extLst>
      <p:ext uri="{BB962C8B-B14F-4D97-AF65-F5344CB8AC3E}">
        <p14:creationId xmlns:p14="http://schemas.microsoft.com/office/powerpoint/2010/main" val="3543575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requests rate – readout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81689-0C6D-61FA-4B73-F5712F1EBF94}"/>
              </a:ext>
            </a:extLst>
          </p:cNvPr>
          <p:cNvSpPr txBox="1"/>
          <p:nvPr/>
        </p:nvSpPr>
        <p:spPr>
          <a:xfrm>
            <a:off x="5330902" y="4043279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E1DC-6BE9-087D-4DAE-B36D6A5A6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3278" y="2332347"/>
            <a:ext cx="5074928" cy="416052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5629C34-5EDF-07A6-DD9F-8D3806CB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60844" y="1848798"/>
            <a:ext cx="5458979" cy="416052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C1CF44-945E-0FBC-07B2-8F1B2083A35C}"/>
              </a:ext>
            </a:extLst>
          </p:cNvPr>
          <p:cNvSpPr txBox="1"/>
          <p:nvPr/>
        </p:nvSpPr>
        <p:spPr>
          <a:xfrm>
            <a:off x="9053198" y="2967335"/>
            <a:ext cx="242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Max readout delay [ns]: 4,368.29 </a:t>
            </a:r>
          </a:p>
          <a:p>
            <a:r>
              <a:rPr lang="en-US" sz="1200" dirty="0"/>
              <a:t>Min readout delay [ns] : 32.09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5D092-2E7A-CC68-1ACD-731D64AC2716}"/>
              </a:ext>
            </a:extLst>
          </p:cNvPr>
          <p:cNvSpPr txBox="1"/>
          <p:nvPr/>
        </p:nvSpPr>
        <p:spPr>
          <a:xfrm>
            <a:off x="3441763" y="2429631"/>
            <a:ext cx="242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Max readout delay [ns]: 5,177.62 </a:t>
            </a:r>
          </a:p>
          <a:p>
            <a:r>
              <a:rPr lang="en-US" sz="1200" dirty="0"/>
              <a:t>Min readout delay [ns] : 33.42</a:t>
            </a:r>
          </a:p>
        </p:txBody>
      </p:sp>
    </p:spTree>
    <p:extLst>
      <p:ext uri="{BB962C8B-B14F-4D97-AF65-F5344CB8AC3E}">
        <p14:creationId xmlns:p14="http://schemas.microsoft.com/office/powerpoint/2010/main" val="2023374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requests rate – pileup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174B98-B411-A80E-2000-DE29783E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0023" y="1514269"/>
            <a:ext cx="7703810" cy="4752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89CF2-E2DB-721C-C012-FA98002F5F30}"/>
              </a:ext>
            </a:extLst>
          </p:cNvPr>
          <p:cNvSpPr txBox="1"/>
          <p:nvPr/>
        </p:nvSpPr>
        <p:spPr>
          <a:xfrm>
            <a:off x="8455245" y="1736095"/>
            <a:ext cx="4547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Minimum pileup count value: 32 (418) </a:t>
            </a:r>
          </a:p>
          <a:p>
            <a:r>
              <a:rPr lang="en-US" sz="1400" dirty="0"/>
              <a:t>Maximum pileup count value: 81 (762) </a:t>
            </a:r>
          </a:p>
          <a:p>
            <a:r>
              <a:rPr lang="en-US" sz="1400" dirty="0"/>
              <a:t>Minimum pileup rate value: 0.18% (418) </a:t>
            </a:r>
          </a:p>
          <a:p>
            <a:r>
              <a:rPr lang="en-US" sz="1400" dirty="0"/>
              <a:t>Maximum pileup rate value: 0.44% (762)</a:t>
            </a:r>
          </a:p>
        </p:txBody>
      </p:sp>
    </p:spTree>
    <p:extLst>
      <p:ext uri="{BB962C8B-B14F-4D97-AF65-F5344CB8AC3E}">
        <p14:creationId xmlns:p14="http://schemas.microsoft.com/office/powerpoint/2010/main" val="4044011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E3B7-4A81-EDA5-1E79-9A50EA0D9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requests rate – error bar plot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B6629C-E0A3-18D7-D6A8-04734A50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93696" y="1690688"/>
            <a:ext cx="6886608" cy="4206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62604-CA1C-02BE-47C5-8F1B440B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166799D-BAD3-6A22-9578-B96C4C515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02763"/>
              </p:ext>
            </p:extLst>
          </p:nvPr>
        </p:nvGraphicFramePr>
        <p:xfrm>
          <a:off x="7564279" y="2836333"/>
          <a:ext cx="4534587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11529">
                  <a:extLst>
                    <a:ext uri="{9D8B030D-6E8A-4147-A177-3AD203B41FA5}">
                      <a16:colId xmlns:a16="http://schemas.microsoft.com/office/drawing/2014/main" val="2857373013"/>
                    </a:ext>
                  </a:extLst>
                </a:gridCol>
                <a:gridCol w="1511529">
                  <a:extLst>
                    <a:ext uri="{9D8B030D-6E8A-4147-A177-3AD203B41FA5}">
                      <a16:colId xmlns:a16="http://schemas.microsoft.com/office/drawing/2014/main" val="1360365477"/>
                    </a:ext>
                  </a:extLst>
                </a:gridCol>
                <a:gridCol w="1511529">
                  <a:extLst>
                    <a:ext uri="{9D8B030D-6E8A-4147-A177-3AD203B41FA5}">
                      <a16:colId xmlns:a16="http://schemas.microsoft.com/office/drawing/2014/main" val="2856045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99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223.0 (293)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253.3 (1000)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243.6 (766)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304.0 (565)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55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6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754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requests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18FD-7258-32BA-85A3-8CC5DB30E1CF}"/>
                  </a:ext>
                </a:extLst>
              </p:cNvPr>
              <p:cNvSpPr txBox="1"/>
              <p:nvPr/>
            </p:nvSpPr>
            <p:spPr>
              <a:xfrm>
                <a:off x="6891866" y="1076671"/>
                <a:ext cx="5883446" cy="1079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𝑔𝑒𝑛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11 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𝑚𝑎𝑠𝑘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14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𝑡h𝑒𝑜𝑟𝑒𝑡𝑖𝑐𝑎𝑙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242.6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239.98 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[500]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240.16 </m:t>
                      </m:r>
                      <m:f>
                        <m:fPr>
                          <m:type m:val="skw"/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18FD-7258-32BA-85A3-8CC5DB30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866" y="1076671"/>
                <a:ext cx="5883446" cy="1079719"/>
              </a:xfrm>
              <a:prstGeom prst="rect">
                <a:avLst/>
              </a:prstGeom>
              <a:blipFill>
                <a:blip r:embed="rId2"/>
                <a:stretch>
                  <a:fillRect t="-16949" b="-60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9F81689-0C6D-61FA-4B73-F5712F1EBF94}"/>
              </a:ext>
            </a:extLst>
          </p:cNvPr>
          <p:cNvSpPr txBox="1"/>
          <p:nvPr/>
        </p:nvSpPr>
        <p:spPr>
          <a:xfrm>
            <a:off x="5330902" y="4043279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E1DC-6BE9-087D-4DAE-B36D6A5A6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8882" y="2402234"/>
            <a:ext cx="5248935" cy="4160528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5629C34-5EDF-07A6-DD9F-8D3806CB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360844" y="1848798"/>
            <a:ext cx="5458979" cy="4160528"/>
          </a:xfrm>
        </p:spPr>
      </p:pic>
    </p:spTree>
    <p:extLst>
      <p:ext uri="{BB962C8B-B14F-4D97-AF65-F5344CB8AC3E}">
        <p14:creationId xmlns:p14="http://schemas.microsoft.com/office/powerpoint/2010/main" val="139552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E543B1-441C-F9C2-28D7-84B70512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from segmented sensors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AA384-CDB3-1C2B-3C16-A4ED3471A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read out data from segmented sensors to ensure data integrity and the least possible resource overhead, while providing the required speed and minimizing power consumption?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2154309-B310-E5CC-0904-887B3FA6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281995"/>
            <a:ext cx="4946431" cy="255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9E2205-3C00-6590-E119-2F2316B62BD9}"/>
              </a:ext>
            </a:extLst>
          </p:cNvPr>
          <p:cNvSpPr txBox="1"/>
          <p:nvPr/>
        </p:nvSpPr>
        <p:spPr>
          <a:xfrm>
            <a:off x="5676572" y="4320331"/>
            <a:ext cx="6095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Maia X-ray Microprobe Detector Array System</a:t>
            </a:r>
          </a:p>
          <a:p>
            <a:r>
              <a:rPr lang="en-US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D. P. Siddons </a:t>
            </a:r>
            <a:r>
              <a:rPr lang="en-US" b="0" i="1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et al.</a:t>
            </a:r>
            <a:r>
              <a:rPr lang="en-US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, “Maia X-ray Microprobe Detector Array System,” vol. 499, pp. 012001–012001, Apr. 2014, </a:t>
            </a:r>
            <a:r>
              <a:rPr lang="en-US" b="0" i="0" dirty="0" err="1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en-US" b="0" i="0" dirty="0">
                <a:solidFill>
                  <a:srgbClr val="2C3E50"/>
                </a:solidFill>
                <a:effectLst/>
                <a:latin typeface="Calibri" panose="020F0502020204030204" pitchFamily="34" charset="0"/>
              </a:rPr>
              <a:t>: https://doi.org/10.1088/1742-6596/499/1/012001.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32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requests rate – readout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81689-0C6D-61FA-4B73-F5712F1EBF94}"/>
              </a:ext>
            </a:extLst>
          </p:cNvPr>
          <p:cNvSpPr txBox="1"/>
          <p:nvPr/>
        </p:nvSpPr>
        <p:spPr>
          <a:xfrm>
            <a:off x="5330902" y="4043279"/>
            <a:ext cx="5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E1DC-6BE9-087D-4DAE-B36D6A5A6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44180" y="2464434"/>
            <a:ext cx="5118340" cy="4036126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5629C34-5EDF-07A6-DD9F-8D3806CB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60844" y="1848798"/>
            <a:ext cx="5458979" cy="416052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C1CF44-945E-0FBC-07B2-8F1B2083A35C}"/>
              </a:ext>
            </a:extLst>
          </p:cNvPr>
          <p:cNvSpPr txBox="1"/>
          <p:nvPr/>
        </p:nvSpPr>
        <p:spPr>
          <a:xfrm>
            <a:off x="6885732" y="2967335"/>
            <a:ext cx="2559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Max readout delay [ns]: 57,334.29 </a:t>
            </a:r>
          </a:p>
          <a:p>
            <a:r>
              <a:rPr lang="en-US" sz="1200" dirty="0"/>
              <a:t>Min readout delay [ns] : 6,477.49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5D092-2E7A-CC68-1ACD-731D64AC2716}"/>
              </a:ext>
            </a:extLst>
          </p:cNvPr>
          <p:cNvSpPr txBox="1"/>
          <p:nvPr/>
        </p:nvSpPr>
        <p:spPr>
          <a:xfrm>
            <a:off x="1223497" y="2376532"/>
            <a:ext cx="285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Max readout delay [ns]: 57,332.82 </a:t>
            </a:r>
          </a:p>
          <a:p>
            <a:r>
              <a:rPr lang="en-US" sz="1200" dirty="0"/>
              <a:t>Min readout delay [ns] : 21,534.22</a:t>
            </a:r>
          </a:p>
        </p:txBody>
      </p:sp>
    </p:spTree>
    <p:extLst>
      <p:ext uri="{BB962C8B-B14F-4D97-AF65-F5344CB8AC3E}">
        <p14:creationId xmlns:p14="http://schemas.microsoft.com/office/powerpoint/2010/main" val="736200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787-888F-7ECC-6982-7164C111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requests rate – pileup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AC00-7902-31EA-9F72-7949C2E5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174B98-B411-A80E-2000-DE29783E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0023" y="1524794"/>
            <a:ext cx="7703810" cy="4731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89CF2-E2DB-721C-C012-FA98002F5F30}"/>
              </a:ext>
            </a:extLst>
          </p:cNvPr>
          <p:cNvSpPr txBox="1"/>
          <p:nvPr/>
        </p:nvSpPr>
        <p:spPr>
          <a:xfrm>
            <a:off x="8455245" y="1736095"/>
            <a:ext cx="4547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Minimum pileup count value: 111539 (902) </a:t>
            </a:r>
          </a:p>
          <a:p>
            <a:r>
              <a:rPr lang="en-US" sz="1400" dirty="0"/>
              <a:t>Maximum pileup count value: 113923 (813) </a:t>
            </a:r>
          </a:p>
          <a:p>
            <a:r>
              <a:rPr lang="en-US" sz="1400" dirty="0"/>
              <a:t>Minimum pileup rate value: 92.66 (902) </a:t>
            </a:r>
          </a:p>
          <a:p>
            <a:r>
              <a:rPr lang="en-US" sz="1400" dirty="0"/>
              <a:t>Maximum pileup rate value: 92.80 (813)</a:t>
            </a:r>
          </a:p>
        </p:txBody>
      </p:sp>
    </p:spTree>
    <p:extLst>
      <p:ext uri="{BB962C8B-B14F-4D97-AF65-F5344CB8AC3E}">
        <p14:creationId xmlns:p14="http://schemas.microsoft.com/office/powerpoint/2010/main" val="1475034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E3B7-4A81-EDA5-1E79-9A50EA0D9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requests rate – error bar plot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B6629C-E0A3-18D7-D6A8-04734A50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93696" y="1690688"/>
            <a:ext cx="6886608" cy="4206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62604-CA1C-02BE-47C5-8F1B440B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166799D-BAD3-6A22-9578-B96C4C515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874325"/>
              </p:ext>
            </p:extLst>
          </p:nvPr>
        </p:nvGraphicFramePr>
        <p:xfrm>
          <a:off x="7564279" y="2836333"/>
          <a:ext cx="4534587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11529">
                  <a:extLst>
                    <a:ext uri="{9D8B030D-6E8A-4147-A177-3AD203B41FA5}">
                      <a16:colId xmlns:a16="http://schemas.microsoft.com/office/drawing/2014/main" val="2857373013"/>
                    </a:ext>
                  </a:extLst>
                </a:gridCol>
                <a:gridCol w="1511529">
                  <a:extLst>
                    <a:ext uri="{9D8B030D-6E8A-4147-A177-3AD203B41FA5}">
                      <a16:colId xmlns:a16="http://schemas.microsoft.com/office/drawing/2014/main" val="1360365477"/>
                    </a:ext>
                  </a:extLst>
                </a:gridCol>
                <a:gridCol w="1511529">
                  <a:extLst>
                    <a:ext uri="{9D8B030D-6E8A-4147-A177-3AD203B41FA5}">
                      <a16:colId xmlns:a16="http://schemas.microsoft.com/office/drawing/2014/main" val="2856045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99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53,056 (284)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3,939 (171)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7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53,332 (643)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4,320 (95)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55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53,207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4,121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6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246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93043-8EF3-6773-1CAA-F53D0245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Readout delay </a:t>
            </a:r>
            <a:r>
              <a:rPr lang="en-US" dirty="0"/>
              <a:t>comparison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8A2C-CE8D-E6FF-704A-5A05AC6EC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pic>
        <p:nvPicPr>
          <p:cNvPr id="8" name="Content Placeholder 15">
            <a:extLst>
              <a:ext uri="{FF2B5EF4-FFF2-40B4-BE49-F238E27FC236}">
                <a16:creationId xmlns:a16="http://schemas.microsoft.com/office/drawing/2014/main" id="{47E2C7FD-1B72-EB8A-0CCA-C3CF201AD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543" y="1669238"/>
            <a:ext cx="3484768" cy="2743200"/>
          </a:xfrm>
          <a:prstGeom prst="rect">
            <a:avLst/>
          </a:prstGeom>
        </p:spPr>
      </p:pic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5ED32750-BB09-FDDF-F3D4-25AB4802D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5225" y="1647788"/>
            <a:ext cx="3478739" cy="2743200"/>
          </a:xfrm>
          <a:prstGeom prst="rect">
            <a:avLst/>
          </a:prstGeom>
        </p:spPr>
      </p:pic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34511BAD-7390-7AAE-8D28-CD3778114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4170825" y="1647788"/>
            <a:ext cx="3520939" cy="27432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28712-E334-64A0-5C92-F4164714AB3C}"/>
              </a:ext>
            </a:extLst>
          </p:cNvPr>
          <p:cNvSpPr txBox="1"/>
          <p:nvPr/>
        </p:nvSpPr>
        <p:spPr>
          <a:xfrm>
            <a:off x="236483" y="4560176"/>
            <a:ext cx="1083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Rate:		Low				Medium				High </a:t>
            </a:r>
          </a:p>
        </p:txBody>
      </p:sp>
    </p:spTree>
    <p:extLst>
      <p:ext uri="{BB962C8B-B14F-4D97-AF65-F5344CB8AC3E}">
        <p14:creationId xmlns:p14="http://schemas.microsoft.com/office/powerpoint/2010/main" val="4132222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38601B-6BBC-0909-FA4E-ACB031E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for readout using shift register (frame readout)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E68DE-4FEB-76DC-5CF3-AD4E0B33A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C6DF00A-9BA8-3081-F144-4003F7AF48F0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71500" y="2401066"/>
                <a:ext cx="11049000" cy="2436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br>
                  <a:rPr lang="en-US" sz="14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14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𝑟𝑒𝑎𝑑𝑜𝑢𝑡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=1024×14×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14×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𝑎𝑐𝑘𝑖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=57.344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=57344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1400" b="0" dirty="0"/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1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𝑟𝑒𝑎𝑑𝑜𝑢𝑡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=1024×1×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14×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𝑎𝑐𝑘𝑖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=4.096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=4096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1400" b="0" dirty="0"/>
              </a:p>
              <a:p>
                <a:endParaRPr lang="en-US" sz="1400" b="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C6DF00A-9BA8-3081-F144-4003F7AF48F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2401066"/>
                <a:ext cx="11049000" cy="24369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4BA6B2-50CE-0548-0A48-DBBD78E26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93903"/>
              </p:ext>
            </p:extLst>
          </p:nvPr>
        </p:nvGraphicFramePr>
        <p:xfrm>
          <a:off x="6972300" y="2724960"/>
          <a:ext cx="3023058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11529">
                  <a:extLst>
                    <a:ext uri="{9D8B030D-6E8A-4147-A177-3AD203B41FA5}">
                      <a16:colId xmlns:a16="http://schemas.microsoft.com/office/drawing/2014/main" val="2533692551"/>
                    </a:ext>
                  </a:extLst>
                </a:gridCol>
                <a:gridCol w="1511529">
                  <a:extLst>
                    <a:ext uri="{9D8B030D-6E8A-4147-A177-3AD203B41FA5}">
                      <a16:colId xmlns:a16="http://schemas.microsoft.com/office/drawing/2014/main" val="3031763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r>
                        <a:rPr lang="en-US" dirty="0"/>
                        <a:t> [ns]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64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745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84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4541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1D66438-931D-8B2A-559F-2071B88DC876}"/>
              </a:ext>
            </a:extLst>
          </p:cNvPr>
          <p:cNvSpPr txBox="1"/>
          <p:nvPr/>
        </p:nvSpPr>
        <p:spPr>
          <a:xfrm>
            <a:off x="2168324" y="4710896"/>
            <a:ext cx="322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match EDWARD parallel readout speed from the pixel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A7F1D-B1A5-5533-7BA7-AAA27A04DB08}"/>
              </a:ext>
            </a:extLst>
          </p:cNvPr>
          <p:cNvSpPr/>
          <p:nvPr/>
        </p:nvSpPr>
        <p:spPr>
          <a:xfrm>
            <a:off x="2585013" y="3912243"/>
            <a:ext cx="841093" cy="38582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3DF1C5-13E3-C3EA-420D-D38001F375D0}"/>
              </a:ext>
            </a:extLst>
          </p:cNvPr>
          <p:cNvCxnSpPr/>
          <p:nvPr/>
        </p:nvCxnSpPr>
        <p:spPr>
          <a:xfrm flipH="1" flipV="1">
            <a:off x="3167605" y="4298066"/>
            <a:ext cx="258501" cy="45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31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F1E0D-27F0-DCBE-6113-F3659B4E5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C0DBEA-12A9-EA4F-6AFF-B007055741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22337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AD234-5C61-F4A0-7AB9-CFBDA175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C34EF-3678-2BD8-466D-1FDA2D7B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Readout circuits for segmented sensors based on event triggering has been shown.</a:t>
            </a:r>
          </a:p>
          <a:p>
            <a:r>
              <a:rPr lang="en-US" dirty="0"/>
              <a:t>The dependence of the readout delay in relation to the requests rate was investigated.</a:t>
            </a:r>
          </a:p>
          <a:p>
            <a:r>
              <a:rPr lang="en-US" dirty="0"/>
              <a:t>In order to carry out this study, a circuit was designed to generate a signal to match the Poisson process (exponential distribution).</a:t>
            </a:r>
          </a:p>
          <a:p>
            <a:r>
              <a:rPr lang="en-US" dirty="0"/>
              <a:t>Based on this investigation, it was found that none of the pixels suffer from starvation regardless of the requests rate.</a:t>
            </a:r>
          </a:p>
          <a:p>
            <a:r>
              <a:rPr lang="en-US" dirty="0"/>
              <a:t>Hence the conclusion that </a:t>
            </a:r>
            <a:r>
              <a:rPr lang="en-US" b="1" dirty="0"/>
              <a:t>there is no priority in readout between pixels.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8C549-5C51-BA4A-9EB7-49758CD6C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66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60199-4C7C-3B89-4BF8-4F758DC17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EE004E-EAA6-A0D1-1C9D-1F5C09E349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0BE86-6962-7018-7AF2-9897691280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16663"/>
            <a:ext cx="431800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9493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423D-DF6B-5479-5D17-4647C9F0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vs Event driven readout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0A83F-953A-C2E8-985F-1E6D9ABB3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7843B-F8ED-3526-D7E0-DD56AF45E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75" y="2028407"/>
            <a:ext cx="2227504" cy="2692007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952850E4-E91B-6B81-C87A-A58027126B25}"/>
              </a:ext>
            </a:extLst>
          </p:cNvPr>
          <p:cNvSpPr/>
          <p:nvPr/>
        </p:nvSpPr>
        <p:spPr>
          <a:xfrm>
            <a:off x="4477407" y="2565837"/>
            <a:ext cx="2227504" cy="1939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DD3A7-7031-FA82-DC8A-38670C97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397" y="2100190"/>
            <a:ext cx="1674689" cy="2548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366D11-C38A-8F11-0E4D-22E061148890}"/>
              </a:ext>
            </a:extLst>
          </p:cNvPr>
          <p:cNvSpPr txBox="1"/>
          <p:nvPr/>
        </p:nvSpPr>
        <p:spPr>
          <a:xfrm>
            <a:off x="1236969" y="4720414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Frame readout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3F795-B840-CCC7-0BAF-0B9269633A2C}"/>
              </a:ext>
            </a:extLst>
          </p:cNvPr>
          <p:cNvSpPr txBox="1"/>
          <p:nvPr/>
        </p:nvSpPr>
        <p:spPr>
          <a:xfrm>
            <a:off x="8177736" y="4810348"/>
            <a:ext cx="257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Event-driven readout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3970DDD-E8CA-7F26-328B-87B5133F9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208359"/>
              </p:ext>
            </p:extLst>
          </p:nvPr>
        </p:nvGraphicFramePr>
        <p:xfrm>
          <a:off x="3221809" y="965638"/>
          <a:ext cx="5232451" cy="273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Picture 20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6552DEB9-545F-1FB8-9BE7-8D6E479889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581" y="4577531"/>
            <a:ext cx="1685657" cy="21756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C43417-43AF-C091-FE38-A393EF289056}"/>
              </a:ext>
            </a:extLst>
          </p:cNvPr>
          <p:cNvSpPr txBox="1"/>
          <p:nvPr/>
        </p:nvSpPr>
        <p:spPr>
          <a:xfrm>
            <a:off x="6619029" y="6026920"/>
            <a:ext cx="257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Sparse readout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86DB09-0301-F808-BC8E-51617B0DDFD5}"/>
              </a:ext>
            </a:extLst>
          </p:cNvPr>
          <p:cNvSpPr txBox="1"/>
          <p:nvPr/>
        </p:nvSpPr>
        <p:spPr>
          <a:xfrm>
            <a:off x="5048765" y="3004501"/>
            <a:ext cx="111949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External event sets a flag which is then checked by the readout circuitry</a:t>
            </a:r>
          </a:p>
        </p:txBody>
      </p:sp>
    </p:spTree>
    <p:extLst>
      <p:ext uri="{BB962C8B-B14F-4D97-AF65-F5344CB8AC3E}">
        <p14:creationId xmlns:p14="http://schemas.microsoft.com/office/powerpoint/2010/main" val="3153450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7CCC7B-426E-D4F9-F80D-0B4B6785F3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Readout Circuits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2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7E9FF-E5A8-B58F-AF5B-1B0A849C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arbitration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7D758-39D3-D705-580D-926A8FCC6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823F1C-C425-295A-023B-9675689F4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26"/>
          <a:stretch/>
        </p:blipFill>
        <p:spPr>
          <a:xfrm>
            <a:off x="326495" y="1656125"/>
            <a:ext cx="5187340" cy="4311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8C421-CFC9-1FE5-76BA-16197EE9015F}"/>
              </a:ext>
            </a:extLst>
          </p:cNvPr>
          <p:cNvSpPr txBox="1"/>
          <p:nvPr/>
        </p:nvSpPr>
        <p:spPr>
          <a:xfrm>
            <a:off x="6303408" y="1796203"/>
            <a:ext cx="46839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HIT</a:t>
            </a:r>
            <a:r>
              <a:rPr lang="en-US" dirty="0"/>
              <a:t> – logic sum of all inputs </a:t>
            </a:r>
            <a:r>
              <a:rPr lang="en-US" i="1" dirty="0" err="1"/>
              <a:t>inXX</a:t>
            </a:r>
            <a:r>
              <a:rPr lang="en-US" i="1" dirty="0"/>
              <a:t>.</a:t>
            </a:r>
          </a:p>
          <a:p>
            <a:endParaRPr lang="en-US" dirty="0"/>
          </a:p>
          <a:p>
            <a:r>
              <a:rPr lang="en-US" i="1" dirty="0"/>
              <a:t>Back</a:t>
            </a:r>
            <a:r>
              <a:rPr lang="en-US" dirty="0"/>
              <a:t> signal propagated through the multiple stages of gating logic to activate the channel </a:t>
            </a:r>
            <a:r>
              <a:rPr lang="en-US" b="1" dirty="0"/>
              <a:t>with the highest priority.</a:t>
            </a:r>
          </a:p>
          <a:p>
            <a:endParaRPr lang="en-US" b="1" dirty="0"/>
          </a:p>
          <a:p>
            <a:r>
              <a:rPr lang="en-US" dirty="0"/>
              <a:t>Risk of toggling the active pixel during readout if pixel with higher priority generates event.</a:t>
            </a:r>
          </a:p>
          <a:p>
            <a:endParaRPr lang="en-US" dirty="0"/>
          </a:p>
          <a:p>
            <a:r>
              <a:rPr lang="en-US" dirty="0"/>
              <a:t>To avoid jumping to higher priority pixel, an image of the matrix needs to be snapshotted.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3D977-14B0-DBA3-75F1-D76EF257F8F3}"/>
              </a:ext>
            </a:extLst>
          </p:cNvPr>
          <p:cNvSpPr txBox="1"/>
          <p:nvPr/>
        </p:nvSpPr>
        <p:spPr>
          <a:xfrm>
            <a:off x="2586858" y="5971855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G.W. Deptuch et al., "Design and Tests of the Vertically Integrated Photon Imaging Chip," in IEEE Transactions on Nuclear Science, vol. 61, no. 1, pp. 663-674, Feb. 2014 </a:t>
            </a:r>
          </a:p>
        </p:txBody>
      </p:sp>
    </p:spTree>
    <p:extLst>
      <p:ext uri="{BB962C8B-B14F-4D97-AF65-F5344CB8AC3E}">
        <p14:creationId xmlns:p14="http://schemas.microsoft.com/office/powerpoint/2010/main" val="25694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A9F37-E851-0C2B-AD8B-220435AF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toggling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0987C-4FFD-784F-00AE-F0C248EF5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dirty="0"/>
              <a:t>By using global strobe signal which freeze the state of the pixels</a:t>
            </a:r>
          </a:p>
          <a:p>
            <a:pPr marL="457200" indent="-457200">
              <a:buFontTx/>
              <a:buChar char="-"/>
            </a:pPr>
            <a:r>
              <a:rPr lang="en-US" dirty="0"/>
              <a:t>By using memory elements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D555F-35C6-759A-1412-1331FDCEF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graphicFrame>
        <p:nvGraphicFramePr>
          <p:cNvPr id="7" name="Content Placeholder 11">
            <a:extLst>
              <a:ext uri="{FF2B5EF4-FFF2-40B4-BE49-F238E27FC236}">
                <a16:creationId xmlns:a16="http://schemas.microsoft.com/office/drawing/2014/main" id="{3C20C54B-C74D-8FAE-F9FD-44C8F4FE1A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908086"/>
              </p:ext>
            </p:extLst>
          </p:nvPr>
        </p:nvGraphicFramePr>
        <p:xfrm>
          <a:off x="4157626" y="3157183"/>
          <a:ext cx="1828800" cy="971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4551674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260948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30759262"/>
                    </a:ext>
                  </a:extLst>
                </a:gridCol>
              </a:tblGrid>
              <a:tr h="239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r>
                        <a:rPr lang="en-US" sz="1100" u="none" strike="noStrike" baseline="-25000">
                          <a:effectLst/>
                        </a:rPr>
                        <a:t>1</a:t>
                      </a:r>
                      <a:endParaRPr lang="en-US" sz="1100" b="0" i="0" u="none" strike="noStrike" baseline="-25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r>
                        <a:rPr lang="en-US" sz="1100" u="none" strike="noStrike" baseline="-25000">
                          <a:effectLst/>
                        </a:rPr>
                        <a:t>2</a:t>
                      </a:r>
                      <a:endParaRPr lang="en-US" sz="1100" b="0" i="0" u="none" strike="noStrike" baseline="-25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y</a:t>
                      </a:r>
                      <a:r>
                        <a:rPr lang="en-US" sz="1100" u="none" strike="noStrike" baseline="-25000" dirty="0" err="1">
                          <a:effectLst/>
                        </a:rPr>
                        <a:t>next</a:t>
                      </a:r>
                      <a:endParaRPr lang="en-US" sz="11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5459170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77531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532901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96175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981273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74ADBD2-3246-B96F-E9D3-5EDD6CC1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10" y="4175453"/>
            <a:ext cx="2595146" cy="1758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8BD08-4B90-70EA-B48E-B25A5813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50" y="2868409"/>
            <a:ext cx="2538506" cy="137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491A4-C011-DDB1-CEF8-3B340744CD76}"/>
              </a:ext>
            </a:extLst>
          </p:cNvPr>
          <p:cNvSpPr txBox="1"/>
          <p:nvPr/>
        </p:nvSpPr>
        <p:spPr>
          <a:xfrm>
            <a:off x="1544617" y="5818788"/>
            <a:ext cx="4924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https://en.wikipedia.org/wiki/C-element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9402F-633A-4EFD-4D5B-6C6793C9A51B}"/>
              </a:ext>
            </a:extLst>
          </p:cNvPr>
          <p:cNvSpPr txBox="1"/>
          <p:nvPr/>
        </p:nvSpPr>
        <p:spPr>
          <a:xfrm>
            <a:off x="4584810" y="4568638"/>
            <a:ext cx="1401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C-element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BF8DE-9C17-B9CA-9ED5-28884FF43ADF}"/>
              </a:ext>
            </a:extLst>
          </p:cNvPr>
          <p:cNvCxnSpPr/>
          <p:nvPr/>
        </p:nvCxnSpPr>
        <p:spPr>
          <a:xfrm>
            <a:off x="6570280" y="2565838"/>
            <a:ext cx="0" cy="3719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630A647-0CFD-F4C7-E45B-95B315E54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4982"/>
              </p:ext>
            </p:extLst>
          </p:nvPr>
        </p:nvGraphicFramePr>
        <p:xfrm>
          <a:off x="9140059" y="2957867"/>
          <a:ext cx="2794440" cy="851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610">
                  <a:extLst>
                    <a:ext uri="{9D8B030D-6E8A-4147-A177-3AD203B41FA5}">
                      <a16:colId xmlns:a16="http://schemas.microsoft.com/office/drawing/2014/main" val="3407345273"/>
                    </a:ext>
                  </a:extLst>
                </a:gridCol>
                <a:gridCol w="698610">
                  <a:extLst>
                    <a:ext uri="{9D8B030D-6E8A-4147-A177-3AD203B41FA5}">
                      <a16:colId xmlns:a16="http://schemas.microsoft.com/office/drawing/2014/main" val="2427278414"/>
                    </a:ext>
                  </a:extLst>
                </a:gridCol>
                <a:gridCol w="698610">
                  <a:extLst>
                    <a:ext uri="{9D8B030D-6E8A-4147-A177-3AD203B41FA5}">
                      <a16:colId xmlns:a16="http://schemas.microsoft.com/office/drawing/2014/main" val="918884603"/>
                    </a:ext>
                  </a:extLst>
                </a:gridCol>
                <a:gridCol w="698610">
                  <a:extLst>
                    <a:ext uri="{9D8B030D-6E8A-4147-A177-3AD203B41FA5}">
                      <a16:colId xmlns:a16="http://schemas.microsoft.com/office/drawing/2014/main" val="1415514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req0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req1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dirty="0">
                          <a:effectLst/>
                        </a:rPr>
                        <a:t>gnt0</a:t>
                      </a:r>
                      <a:r>
                        <a:rPr lang="en-US" sz="1100" u="none" strike="noStrike" baseline="-25000" dirty="0">
                          <a:effectLst/>
                        </a:rPr>
                        <a:t>next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dirty="0">
                          <a:effectLst/>
                        </a:rPr>
                        <a:t>gnt1</a:t>
                      </a:r>
                      <a:r>
                        <a:rPr lang="en-US" sz="1100" u="none" strike="noStrike" baseline="-25000" dirty="0">
                          <a:effectLst/>
                        </a:rPr>
                        <a:t>next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1894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7234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0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3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396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gnt0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gnt1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4124662"/>
                  </a:ext>
                </a:extLst>
              </a:tr>
            </a:tbl>
          </a:graphicData>
        </a:graphic>
      </p:graphicFrame>
      <p:pic>
        <p:nvPicPr>
          <p:cNvPr id="25" name="Graphic 24">
            <a:extLst>
              <a:ext uri="{FF2B5EF4-FFF2-40B4-BE49-F238E27FC236}">
                <a16:creationId xmlns:a16="http://schemas.microsoft.com/office/drawing/2014/main" id="{85DE1CEA-A713-1BFB-B2CC-67B2C2272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0280" y="2957867"/>
            <a:ext cx="2538505" cy="10452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0DCB1AF-95CB-A24A-2A16-DD5E8D739FB6}"/>
              </a:ext>
            </a:extLst>
          </p:cNvPr>
          <p:cNvSpPr txBox="1"/>
          <p:nvPr/>
        </p:nvSpPr>
        <p:spPr>
          <a:xfrm>
            <a:off x="10066282" y="4291639"/>
            <a:ext cx="2337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Arbiter based on Seitz arbiter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5DB9A5-1BB6-ED30-E67F-C22B8394C60E}"/>
              </a:ext>
            </a:extLst>
          </p:cNvPr>
          <p:cNvSpPr txBox="1"/>
          <p:nvPr/>
        </p:nvSpPr>
        <p:spPr>
          <a:xfrm>
            <a:off x="7723444" y="6039596"/>
            <a:ext cx="6715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C. L. Seitz, “Ideas about arbiters”, </a:t>
            </a:r>
            <a:r>
              <a:rPr lang="en-US" sz="1200" b="0" i="1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Lambda</a:t>
            </a:r>
            <a:r>
              <a:rPr lang="en-US" sz="12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, no 1, pp. 10–14, 1980. </a:t>
            </a:r>
          </a:p>
        </p:txBody>
      </p:sp>
    </p:spTree>
    <p:extLst>
      <p:ext uri="{BB962C8B-B14F-4D97-AF65-F5344CB8AC3E}">
        <p14:creationId xmlns:p14="http://schemas.microsoft.com/office/powerpoint/2010/main" val="3538805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E736-282C-52E2-7E50-BA830818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Arbitration cell with C-elements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6898E-2CBB-2970-8684-7C9F60A90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08D664-9443-E977-7AA4-46E2E9616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156" y="2111429"/>
            <a:ext cx="5964749" cy="2188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D003C-227E-A34D-62C2-4742ED0D10C0}"/>
              </a:ext>
            </a:extLst>
          </p:cNvPr>
          <p:cNvSpPr txBox="1"/>
          <p:nvPr/>
        </p:nvSpPr>
        <p:spPr>
          <a:xfrm>
            <a:off x="755427" y="5517047"/>
            <a:ext cx="4318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A. J. Martin and M. Nystrom, "Asynchronous Techniques for System-on-Chip Design," in </a:t>
            </a:r>
            <a:r>
              <a:rPr lang="en-US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Proceedings of the IEEE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vol. 94, no. 6, pp. 1089-1120, June 2006,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10.1109/JPROC.2006.875789.</a:t>
            </a:r>
          </a:p>
          <a:p>
            <a:br>
              <a:rPr lang="en-US" sz="1100" dirty="0"/>
            </a:b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9FDB8-C82E-7FD5-1B2E-7CAFADC2CF29}"/>
              </a:ext>
            </a:extLst>
          </p:cNvPr>
          <p:cNvSpPr txBox="1"/>
          <p:nvPr/>
        </p:nvSpPr>
        <p:spPr>
          <a:xfrm>
            <a:off x="5478518" y="4398579"/>
            <a:ext cx="4997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 is cleared once acknowledge signal reached the arbitration cell and acknowledge path is detached after acknowledge signals changes to inactive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03424B-9257-E320-52F6-87B8DDF3E89E}"/>
              </a:ext>
            </a:extLst>
          </p:cNvPr>
          <p:cNvCxnSpPr>
            <a:cxnSpLocks/>
          </p:cNvCxnSpPr>
          <p:nvPr/>
        </p:nvCxnSpPr>
        <p:spPr>
          <a:xfrm flipH="1" flipV="1">
            <a:off x="4453759" y="3610303"/>
            <a:ext cx="851338" cy="1032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1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BE33-4362-3DA2-E649-9C94DDB8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 readout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3198-4113-3325-44DF-846B9F392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E7334F55-155B-7524-1EC7-816F40F78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77657" y="1674922"/>
            <a:ext cx="4718343" cy="4206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2D43E7-877F-F2B5-C9A1-7B25FDC491AB}"/>
              </a:ext>
            </a:extLst>
          </p:cNvPr>
          <p:cNvSpPr txBox="1"/>
          <p:nvPr/>
        </p:nvSpPr>
        <p:spPr>
          <a:xfrm>
            <a:off x="6235590" y="528830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D. S. Gorni </a:t>
            </a:r>
            <a:r>
              <a:rPr lang="en-US" sz="14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 al.</a:t>
            </a:r>
            <a:r>
              <a:rPr lang="en-US" sz="1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“Event driven readout architecture with non-priority arbitration for radiation detectors,” </a:t>
            </a:r>
            <a:r>
              <a:rPr lang="en-US" sz="14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Journal of Instrumentation</a:t>
            </a:r>
            <a:r>
              <a:rPr lang="en-US" sz="1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vol. 17, no. 04, p. C04027, Apr. 2022, </a:t>
            </a:r>
            <a:r>
              <a:rPr lang="en-US" sz="1400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doi</a:t>
            </a:r>
            <a:r>
              <a:rPr lang="en-US" sz="1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https://doi.org/10.1088/1748-0221/17/04/c04027.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B8E6B-2BA2-BE66-8EFE-6F05263E10EC}"/>
              </a:ext>
            </a:extLst>
          </p:cNvPr>
          <p:cNvSpPr txBox="1"/>
          <p:nvPr/>
        </p:nvSpPr>
        <p:spPr>
          <a:xfrm>
            <a:off x="6535793" y="3197037"/>
            <a:ext cx="609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EDWARD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Event Driven with Access and Reset Decoder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8549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(4)</Template>
  <TotalTime>4383</TotalTime>
  <Words>1604</Words>
  <Application>Microsoft Office PowerPoint</Application>
  <PresentationFormat>Widescreen</PresentationFormat>
  <Paragraphs>271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BNL</vt:lpstr>
      <vt:lpstr>Event-Driven, Arbitrated Protocols Implemented in Integrated Readout Circuits for Segmented Sensors</vt:lpstr>
      <vt:lpstr>Motivation</vt:lpstr>
      <vt:lpstr>Readout from segmented sensors </vt:lpstr>
      <vt:lpstr>Frame vs Event driven readout</vt:lpstr>
      <vt:lpstr>Readout Circuits</vt:lpstr>
      <vt:lpstr>Priority arbitration scheme</vt:lpstr>
      <vt:lpstr>How to avoid toggling</vt:lpstr>
      <vt:lpstr>Arbitration cell with C-elements</vt:lpstr>
      <vt:lpstr>EDWARD readout architecture</vt:lpstr>
      <vt:lpstr>EDWARD arbitration cell</vt:lpstr>
      <vt:lpstr>EDWARD arbitration cell – unfair version</vt:lpstr>
      <vt:lpstr>EDWARD arbitration tree</vt:lpstr>
      <vt:lpstr>EDWARD in-pixel logic</vt:lpstr>
      <vt:lpstr>Requests rate dependence</vt:lpstr>
      <vt:lpstr>3FI65P1 chip</vt:lpstr>
      <vt:lpstr>Poisson process signal generator</vt:lpstr>
      <vt:lpstr>Poisson process signal generator</vt:lpstr>
      <vt:lpstr>Only one pixel active</vt:lpstr>
      <vt:lpstr>Only one pixel active</vt:lpstr>
      <vt:lpstr>Low requests rate</vt:lpstr>
      <vt:lpstr>Low requests rate – readout delay</vt:lpstr>
      <vt:lpstr>Low requests rate – pileup rate</vt:lpstr>
      <vt:lpstr>Low requests rate – error bar plot</vt:lpstr>
      <vt:lpstr>Low requests rate – error bar plot</vt:lpstr>
      <vt:lpstr>Medium requests rate</vt:lpstr>
      <vt:lpstr>Medium requests rate – readout delay</vt:lpstr>
      <vt:lpstr>Medium requests rate – pileup rate</vt:lpstr>
      <vt:lpstr>Medium requests rate – error bar plot</vt:lpstr>
      <vt:lpstr>High requests rate</vt:lpstr>
      <vt:lpstr>High requests rate – readout delay</vt:lpstr>
      <vt:lpstr>High requests rate – pileup rate</vt:lpstr>
      <vt:lpstr>High requests rate – error bar plot</vt:lpstr>
      <vt:lpstr>Readout delay comparison </vt:lpstr>
      <vt:lpstr>Comparison for readout using shift register (frame readout)</vt:lpstr>
      <vt:lpstr>Summary</vt:lpstr>
      <vt:lpstr>Summary</vt:lpstr>
      <vt:lpstr>Thank you for your attention!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Event-Driven, Arbitrated Protocols Implemented in Integrated Readout Circuits for Segmented Sensors</dc:title>
  <dc:subject/>
  <dc:creator>Gorni, Dominik</dc:creator>
  <cp:keywords/>
  <dc:description/>
  <cp:lastModifiedBy>Gorni, Dominik</cp:lastModifiedBy>
  <cp:revision>1</cp:revision>
  <dcterms:created xsi:type="dcterms:W3CDTF">2023-05-31T08:30:37Z</dcterms:created>
  <dcterms:modified xsi:type="dcterms:W3CDTF">2023-06-12T08:18:13Z</dcterms:modified>
  <cp:category/>
</cp:coreProperties>
</file>