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6"/>
  </p:notesMasterIdLst>
  <p:sldIdLst>
    <p:sldId id="256" r:id="rId5"/>
    <p:sldId id="330" r:id="rId6"/>
    <p:sldId id="335" r:id="rId7"/>
    <p:sldId id="308" r:id="rId8"/>
    <p:sldId id="307" r:id="rId9"/>
    <p:sldId id="336" r:id="rId10"/>
    <p:sldId id="268" r:id="rId11"/>
    <p:sldId id="285" r:id="rId12"/>
    <p:sldId id="332" r:id="rId13"/>
    <p:sldId id="274" r:id="rId14"/>
    <p:sldId id="333" r:id="rId15"/>
    <p:sldId id="278" r:id="rId16"/>
    <p:sldId id="273" r:id="rId17"/>
    <p:sldId id="302" r:id="rId18"/>
    <p:sldId id="323" r:id="rId19"/>
    <p:sldId id="334" r:id="rId20"/>
    <p:sldId id="303" r:id="rId21"/>
    <p:sldId id="337" r:id="rId22"/>
    <p:sldId id="293" r:id="rId23"/>
    <p:sldId id="328" r:id="rId24"/>
    <p:sldId id="339" r:id="rId25"/>
    <p:sldId id="344" r:id="rId26"/>
    <p:sldId id="338" r:id="rId27"/>
    <p:sldId id="310" r:id="rId28"/>
    <p:sldId id="343" r:id="rId29"/>
    <p:sldId id="340" r:id="rId30"/>
    <p:sldId id="341" r:id="rId31"/>
    <p:sldId id="348" r:id="rId32"/>
    <p:sldId id="317" r:id="rId33"/>
    <p:sldId id="326" r:id="rId34"/>
    <p:sldId id="315" r:id="rId35"/>
    <p:sldId id="346" r:id="rId36"/>
    <p:sldId id="345" r:id="rId37"/>
    <p:sldId id="347" r:id="rId38"/>
    <p:sldId id="275" r:id="rId39"/>
    <p:sldId id="322" r:id="rId40"/>
    <p:sldId id="314" r:id="rId41"/>
    <p:sldId id="313" r:id="rId42"/>
    <p:sldId id="311" r:id="rId43"/>
    <p:sldId id="259" r:id="rId44"/>
    <p:sldId id="26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20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9755A2-BA6F-40DA-920D-C70B97D0EA35}" v="3" dt="2023-06-11T21:15:22.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88" autoAdjust="0"/>
    <p:restoredTop sz="94660"/>
  </p:normalViewPr>
  <p:slideViewPr>
    <p:cSldViewPr snapToGrid="0">
      <p:cViewPr varScale="1">
        <p:scale>
          <a:sx n="62" d="100"/>
          <a:sy n="62" d="100"/>
        </p:scale>
        <p:origin x="98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naroli, Giovanni" userId="05b5fea3-1a55-497a-85a4-709615cdf7c4" providerId="ADAL" clId="{E7ABB403-74AE-4AB3-A432-2D71DF909B9D}"/>
    <pc:docChg chg="undo custSel addSld delSld modSld sldOrd">
      <pc:chgData name="Pinaroli, Giovanni" userId="05b5fea3-1a55-497a-85a4-709615cdf7c4" providerId="ADAL" clId="{E7ABB403-74AE-4AB3-A432-2D71DF909B9D}" dt="2023-06-09T16:53:29.683" v="4052" actId="1076"/>
      <pc:docMkLst>
        <pc:docMk/>
      </pc:docMkLst>
      <pc:sldChg chg="modSp mod">
        <pc:chgData name="Pinaroli, Giovanni" userId="05b5fea3-1a55-497a-85a4-709615cdf7c4" providerId="ADAL" clId="{E7ABB403-74AE-4AB3-A432-2D71DF909B9D}" dt="2023-05-17T16:09:11.810" v="166" actId="1076"/>
        <pc:sldMkLst>
          <pc:docMk/>
          <pc:sldMk cId="2246755923" sldId="256"/>
        </pc:sldMkLst>
        <pc:spChg chg="mod">
          <ac:chgData name="Pinaroli, Giovanni" userId="05b5fea3-1a55-497a-85a4-709615cdf7c4" providerId="ADAL" clId="{E7ABB403-74AE-4AB3-A432-2D71DF909B9D}" dt="2023-05-17T16:09:11.810" v="166" actId="1076"/>
          <ac:spMkLst>
            <pc:docMk/>
            <pc:sldMk cId="2246755923" sldId="256"/>
            <ac:spMk id="2" creationId="{1C156CBC-DA70-7741-BB3F-BCDBBE052F88}"/>
          </ac:spMkLst>
        </pc:spChg>
        <pc:spChg chg="mod">
          <ac:chgData name="Pinaroli, Giovanni" userId="05b5fea3-1a55-497a-85a4-709615cdf7c4" providerId="ADAL" clId="{E7ABB403-74AE-4AB3-A432-2D71DF909B9D}" dt="2023-05-17T16:08:29.196" v="157" actId="20577"/>
          <ac:spMkLst>
            <pc:docMk/>
            <pc:sldMk cId="2246755923" sldId="256"/>
            <ac:spMk id="3" creationId="{FDB0E14B-6889-F849-8A8C-D01D7C36038D}"/>
          </ac:spMkLst>
        </pc:spChg>
        <pc:spChg chg="mod">
          <ac:chgData name="Pinaroli, Giovanni" userId="05b5fea3-1a55-497a-85a4-709615cdf7c4" providerId="ADAL" clId="{E7ABB403-74AE-4AB3-A432-2D71DF909B9D}" dt="2023-05-17T16:08:03.185" v="140" actId="14100"/>
          <ac:spMkLst>
            <pc:docMk/>
            <pc:sldMk cId="2246755923" sldId="256"/>
            <ac:spMk id="4" creationId="{BD0F4563-AB5E-1F4E-B28C-08AC1323034C}"/>
          </ac:spMkLst>
        </pc:spChg>
        <pc:spChg chg="mod">
          <ac:chgData name="Pinaroli, Giovanni" userId="05b5fea3-1a55-497a-85a4-709615cdf7c4" providerId="ADAL" clId="{E7ABB403-74AE-4AB3-A432-2D71DF909B9D}" dt="2023-05-17T16:07:18.925" v="106" actId="20577"/>
          <ac:spMkLst>
            <pc:docMk/>
            <pc:sldMk cId="2246755923" sldId="256"/>
            <ac:spMk id="7" creationId="{8259B34F-DABD-E4DE-20F7-4A9B30395429}"/>
          </ac:spMkLst>
        </pc:spChg>
        <pc:picChg chg="mod">
          <ac:chgData name="Pinaroli, Giovanni" userId="05b5fea3-1a55-497a-85a4-709615cdf7c4" providerId="ADAL" clId="{E7ABB403-74AE-4AB3-A432-2D71DF909B9D}" dt="2023-05-17T16:08:36.353" v="159" actId="14100"/>
          <ac:picMkLst>
            <pc:docMk/>
            <pc:sldMk cId="2246755923" sldId="256"/>
            <ac:picMk id="2054" creationId="{12186910-F275-AFEC-0164-7A7A003F19E1}"/>
          </ac:picMkLst>
        </pc:picChg>
      </pc:sldChg>
      <pc:sldChg chg="del">
        <pc:chgData name="Pinaroli, Giovanni" userId="05b5fea3-1a55-497a-85a4-709615cdf7c4" providerId="ADAL" clId="{E7ABB403-74AE-4AB3-A432-2D71DF909B9D}" dt="2023-06-05T16:06:54.607" v="665" actId="47"/>
        <pc:sldMkLst>
          <pc:docMk/>
          <pc:sldMk cId="3349616623" sldId="259"/>
        </pc:sldMkLst>
      </pc:sldChg>
      <pc:sldChg chg="addSp delSp modSp mod">
        <pc:chgData name="Pinaroli, Giovanni" userId="05b5fea3-1a55-497a-85a4-709615cdf7c4" providerId="ADAL" clId="{E7ABB403-74AE-4AB3-A432-2D71DF909B9D}" dt="2023-06-07T19:15:18.843" v="2443" actId="20577"/>
        <pc:sldMkLst>
          <pc:docMk/>
          <pc:sldMk cId="3146214719" sldId="273"/>
        </pc:sldMkLst>
        <pc:spChg chg="del">
          <ac:chgData name="Pinaroli, Giovanni" userId="05b5fea3-1a55-497a-85a4-709615cdf7c4" providerId="ADAL" clId="{E7ABB403-74AE-4AB3-A432-2D71DF909B9D}" dt="2023-06-07T14:02:44.594" v="2042" actId="478"/>
          <ac:spMkLst>
            <pc:docMk/>
            <pc:sldMk cId="3146214719" sldId="273"/>
            <ac:spMk id="2" creationId="{53B2AE46-B3D2-054A-9F92-273948CEEE54}"/>
          </ac:spMkLst>
        </pc:spChg>
        <pc:spChg chg="add mod">
          <ac:chgData name="Pinaroli, Giovanni" userId="05b5fea3-1a55-497a-85a4-709615cdf7c4" providerId="ADAL" clId="{E7ABB403-74AE-4AB3-A432-2D71DF909B9D}" dt="2023-06-07T14:03:00.018" v="2048" actId="1076"/>
          <ac:spMkLst>
            <pc:docMk/>
            <pc:sldMk cId="3146214719" sldId="273"/>
            <ac:spMk id="5" creationId="{3AC27043-0E39-0BD0-4AB5-6E0C827ACE64}"/>
          </ac:spMkLst>
        </pc:spChg>
        <pc:spChg chg="add del mod">
          <ac:chgData name="Pinaroli, Giovanni" userId="05b5fea3-1a55-497a-85a4-709615cdf7c4" providerId="ADAL" clId="{E7ABB403-74AE-4AB3-A432-2D71DF909B9D}" dt="2023-06-07T14:02:46.954" v="2043" actId="478"/>
          <ac:spMkLst>
            <pc:docMk/>
            <pc:sldMk cId="3146214719" sldId="273"/>
            <ac:spMk id="8" creationId="{862748C2-D2C9-80F0-3B7E-A95162682499}"/>
          </ac:spMkLst>
        </pc:spChg>
        <pc:spChg chg="mod">
          <ac:chgData name="Pinaroli, Giovanni" userId="05b5fea3-1a55-497a-85a4-709615cdf7c4" providerId="ADAL" clId="{E7ABB403-74AE-4AB3-A432-2D71DF909B9D}" dt="2023-06-07T19:15:18.843" v="2443" actId="20577"/>
          <ac:spMkLst>
            <pc:docMk/>
            <pc:sldMk cId="3146214719" sldId="273"/>
            <ac:spMk id="13" creationId="{B5758CA3-CF82-4466-8326-9A6EF05228B2}"/>
          </ac:spMkLst>
        </pc:spChg>
        <pc:spChg chg="mod">
          <ac:chgData name="Pinaroli, Giovanni" userId="05b5fea3-1a55-497a-85a4-709615cdf7c4" providerId="ADAL" clId="{E7ABB403-74AE-4AB3-A432-2D71DF909B9D}" dt="2023-06-07T19:14:10.105" v="2350" actId="1076"/>
          <ac:spMkLst>
            <pc:docMk/>
            <pc:sldMk cId="3146214719" sldId="273"/>
            <ac:spMk id="17" creationId="{7D969B67-1993-4CA3-A15F-25624242774C}"/>
          </ac:spMkLst>
        </pc:spChg>
        <pc:spChg chg="mod">
          <ac:chgData name="Pinaroli, Giovanni" userId="05b5fea3-1a55-497a-85a4-709615cdf7c4" providerId="ADAL" clId="{E7ABB403-74AE-4AB3-A432-2D71DF909B9D}" dt="2023-06-07T19:15:09.922" v="2439" actId="1076"/>
          <ac:spMkLst>
            <pc:docMk/>
            <pc:sldMk cId="3146214719" sldId="273"/>
            <ac:spMk id="18" creationId="{CA03B35B-B862-4B16-B992-E4C290BF3898}"/>
          </ac:spMkLst>
        </pc:spChg>
        <pc:spChg chg="mod">
          <ac:chgData name="Pinaroli, Giovanni" userId="05b5fea3-1a55-497a-85a4-709615cdf7c4" providerId="ADAL" clId="{E7ABB403-74AE-4AB3-A432-2D71DF909B9D}" dt="2023-06-07T19:15:15.420" v="2441" actId="20577"/>
          <ac:spMkLst>
            <pc:docMk/>
            <pc:sldMk cId="3146214719" sldId="273"/>
            <ac:spMk id="19" creationId="{C5C3995F-4CB7-40B2-9B13-CEBE67B1077E}"/>
          </ac:spMkLst>
        </pc:spChg>
        <pc:spChg chg="del">
          <ac:chgData name="Pinaroli, Giovanni" userId="05b5fea3-1a55-497a-85a4-709615cdf7c4" providerId="ADAL" clId="{E7ABB403-74AE-4AB3-A432-2D71DF909B9D}" dt="2023-06-07T19:14:29.339" v="2397" actId="478"/>
          <ac:spMkLst>
            <pc:docMk/>
            <pc:sldMk cId="3146214719" sldId="273"/>
            <ac:spMk id="20" creationId="{0FF90497-BF8F-4E7D-9E3E-F6D8C4E3BC47}"/>
          </ac:spMkLst>
        </pc:spChg>
        <pc:spChg chg="mod">
          <ac:chgData name="Pinaroli, Giovanni" userId="05b5fea3-1a55-497a-85a4-709615cdf7c4" providerId="ADAL" clId="{E7ABB403-74AE-4AB3-A432-2D71DF909B9D}" dt="2023-06-07T19:14:22.279" v="2394" actId="1076"/>
          <ac:spMkLst>
            <pc:docMk/>
            <pc:sldMk cId="3146214719" sldId="273"/>
            <ac:spMk id="21" creationId="{D62A6C07-9FB2-442B-9A06-08F85C8D3E98}"/>
          </ac:spMkLst>
        </pc:spChg>
        <pc:picChg chg="add del mod">
          <ac:chgData name="Pinaroli, Giovanni" userId="05b5fea3-1a55-497a-85a4-709615cdf7c4" providerId="ADAL" clId="{E7ABB403-74AE-4AB3-A432-2D71DF909B9D}" dt="2023-06-07T19:14:26.047" v="2396" actId="478"/>
          <ac:picMkLst>
            <pc:docMk/>
            <pc:sldMk cId="3146214719" sldId="273"/>
            <ac:picMk id="6" creationId="{C9F433A5-7F22-49E0-A036-5F3726603B69}"/>
          </ac:picMkLst>
        </pc:picChg>
        <pc:picChg chg="mod">
          <ac:chgData name="Pinaroli, Giovanni" userId="05b5fea3-1a55-497a-85a4-709615cdf7c4" providerId="ADAL" clId="{E7ABB403-74AE-4AB3-A432-2D71DF909B9D}" dt="2023-06-07T19:14:13.217" v="2370" actId="1035"/>
          <ac:picMkLst>
            <pc:docMk/>
            <pc:sldMk cId="3146214719" sldId="273"/>
            <ac:picMk id="22" creationId="{F90F70DA-37BF-4A1B-9AF7-5DF385DFA8B2}"/>
          </ac:picMkLst>
        </pc:picChg>
      </pc:sldChg>
      <pc:sldChg chg="addSp delSp modSp mod">
        <pc:chgData name="Pinaroli, Giovanni" userId="05b5fea3-1a55-497a-85a4-709615cdf7c4" providerId="ADAL" clId="{E7ABB403-74AE-4AB3-A432-2D71DF909B9D}" dt="2023-06-08T22:07:49.868" v="3832" actId="166"/>
        <pc:sldMkLst>
          <pc:docMk/>
          <pc:sldMk cId="551358399" sldId="274"/>
        </pc:sldMkLst>
        <pc:spChg chg="del">
          <ac:chgData name="Pinaroli, Giovanni" userId="05b5fea3-1a55-497a-85a4-709615cdf7c4" providerId="ADAL" clId="{E7ABB403-74AE-4AB3-A432-2D71DF909B9D}" dt="2023-06-07T22:26:53.394" v="3255" actId="478"/>
          <ac:spMkLst>
            <pc:docMk/>
            <pc:sldMk cId="551358399" sldId="274"/>
            <ac:spMk id="2" creationId="{53B2AE46-B3D2-054A-9F92-273948CEEE54}"/>
          </ac:spMkLst>
        </pc:spChg>
        <pc:spChg chg="mod ord">
          <ac:chgData name="Pinaroli, Giovanni" userId="05b5fea3-1a55-497a-85a4-709615cdf7c4" providerId="ADAL" clId="{E7ABB403-74AE-4AB3-A432-2D71DF909B9D}" dt="2023-06-08T22:07:49.868" v="3832" actId="166"/>
          <ac:spMkLst>
            <pc:docMk/>
            <pc:sldMk cId="551358399" sldId="274"/>
            <ac:spMk id="6" creationId="{6DE3CE94-6C12-44AC-817A-803A40B7E7CD}"/>
          </ac:spMkLst>
        </pc:spChg>
        <pc:spChg chg="mod">
          <ac:chgData name="Pinaroli, Giovanni" userId="05b5fea3-1a55-497a-85a4-709615cdf7c4" providerId="ADAL" clId="{E7ABB403-74AE-4AB3-A432-2D71DF909B9D}" dt="2023-06-07T23:16:35.548" v="3412" actId="12"/>
          <ac:spMkLst>
            <pc:docMk/>
            <pc:sldMk cId="551358399" sldId="274"/>
            <ac:spMk id="9" creationId="{8960D5F2-722D-486B-8781-ACC654EB365E}"/>
          </ac:spMkLst>
        </pc:spChg>
        <pc:spChg chg="add del mod">
          <ac:chgData name="Pinaroli, Giovanni" userId="05b5fea3-1a55-497a-85a4-709615cdf7c4" providerId="ADAL" clId="{E7ABB403-74AE-4AB3-A432-2D71DF909B9D}" dt="2023-06-07T22:27:15.848" v="3262" actId="478"/>
          <ac:spMkLst>
            <pc:docMk/>
            <pc:sldMk cId="551358399" sldId="274"/>
            <ac:spMk id="12" creationId="{8E5F31F1-09B2-2747-0496-161B6959EE65}"/>
          </ac:spMkLst>
        </pc:spChg>
        <pc:spChg chg="add mod">
          <ac:chgData name="Pinaroli, Giovanni" userId="05b5fea3-1a55-497a-85a4-709615cdf7c4" providerId="ADAL" clId="{E7ABB403-74AE-4AB3-A432-2D71DF909B9D}" dt="2023-06-07T23:15:50.692" v="3411" actId="20577"/>
          <ac:spMkLst>
            <pc:docMk/>
            <pc:sldMk cId="551358399" sldId="274"/>
            <ac:spMk id="16" creationId="{50509299-73D6-DE51-86C2-6FFD9A1620F4}"/>
          </ac:spMkLst>
        </pc:spChg>
        <pc:picChg chg="add del mod">
          <ac:chgData name="Pinaroli, Giovanni" userId="05b5fea3-1a55-497a-85a4-709615cdf7c4" providerId="ADAL" clId="{E7ABB403-74AE-4AB3-A432-2D71DF909B9D}" dt="2023-06-07T22:27:05.129" v="3260" actId="478"/>
          <ac:picMkLst>
            <pc:docMk/>
            <pc:sldMk cId="551358399" sldId="274"/>
            <ac:picMk id="3" creationId="{CB91BCD5-D1CD-C0CC-3D76-70AC2ABF89D9}"/>
          </ac:picMkLst>
        </pc:picChg>
        <pc:picChg chg="mod ord">
          <ac:chgData name="Pinaroli, Giovanni" userId="05b5fea3-1a55-497a-85a4-709615cdf7c4" providerId="ADAL" clId="{E7ABB403-74AE-4AB3-A432-2D71DF909B9D}" dt="2023-06-08T22:07:46.492" v="3831" actId="1076"/>
          <ac:picMkLst>
            <pc:docMk/>
            <pc:sldMk cId="551358399" sldId="274"/>
            <ac:picMk id="5" creationId="{5B8B31F9-857E-4176-B484-21084B43B739}"/>
          </ac:picMkLst>
        </pc:picChg>
        <pc:picChg chg="add mod modCrop">
          <ac:chgData name="Pinaroli, Giovanni" userId="05b5fea3-1a55-497a-85a4-709615cdf7c4" providerId="ADAL" clId="{E7ABB403-74AE-4AB3-A432-2D71DF909B9D}" dt="2023-06-08T19:41:55.791" v="3427" actId="1076"/>
          <ac:picMkLst>
            <pc:docMk/>
            <pc:sldMk cId="551358399" sldId="274"/>
            <ac:picMk id="8" creationId="{0467A1B8-A14D-3BDF-ED18-6C11F976F90A}"/>
          </ac:picMkLst>
        </pc:picChg>
        <pc:picChg chg="add del mod">
          <ac:chgData name="Pinaroli, Giovanni" userId="05b5fea3-1a55-497a-85a4-709615cdf7c4" providerId="ADAL" clId="{E7ABB403-74AE-4AB3-A432-2D71DF909B9D}" dt="2023-06-07T22:27:06.104" v="3261" actId="478"/>
          <ac:picMkLst>
            <pc:docMk/>
            <pc:sldMk cId="551358399" sldId="274"/>
            <ac:picMk id="13" creationId="{3D9DBC94-7B05-1F76-4650-32838558A54A}"/>
          </ac:picMkLst>
        </pc:picChg>
      </pc:sldChg>
      <pc:sldChg chg="modSp mod ord">
        <pc:chgData name="Pinaroli, Giovanni" userId="05b5fea3-1a55-497a-85a4-709615cdf7c4" providerId="ADAL" clId="{E7ABB403-74AE-4AB3-A432-2D71DF909B9D}" dt="2023-06-07T23:02:38.586" v="3376"/>
        <pc:sldMkLst>
          <pc:docMk/>
          <pc:sldMk cId="2645371572" sldId="275"/>
        </pc:sldMkLst>
        <pc:spChg chg="mod">
          <ac:chgData name="Pinaroli, Giovanni" userId="05b5fea3-1a55-497a-85a4-709615cdf7c4" providerId="ADAL" clId="{E7ABB403-74AE-4AB3-A432-2D71DF909B9D}" dt="2023-06-07T23:02:10.167" v="3374" actId="14100"/>
          <ac:spMkLst>
            <pc:docMk/>
            <pc:sldMk cId="2645371572" sldId="275"/>
            <ac:spMk id="2" creationId="{53B2AE46-B3D2-054A-9F92-273948CEEE54}"/>
          </ac:spMkLst>
        </pc:spChg>
      </pc:sldChg>
      <pc:sldChg chg="addSp delSp modSp mod">
        <pc:chgData name="Pinaroli, Giovanni" userId="05b5fea3-1a55-497a-85a4-709615cdf7c4" providerId="ADAL" clId="{E7ABB403-74AE-4AB3-A432-2D71DF909B9D}" dt="2023-06-08T22:07:11.467" v="3826" actId="20577"/>
        <pc:sldMkLst>
          <pc:docMk/>
          <pc:sldMk cId="466082806" sldId="285"/>
        </pc:sldMkLst>
        <pc:spChg chg="del">
          <ac:chgData name="Pinaroli, Giovanni" userId="05b5fea3-1a55-497a-85a4-709615cdf7c4" providerId="ADAL" clId="{E7ABB403-74AE-4AB3-A432-2D71DF909B9D}" dt="2023-06-07T21:53:10.791" v="2507" actId="478"/>
          <ac:spMkLst>
            <pc:docMk/>
            <pc:sldMk cId="466082806" sldId="285"/>
            <ac:spMk id="2" creationId="{53B2AE46-B3D2-054A-9F92-273948CEEE54}"/>
          </ac:spMkLst>
        </pc:spChg>
        <pc:spChg chg="add del mod">
          <ac:chgData name="Pinaroli, Giovanni" userId="05b5fea3-1a55-497a-85a4-709615cdf7c4" providerId="ADAL" clId="{E7ABB403-74AE-4AB3-A432-2D71DF909B9D}" dt="2023-06-07T21:53:13.068" v="2508" actId="478"/>
          <ac:spMkLst>
            <pc:docMk/>
            <pc:sldMk cId="466082806" sldId="285"/>
            <ac:spMk id="5" creationId="{18841C7C-F345-CFC3-3C80-5D94FF70ACE7}"/>
          </ac:spMkLst>
        </pc:spChg>
        <pc:spChg chg="add mod">
          <ac:chgData name="Pinaroli, Giovanni" userId="05b5fea3-1a55-497a-85a4-709615cdf7c4" providerId="ADAL" clId="{E7ABB403-74AE-4AB3-A432-2D71DF909B9D}" dt="2023-06-07T22:29:57.415" v="3325" actId="14100"/>
          <ac:spMkLst>
            <pc:docMk/>
            <pc:sldMk cId="466082806" sldId="285"/>
            <ac:spMk id="6" creationId="{6F3F61EC-E39E-C68B-26D5-EAB64ADB2295}"/>
          </ac:spMkLst>
        </pc:spChg>
        <pc:spChg chg="add mod">
          <ac:chgData name="Pinaroli, Giovanni" userId="05b5fea3-1a55-497a-85a4-709615cdf7c4" providerId="ADAL" clId="{E7ABB403-74AE-4AB3-A432-2D71DF909B9D}" dt="2023-06-07T22:29:48.511" v="3324" actId="1076"/>
          <ac:spMkLst>
            <pc:docMk/>
            <pc:sldMk cId="466082806" sldId="285"/>
            <ac:spMk id="10" creationId="{816A0CC1-027A-A4AC-5C6D-E5DA62A2BC93}"/>
          </ac:spMkLst>
        </pc:spChg>
        <pc:spChg chg="add mod">
          <ac:chgData name="Pinaroli, Giovanni" userId="05b5fea3-1a55-497a-85a4-709615cdf7c4" providerId="ADAL" clId="{E7ABB403-74AE-4AB3-A432-2D71DF909B9D}" dt="2023-06-07T22:29:48.511" v="3324" actId="1076"/>
          <ac:spMkLst>
            <pc:docMk/>
            <pc:sldMk cId="466082806" sldId="285"/>
            <ac:spMk id="11" creationId="{65CEC9F6-7F0A-65C5-8CAA-3854F158BA5D}"/>
          </ac:spMkLst>
        </pc:spChg>
        <pc:spChg chg="add mod">
          <ac:chgData name="Pinaroli, Giovanni" userId="05b5fea3-1a55-497a-85a4-709615cdf7c4" providerId="ADAL" clId="{E7ABB403-74AE-4AB3-A432-2D71DF909B9D}" dt="2023-06-07T22:29:48.511" v="3324" actId="1076"/>
          <ac:spMkLst>
            <pc:docMk/>
            <pc:sldMk cId="466082806" sldId="285"/>
            <ac:spMk id="12" creationId="{0F92A4DD-F417-4387-4C37-5E8C8CEAB295}"/>
          </ac:spMkLst>
        </pc:spChg>
        <pc:spChg chg="add mod">
          <ac:chgData name="Pinaroli, Giovanni" userId="05b5fea3-1a55-497a-85a4-709615cdf7c4" providerId="ADAL" clId="{E7ABB403-74AE-4AB3-A432-2D71DF909B9D}" dt="2023-06-07T22:31:43.482" v="3335" actId="207"/>
          <ac:spMkLst>
            <pc:docMk/>
            <pc:sldMk cId="466082806" sldId="285"/>
            <ac:spMk id="13" creationId="{0F400BE8-6036-C3B5-0293-5C0744000AC1}"/>
          </ac:spMkLst>
        </pc:spChg>
        <pc:spChg chg="add mod">
          <ac:chgData name="Pinaroli, Giovanni" userId="05b5fea3-1a55-497a-85a4-709615cdf7c4" providerId="ADAL" clId="{E7ABB403-74AE-4AB3-A432-2D71DF909B9D}" dt="2023-06-07T22:31:39.226" v="3334" actId="207"/>
          <ac:spMkLst>
            <pc:docMk/>
            <pc:sldMk cId="466082806" sldId="285"/>
            <ac:spMk id="14" creationId="{8AEF9B61-14A6-3330-5609-29301C920C75}"/>
          </ac:spMkLst>
        </pc:spChg>
        <pc:spChg chg="add mod">
          <ac:chgData name="Pinaroli, Giovanni" userId="05b5fea3-1a55-497a-85a4-709615cdf7c4" providerId="ADAL" clId="{E7ABB403-74AE-4AB3-A432-2D71DF909B9D}" dt="2023-06-07T22:31:59.834" v="3337" actId="207"/>
          <ac:spMkLst>
            <pc:docMk/>
            <pc:sldMk cId="466082806" sldId="285"/>
            <ac:spMk id="15" creationId="{B5D25EA8-40C0-30EE-59A0-F9B731719EF3}"/>
          </ac:spMkLst>
        </pc:spChg>
        <pc:spChg chg="del">
          <ac:chgData name="Pinaroli, Giovanni" userId="05b5fea3-1a55-497a-85a4-709615cdf7c4" providerId="ADAL" clId="{E7ABB403-74AE-4AB3-A432-2D71DF909B9D}" dt="2023-06-07T21:54:00.750" v="2532" actId="478"/>
          <ac:spMkLst>
            <pc:docMk/>
            <pc:sldMk cId="466082806" sldId="285"/>
            <ac:spMk id="52" creationId="{264C7714-CE37-4C4D-AF60-A44B1481FAB9}"/>
          </ac:spMkLst>
        </pc:spChg>
        <pc:spChg chg="del">
          <ac:chgData name="Pinaroli, Giovanni" userId="05b5fea3-1a55-497a-85a4-709615cdf7c4" providerId="ADAL" clId="{E7ABB403-74AE-4AB3-A432-2D71DF909B9D}" dt="2023-06-07T21:54:24.653" v="2543" actId="478"/>
          <ac:spMkLst>
            <pc:docMk/>
            <pc:sldMk cId="466082806" sldId="285"/>
            <ac:spMk id="53" creationId="{2FA09370-4DAC-4086-B25F-3F76D109DB6D}"/>
          </ac:spMkLst>
        </pc:spChg>
        <pc:spChg chg="del">
          <ac:chgData name="Pinaroli, Giovanni" userId="05b5fea3-1a55-497a-85a4-709615cdf7c4" providerId="ADAL" clId="{E7ABB403-74AE-4AB3-A432-2D71DF909B9D}" dt="2023-06-07T21:54:24.653" v="2543" actId="478"/>
          <ac:spMkLst>
            <pc:docMk/>
            <pc:sldMk cId="466082806" sldId="285"/>
            <ac:spMk id="54" creationId="{653B6540-7CE0-49A1-9E1D-7CFE0CE4A002}"/>
          </ac:spMkLst>
        </pc:spChg>
        <pc:spChg chg="del">
          <ac:chgData name="Pinaroli, Giovanni" userId="05b5fea3-1a55-497a-85a4-709615cdf7c4" providerId="ADAL" clId="{E7ABB403-74AE-4AB3-A432-2D71DF909B9D}" dt="2023-06-07T21:54:02.608" v="2533" actId="478"/>
          <ac:spMkLst>
            <pc:docMk/>
            <pc:sldMk cId="466082806" sldId="285"/>
            <ac:spMk id="55" creationId="{E7B7A5AF-2316-481D-82BF-6F04824B8E39}"/>
          </ac:spMkLst>
        </pc:spChg>
        <pc:spChg chg="del">
          <ac:chgData name="Pinaroli, Giovanni" userId="05b5fea3-1a55-497a-85a4-709615cdf7c4" providerId="ADAL" clId="{E7ABB403-74AE-4AB3-A432-2D71DF909B9D}" dt="2023-06-07T21:54:27.135" v="2544" actId="478"/>
          <ac:spMkLst>
            <pc:docMk/>
            <pc:sldMk cId="466082806" sldId="285"/>
            <ac:spMk id="56" creationId="{0F9D9613-39EF-4C1B-AC8E-0B493AB90F34}"/>
          </ac:spMkLst>
        </pc:spChg>
        <pc:spChg chg="del">
          <ac:chgData name="Pinaroli, Giovanni" userId="05b5fea3-1a55-497a-85a4-709615cdf7c4" providerId="ADAL" clId="{E7ABB403-74AE-4AB3-A432-2D71DF909B9D}" dt="2023-06-07T21:54:24.653" v="2543" actId="478"/>
          <ac:spMkLst>
            <pc:docMk/>
            <pc:sldMk cId="466082806" sldId="285"/>
            <ac:spMk id="57" creationId="{4019D606-AC5E-4571-BB31-DBA6CE6573A2}"/>
          </ac:spMkLst>
        </pc:spChg>
        <pc:spChg chg="mod">
          <ac:chgData name="Pinaroli, Giovanni" userId="05b5fea3-1a55-497a-85a4-709615cdf7c4" providerId="ADAL" clId="{E7ABB403-74AE-4AB3-A432-2D71DF909B9D}" dt="2023-06-08T22:07:11.467" v="3826" actId="20577"/>
          <ac:spMkLst>
            <pc:docMk/>
            <pc:sldMk cId="466082806" sldId="285"/>
            <ac:spMk id="58" creationId="{31D98C75-EC84-4B54-857A-BAC34CDB27E0}"/>
          </ac:spMkLst>
        </pc:spChg>
        <pc:spChg chg="del">
          <ac:chgData name="Pinaroli, Giovanni" userId="05b5fea3-1a55-497a-85a4-709615cdf7c4" providerId="ADAL" clId="{E7ABB403-74AE-4AB3-A432-2D71DF909B9D}" dt="2023-06-07T21:54:24.653" v="2543" actId="478"/>
          <ac:spMkLst>
            <pc:docMk/>
            <pc:sldMk cId="466082806" sldId="285"/>
            <ac:spMk id="59" creationId="{95027931-1E7D-4521-AF79-B4F3BA1A3F4A}"/>
          </ac:spMkLst>
        </pc:spChg>
        <pc:spChg chg="del">
          <ac:chgData name="Pinaroli, Giovanni" userId="05b5fea3-1a55-497a-85a4-709615cdf7c4" providerId="ADAL" clId="{E7ABB403-74AE-4AB3-A432-2D71DF909B9D}" dt="2023-06-07T21:54:24.653" v="2543" actId="478"/>
          <ac:spMkLst>
            <pc:docMk/>
            <pc:sldMk cId="466082806" sldId="285"/>
            <ac:spMk id="60" creationId="{9AFBE422-2356-4A21-8110-A0D631F9A6AE}"/>
          </ac:spMkLst>
        </pc:spChg>
        <pc:spChg chg="del">
          <ac:chgData name="Pinaroli, Giovanni" userId="05b5fea3-1a55-497a-85a4-709615cdf7c4" providerId="ADAL" clId="{E7ABB403-74AE-4AB3-A432-2D71DF909B9D}" dt="2023-06-07T21:54:09.024" v="2537" actId="478"/>
          <ac:spMkLst>
            <pc:docMk/>
            <pc:sldMk cId="466082806" sldId="285"/>
            <ac:spMk id="61" creationId="{6DA20934-1C9C-4033-917C-49F06CA5E07C}"/>
          </ac:spMkLst>
        </pc:spChg>
        <pc:spChg chg="del">
          <ac:chgData name="Pinaroli, Giovanni" userId="05b5fea3-1a55-497a-85a4-709615cdf7c4" providerId="ADAL" clId="{E7ABB403-74AE-4AB3-A432-2D71DF909B9D}" dt="2023-06-07T21:54:10.253" v="2538" actId="478"/>
          <ac:spMkLst>
            <pc:docMk/>
            <pc:sldMk cId="466082806" sldId="285"/>
            <ac:spMk id="62" creationId="{1FACB6E8-B9C7-4EB2-994B-EA680243A05B}"/>
          </ac:spMkLst>
        </pc:spChg>
        <pc:spChg chg="del">
          <ac:chgData name="Pinaroli, Giovanni" userId="05b5fea3-1a55-497a-85a4-709615cdf7c4" providerId="ADAL" clId="{E7ABB403-74AE-4AB3-A432-2D71DF909B9D}" dt="2023-06-07T21:54:04.366" v="2534" actId="478"/>
          <ac:spMkLst>
            <pc:docMk/>
            <pc:sldMk cId="466082806" sldId="285"/>
            <ac:spMk id="63" creationId="{0938102F-7690-4834-B0D0-AF93BC0E0761}"/>
          </ac:spMkLst>
        </pc:spChg>
        <pc:spChg chg="del">
          <ac:chgData name="Pinaroli, Giovanni" userId="05b5fea3-1a55-497a-85a4-709615cdf7c4" providerId="ADAL" clId="{E7ABB403-74AE-4AB3-A432-2D71DF909B9D}" dt="2023-06-07T21:54:07.262" v="2536" actId="478"/>
          <ac:spMkLst>
            <pc:docMk/>
            <pc:sldMk cId="466082806" sldId="285"/>
            <ac:spMk id="64" creationId="{8BC52C48-29D7-418D-B05C-7BE4489DDEF4}"/>
          </ac:spMkLst>
        </pc:spChg>
        <pc:spChg chg="del">
          <ac:chgData name="Pinaroli, Giovanni" userId="05b5fea3-1a55-497a-85a4-709615cdf7c4" providerId="ADAL" clId="{E7ABB403-74AE-4AB3-A432-2D71DF909B9D}" dt="2023-06-07T21:54:12.654" v="2540" actId="478"/>
          <ac:spMkLst>
            <pc:docMk/>
            <pc:sldMk cId="466082806" sldId="285"/>
            <ac:spMk id="65" creationId="{A1350917-F361-46EF-91AB-310D326449C1}"/>
          </ac:spMkLst>
        </pc:spChg>
        <pc:grpChg chg="del">
          <ac:chgData name="Pinaroli, Giovanni" userId="05b5fea3-1a55-497a-85a4-709615cdf7c4" providerId="ADAL" clId="{E7ABB403-74AE-4AB3-A432-2D71DF909B9D}" dt="2023-06-07T21:54:13.583" v="2541" actId="478"/>
          <ac:grpSpMkLst>
            <pc:docMk/>
            <pc:sldMk cId="466082806" sldId="285"/>
            <ac:grpSpMk id="69" creationId="{05D6B146-C298-4175-AD89-525F1C547DDF}"/>
          </ac:grpSpMkLst>
        </pc:grpChg>
        <pc:picChg chg="add mod">
          <ac:chgData name="Pinaroli, Giovanni" userId="05b5fea3-1a55-497a-85a4-709615cdf7c4" providerId="ADAL" clId="{E7ABB403-74AE-4AB3-A432-2D71DF909B9D}" dt="2023-06-07T22:29:48.511" v="3324" actId="1076"/>
          <ac:picMkLst>
            <pc:docMk/>
            <pc:sldMk cId="466082806" sldId="285"/>
            <ac:picMk id="7" creationId="{DAB80B7C-FAFB-BE0D-569F-5B01DEB3AD58}"/>
          </ac:picMkLst>
        </pc:picChg>
        <pc:picChg chg="add mod">
          <ac:chgData name="Pinaroli, Giovanni" userId="05b5fea3-1a55-497a-85a4-709615cdf7c4" providerId="ADAL" clId="{E7ABB403-74AE-4AB3-A432-2D71DF909B9D}" dt="2023-06-07T22:31:30.743" v="3333" actId="14100"/>
          <ac:picMkLst>
            <pc:docMk/>
            <pc:sldMk cId="466082806" sldId="285"/>
            <ac:picMk id="8" creationId="{0E24D7E4-8C9D-CBD3-8683-AC17DE535332}"/>
          </ac:picMkLst>
        </pc:picChg>
        <pc:picChg chg="add mod">
          <ac:chgData name="Pinaroli, Giovanni" userId="05b5fea3-1a55-497a-85a4-709615cdf7c4" providerId="ADAL" clId="{E7ABB403-74AE-4AB3-A432-2D71DF909B9D}" dt="2023-06-07T22:29:48.511" v="3324" actId="1076"/>
          <ac:picMkLst>
            <pc:docMk/>
            <pc:sldMk cId="466082806" sldId="285"/>
            <ac:picMk id="9" creationId="{284A7FA9-B342-53FC-A3AF-071031C6C902}"/>
          </ac:picMkLst>
        </pc:picChg>
        <pc:picChg chg="del">
          <ac:chgData name="Pinaroli, Giovanni" userId="05b5fea3-1a55-497a-85a4-709615cdf7c4" providerId="ADAL" clId="{E7ABB403-74AE-4AB3-A432-2D71DF909B9D}" dt="2023-06-07T21:53:59.181" v="2531" actId="478"/>
          <ac:picMkLst>
            <pc:docMk/>
            <pc:sldMk cId="466082806" sldId="285"/>
            <ac:picMk id="48" creationId="{B8E0AF21-6B7C-467C-A043-80B5B1107ECB}"/>
          </ac:picMkLst>
        </pc:picChg>
        <pc:picChg chg="del">
          <ac:chgData name="Pinaroli, Giovanni" userId="05b5fea3-1a55-497a-85a4-709615cdf7c4" providerId="ADAL" clId="{E7ABB403-74AE-4AB3-A432-2D71DF909B9D}" dt="2023-06-07T21:54:05.198" v="2535" actId="478"/>
          <ac:picMkLst>
            <pc:docMk/>
            <pc:sldMk cId="466082806" sldId="285"/>
            <ac:picMk id="50" creationId="{D7FAB03F-350E-4B06-A466-A810910BC92F}"/>
          </ac:picMkLst>
        </pc:picChg>
        <pc:picChg chg="del">
          <ac:chgData name="Pinaroli, Giovanni" userId="05b5fea3-1a55-497a-85a4-709615cdf7c4" providerId="ADAL" clId="{E7ABB403-74AE-4AB3-A432-2D71DF909B9D}" dt="2023-06-07T21:54:11.069" v="2539" actId="478"/>
          <ac:picMkLst>
            <pc:docMk/>
            <pc:sldMk cId="466082806" sldId="285"/>
            <ac:picMk id="51" creationId="{E0B0ADD2-3774-4E38-9F85-55EFBFF840E4}"/>
          </ac:picMkLst>
        </pc:picChg>
      </pc:sldChg>
      <pc:sldChg chg="addSp delSp modSp add mod">
        <pc:chgData name="Pinaroli, Giovanni" userId="05b5fea3-1a55-497a-85a4-709615cdf7c4" providerId="ADAL" clId="{E7ABB403-74AE-4AB3-A432-2D71DF909B9D}" dt="2023-06-08T20:03:34.716" v="3593" actId="20577"/>
        <pc:sldMkLst>
          <pc:docMk/>
          <pc:sldMk cId="4049910712" sldId="293"/>
        </pc:sldMkLst>
        <pc:spChg chg="mod">
          <ac:chgData name="Pinaroli, Giovanni" userId="05b5fea3-1a55-497a-85a4-709615cdf7c4" providerId="ADAL" clId="{E7ABB403-74AE-4AB3-A432-2D71DF909B9D}" dt="2023-06-05T20:08:52.668" v="997" actId="1076"/>
          <ac:spMkLst>
            <pc:docMk/>
            <pc:sldMk cId="4049910712" sldId="293"/>
            <ac:spMk id="2" creationId="{53B2AE46-B3D2-054A-9F92-273948CEEE54}"/>
          </ac:spMkLst>
        </pc:spChg>
        <pc:spChg chg="del">
          <ac:chgData name="Pinaroli, Giovanni" userId="05b5fea3-1a55-497a-85a4-709615cdf7c4" providerId="ADAL" clId="{E7ABB403-74AE-4AB3-A432-2D71DF909B9D}" dt="2023-06-06T15:45:30.312" v="1985" actId="478"/>
          <ac:spMkLst>
            <pc:docMk/>
            <pc:sldMk cId="4049910712" sldId="293"/>
            <ac:spMk id="3" creationId="{FA0D2EBA-591D-0D41-9C46-2E17C49223CD}"/>
          </ac:spMkLst>
        </pc:spChg>
        <pc:spChg chg="add del">
          <ac:chgData name="Pinaroli, Giovanni" userId="05b5fea3-1a55-497a-85a4-709615cdf7c4" providerId="ADAL" clId="{E7ABB403-74AE-4AB3-A432-2D71DF909B9D}" dt="2023-06-06T15:45:36.267" v="1987" actId="478"/>
          <ac:spMkLst>
            <pc:docMk/>
            <pc:sldMk cId="4049910712" sldId="293"/>
            <ac:spMk id="5" creationId="{45797DF0-7D72-5A0C-96E1-160F30FBE026}"/>
          </ac:spMkLst>
        </pc:spChg>
        <pc:spChg chg="mod">
          <ac:chgData name="Pinaroli, Giovanni" userId="05b5fea3-1a55-497a-85a4-709615cdf7c4" providerId="ADAL" clId="{E7ABB403-74AE-4AB3-A432-2D71DF909B9D}" dt="2023-06-08T20:03:34.716" v="3593" actId="20577"/>
          <ac:spMkLst>
            <pc:docMk/>
            <pc:sldMk cId="4049910712" sldId="293"/>
            <ac:spMk id="12" creationId="{6036A69D-5382-1233-CA7E-3B0F59C94170}"/>
          </ac:spMkLst>
        </pc:spChg>
        <pc:spChg chg="del">
          <ac:chgData name="Pinaroli, Giovanni" userId="05b5fea3-1a55-497a-85a4-709615cdf7c4" providerId="ADAL" clId="{E7ABB403-74AE-4AB3-A432-2D71DF909B9D}" dt="2023-06-06T15:45:30.312" v="1985" actId="478"/>
          <ac:spMkLst>
            <pc:docMk/>
            <pc:sldMk cId="4049910712" sldId="293"/>
            <ac:spMk id="17" creationId="{5C0DEFF0-E533-4B54-8787-9D5038780230}"/>
          </ac:spMkLst>
        </pc:spChg>
        <pc:spChg chg="del">
          <ac:chgData name="Pinaroli, Giovanni" userId="05b5fea3-1a55-497a-85a4-709615cdf7c4" providerId="ADAL" clId="{E7ABB403-74AE-4AB3-A432-2D71DF909B9D}" dt="2023-06-06T15:45:30.312" v="1985" actId="478"/>
          <ac:spMkLst>
            <pc:docMk/>
            <pc:sldMk cId="4049910712" sldId="293"/>
            <ac:spMk id="18" creationId="{238C869C-77A3-4B0C-9A2E-7A8039325284}"/>
          </ac:spMkLst>
        </pc:spChg>
        <pc:spChg chg="del">
          <ac:chgData name="Pinaroli, Giovanni" userId="05b5fea3-1a55-497a-85a4-709615cdf7c4" providerId="ADAL" clId="{E7ABB403-74AE-4AB3-A432-2D71DF909B9D}" dt="2023-06-06T15:45:30.312" v="1985" actId="478"/>
          <ac:spMkLst>
            <pc:docMk/>
            <pc:sldMk cId="4049910712" sldId="293"/>
            <ac:spMk id="19" creationId="{513B6D83-039E-42CA-B82C-34CD995E3619}"/>
          </ac:spMkLst>
        </pc:spChg>
        <pc:spChg chg="del">
          <ac:chgData name="Pinaroli, Giovanni" userId="05b5fea3-1a55-497a-85a4-709615cdf7c4" providerId="ADAL" clId="{E7ABB403-74AE-4AB3-A432-2D71DF909B9D}" dt="2023-06-06T15:45:30.312" v="1985" actId="478"/>
          <ac:spMkLst>
            <pc:docMk/>
            <pc:sldMk cId="4049910712" sldId="293"/>
            <ac:spMk id="20" creationId="{D80962B5-6390-4B27-9B4D-99254F07C7B4}"/>
          </ac:spMkLst>
        </pc:spChg>
        <pc:spChg chg="del">
          <ac:chgData name="Pinaroli, Giovanni" userId="05b5fea3-1a55-497a-85a4-709615cdf7c4" providerId="ADAL" clId="{E7ABB403-74AE-4AB3-A432-2D71DF909B9D}" dt="2023-06-06T15:45:30.312" v="1985" actId="478"/>
          <ac:spMkLst>
            <pc:docMk/>
            <pc:sldMk cId="4049910712" sldId="293"/>
            <ac:spMk id="21" creationId="{5825306E-0033-49CC-AB29-6BF72CBBD11E}"/>
          </ac:spMkLst>
        </pc:spChg>
        <pc:spChg chg="del">
          <ac:chgData name="Pinaroli, Giovanni" userId="05b5fea3-1a55-497a-85a4-709615cdf7c4" providerId="ADAL" clId="{E7ABB403-74AE-4AB3-A432-2D71DF909B9D}" dt="2023-06-06T15:45:30.312" v="1985" actId="478"/>
          <ac:spMkLst>
            <pc:docMk/>
            <pc:sldMk cId="4049910712" sldId="293"/>
            <ac:spMk id="22" creationId="{614B0F3C-BB5D-4091-A0DF-25AAFF0C8637}"/>
          </ac:spMkLst>
        </pc:spChg>
        <pc:spChg chg="del">
          <ac:chgData name="Pinaroli, Giovanni" userId="05b5fea3-1a55-497a-85a4-709615cdf7c4" providerId="ADAL" clId="{E7ABB403-74AE-4AB3-A432-2D71DF909B9D}" dt="2023-06-06T15:45:30.312" v="1985" actId="478"/>
          <ac:spMkLst>
            <pc:docMk/>
            <pc:sldMk cId="4049910712" sldId="293"/>
            <ac:spMk id="23" creationId="{6337AB4A-0EA8-487D-B42C-FBB7FF2EF6E6}"/>
          </ac:spMkLst>
        </pc:spChg>
        <pc:spChg chg="del">
          <ac:chgData name="Pinaroli, Giovanni" userId="05b5fea3-1a55-497a-85a4-709615cdf7c4" providerId="ADAL" clId="{E7ABB403-74AE-4AB3-A432-2D71DF909B9D}" dt="2023-06-06T15:45:30.312" v="1985" actId="478"/>
          <ac:spMkLst>
            <pc:docMk/>
            <pc:sldMk cId="4049910712" sldId="293"/>
            <ac:spMk id="24" creationId="{EFC902D9-C4EC-4142-B884-1C33405FF058}"/>
          </ac:spMkLst>
        </pc:spChg>
        <pc:spChg chg="del">
          <ac:chgData name="Pinaroli, Giovanni" userId="05b5fea3-1a55-497a-85a4-709615cdf7c4" providerId="ADAL" clId="{E7ABB403-74AE-4AB3-A432-2D71DF909B9D}" dt="2023-06-06T15:45:30.312" v="1985" actId="478"/>
          <ac:spMkLst>
            <pc:docMk/>
            <pc:sldMk cId="4049910712" sldId="293"/>
            <ac:spMk id="25" creationId="{502269C6-D9B4-448B-9A7B-5E7D28173BFB}"/>
          </ac:spMkLst>
        </pc:spChg>
        <pc:spChg chg="del">
          <ac:chgData name="Pinaroli, Giovanni" userId="05b5fea3-1a55-497a-85a4-709615cdf7c4" providerId="ADAL" clId="{E7ABB403-74AE-4AB3-A432-2D71DF909B9D}" dt="2023-06-06T15:45:30.312" v="1985" actId="478"/>
          <ac:spMkLst>
            <pc:docMk/>
            <pc:sldMk cId="4049910712" sldId="293"/>
            <ac:spMk id="26" creationId="{3E2D07B4-EFA3-465A-86FE-1DAF0DB9A068}"/>
          </ac:spMkLst>
        </pc:spChg>
        <pc:spChg chg="del">
          <ac:chgData name="Pinaroli, Giovanni" userId="05b5fea3-1a55-497a-85a4-709615cdf7c4" providerId="ADAL" clId="{E7ABB403-74AE-4AB3-A432-2D71DF909B9D}" dt="2023-06-06T15:45:30.312" v="1985" actId="478"/>
          <ac:spMkLst>
            <pc:docMk/>
            <pc:sldMk cId="4049910712" sldId="293"/>
            <ac:spMk id="27" creationId="{FDFE2739-6994-475C-9DA9-C6C09B11AF02}"/>
          </ac:spMkLst>
        </pc:spChg>
        <pc:spChg chg="del">
          <ac:chgData name="Pinaroli, Giovanni" userId="05b5fea3-1a55-497a-85a4-709615cdf7c4" providerId="ADAL" clId="{E7ABB403-74AE-4AB3-A432-2D71DF909B9D}" dt="2023-06-06T15:45:30.312" v="1985" actId="478"/>
          <ac:spMkLst>
            <pc:docMk/>
            <pc:sldMk cId="4049910712" sldId="293"/>
            <ac:spMk id="28" creationId="{B3F4789D-5EFB-4620-9D50-67873E647B88}"/>
          </ac:spMkLst>
        </pc:spChg>
        <pc:spChg chg="del">
          <ac:chgData name="Pinaroli, Giovanni" userId="05b5fea3-1a55-497a-85a4-709615cdf7c4" providerId="ADAL" clId="{E7ABB403-74AE-4AB3-A432-2D71DF909B9D}" dt="2023-06-06T15:45:30.312" v="1985" actId="478"/>
          <ac:spMkLst>
            <pc:docMk/>
            <pc:sldMk cId="4049910712" sldId="293"/>
            <ac:spMk id="29" creationId="{32B129D9-8A77-415B-A496-5CFCF03531EA}"/>
          </ac:spMkLst>
        </pc:spChg>
        <pc:spChg chg="del">
          <ac:chgData name="Pinaroli, Giovanni" userId="05b5fea3-1a55-497a-85a4-709615cdf7c4" providerId="ADAL" clId="{E7ABB403-74AE-4AB3-A432-2D71DF909B9D}" dt="2023-06-06T15:45:30.312" v="1985" actId="478"/>
          <ac:spMkLst>
            <pc:docMk/>
            <pc:sldMk cId="4049910712" sldId="293"/>
            <ac:spMk id="30" creationId="{7D09FF3C-33E0-460D-B16E-29E24FF6A666}"/>
          </ac:spMkLst>
        </pc:spChg>
        <pc:spChg chg="del">
          <ac:chgData name="Pinaroli, Giovanni" userId="05b5fea3-1a55-497a-85a4-709615cdf7c4" providerId="ADAL" clId="{E7ABB403-74AE-4AB3-A432-2D71DF909B9D}" dt="2023-06-06T15:45:30.312" v="1985" actId="478"/>
          <ac:spMkLst>
            <pc:docMk/>
            <pc:sldMk cId="4049910712" sldId="293"/>
            <ac:spMk id="31" creationId="{AFC8F50E-63DE-4854-8B0B-814FA84215D8}"/>
          </ac:spMkLst>
        </pc:spChg>
        <pc:picChg chg="add mod ord">
          <ac:chgData name="Pinaroli, Giovanni" userId="05b5fea3-1a55-497a-85a4-709615cdf7c4" providerId="ADAL" clId="{E7ABB403-74AE-4AB3-A432-2D71DF909B9D}" dt="2023-06-08T20:02:59.043" v="3529" actId="167"/>
          <ac:picMkLst>
            <pc:docMk/>
            <pc:sldMk cId="4049910712" sldId="293"/>
            <ac:picMk id="7" creationId="{4EE5DD6E-CE10-C3A6-029D-D7C9E96E8951}"/>
          </ac:picMkLst>
        </pc:picChg>
        <pc:picChg chg="del">
          <ac:chgData name="Pinaroli, Giovanni" userId="05b5fea3-1a55-497a-85a4-709615cdf7c4" providerId="ADAL" clId="{E7ABB403-74AE-4AB3-A432-2D71DF909B9D}" dt="2023-06-06T15:45:25.846" v="1984" actId="478"/>
          <ac:picMkLst>
            <pc:docMk/>
            <pc:sldMk cId="4049910712" sldId="293"/>
            <ac:picMk id="14" creationId="{CA346DE3-4F48-44F8-9DD3-68A867C4E1FC}"/>
          </ac:picMkLst>
        </pc:picChg>
      </pc:sldChg>
      <pc:sldChg chg="del ord">
        <pc:chgData name="Pinaroli, Giovanni" userId="05b5fea3-1a55-497a-85a4-709615cdf7c4" providerId="ADAL" clId="{E7ABB403-74AE-4AB3-A432-2D71DF909B9D}" dt="2023-06-07T19:06:12.736" v="2266" actId="2696"/>
        <pc:sldMkLst>
          <pc:docMk/>
          <pc:sldMk cId="2417149873" sldId="300"/>
        </pc:sldMkLst>
      </pc:sldChg>
      <pc:sldChg chg="del">
        <pc:chgData name="Pinaroli, Giovanni" userId="05b5fea3-1a55-497a-85a4-709615cdf7c4" providerId="ADAL" clId="{E7ABB403-74AE-4AB3-A432-2D71DF909B9D}" dt="2023-06-05T16:08:33.758" v="670" actId="47"/>
        <pc:sldMkLst>
          <pc:docMk/>
          <pc:sldMk cId="2906441751" sldId="301"/>
        </pc:sldMkLst>
      </pc:sldChg>
      <pc:sldChg chg="modSp mod ord">
        <pc:chgData name="Pinaroli, Giovanni" userId="05b5fea3-1a55-497a-85a4-709615cdf7c4" providerId="ADAL" clId="{E7ABB403-74AE-4AB3-A432-2D71DF909B9D}" dt="2023-06-05T22:45:39.413" v="1504" actId="1036"/>
        <pc:sldMkLst>
          <pc:docMk/>
          <pc:sldMk cId="1150754516" sldId="302"/>
        </pc:sldMkLst>
        <pc:picChg chg="mod">
          <ac:chgData name="Pinaroli, Giovanni" userId="05b5fea3-1a55-497a-85a4-709615cdf7c4" providerId="ADAL" clId="{E7ABB403-74AE-4AB3-A432-2D71DF909B9D}" dt="2023-05-17T17:05:30.555" v="169" actId="1076"/>
          <ac:picMkLst>
            <pc:docMk/>
            <pc:sldMk cId="1150754516" sldId="302"/>
            <ac:picMk id="2" creationId="{E38E1B7E-B3FA-82B5-2C63-2FCBF97A5701}"/>
          </ac:picMkLst>
        </pc:picChg>
        <pc:picChg chg="mod">
          <ac:chgData name="Pinaroli, Giovanni" userId="05b5fea3-1a55-497a-85a4-709615cdf7c4" providerId="ADAL" clId="{E7ABB403-74AE-4AB3-A432-2D71DF909B9D}" dt="2023-06-05T22:45:39.413" v="1504" actId="1036"/>
          <ac:picMkLst>
            <pc:docMk/>
            <pc:sldMk cId="1150754516" sldId="302"/>
            <ac:picMk id="4" creationId="{9E577D8D-71AD-DCE3-FCE8-48714EF567F3}"/>
          </ac:picMkLst>
        </pc:picChg>
        <pc:picChg chg="mod">
          <ac:chgData name="Pinaroli, Giovanni" userId="05b5fea3-1a55-497a-85a4-709615cdf7c4" providerId="ADAL" clId="{E7ABB403-74AE-4AB3-A432-2D71DF909B9D}" dt="2023-05-17T17:05:30.555" v="169" actId="1076"/>
          <ac:picMkLst>
            <pc:docMk/>
            <pc:sldMk cId="1150754516" sldId="302"/>
            <ac:picMk id="10" creationId="{D7A3EA23-7B41-45FD-06FB-42489097EB88}"/>
          </ac:picMkLst>
        </pc:picChg>
      </pc:sldChg>
      <pc:sldChg chg="modSp mod ord">
        <pc:chgData name="Pinaroli, Giovanni" userId="05b5fea3-1a55-497a-85a4-709615cdf7c4" providerId="ADAL" clId="{E7ABB403-74AE-4AB3-A432-2D71DF909B9D}" dt="2023-06-07T19:16:44.704" v="2500" actId="5793"/>
        <pc:sldMkLst>
          <pc:docMk/>
          <pc:sldMk cId="1003860198" sldId="303"/>
        </pc:sldMkLst>
        <pc:spChg chg="mod">
          <ac:chgData name="Pinaroli, Giovanni" userId="05b5fea3-1a55-497a-85a4-709615cdf7c4" providerId="ADAL" clId="{E7ABB403-74AE-4AB3-A432-2D71DF909B9D}" dt="2023-06-07T19:16:03.096" v="2457" actId="1076"/>
          <ac:spMkLst>
            <pc:docMk/>
            <pc:sldMk cId="1003860198" sldId="303"/>
            <ac:spMk id="2" creationId="{541FF59E-2A2B-F526-8D93-E28948867C16}"/>
          </ac:spMkLst>
        </pc:spChg>
        <pc:spChg chg="mod">
          <ac:chgData name="Pinaroli, Giovanni" userId="05b5fea3-1a55-497a-85a4-709615cdf7c4" providerId="ADAL" clId="{E7ABB403-74AE-4AB3-A432-2D71DF909B9D}" dt="2023-06-07T19:16:44.704" v="2500" actId="5793"/>
          <ac:spMkLst>
            <pc:docMk/>
            <pc:sldMk cId="1003860198" sldId="303"/>
            <ac:spMk id="6" creationId="{2DE1D0E3-4834-B00D-5746-89A3ADF65C46}"/>
          </ac:spMkLst>
        </pc:spChg>
        <pc:spChg chg="mod">
          <ac:chgData name="Pinaroli, Giovanni" userId="05b5fea3-1a55-497a-85a4-709615cdf7c4" providerId="ADAL" clId="{E7ABB403-74AE-4AB3-A432-2D71DF909B9D}" dt="2023-06-07T19:16:06.799" v="2458" actId="1076"/>
          <ac:spMkLst>
            <pc:docMk/>
            <pc:sldMk cId="1003860198" sldId="303"/>
            <ac:spMk id="7" creationId="{AEB910E6-BBC2-89C0-C42F-55B311F567C4}"/>
          </ac:spMkLst>
        </pc:spChg>
        <pc:spChg chg="mod">
          <ac:chgData name="Pinaroli, Giovanni" userId="05b5fea3-1a55-497a-85a4-709615cdf7c4" providerId="ADAL" clId="{E7ABB403-74AE-4AB3-A432-2D71DF909B9D}" dt="2023-06-07T19:16:09.095" v="2459" actId="1076"/>
          <ac:spMkLst>
            <pc:docMk/>
            <pc:sldMk cId="1003860198" sldId="303"/>
            <ac:spMk id="9" creationId="{B0504FAE-0CBF-4599-FCBD-D87C7E531DAD}"/>
          </ac:spMkLst>
        </pc:spChg>
      </pc:sldChg>
      <pc:sldChg chg="addSp modSp del mod">
        <pc:chgData name="Pinaroli, Giovanni" userId="05b5fea3-1a55-497a-85a4-709615cdf7c4" providerId="ADAL" clId="{E7ABB403-74AE-4AB3-A432-2D71DF909B9D}" dt="2023-06-07T19:09:47.751" v="2268" actId="47"/>
        <pc:sldMkLst>
          <pc:docMk/>
          <pc:sldMk cId="4231500573" sldId="304"/>
        </pc:sldMkLst>
        <pc:spChg chg="add mod">
          <ac:chgData name="Pinaroli, Giovanni" userId="05b5fea3-1a55-497a-85a4-709615cdf7c4" providerId="ADAL" clId="{E7ABB403-74AE-4AB3-A432-2D71DF909B9D}" dt="2023-06-05T22:52:23.819" v="1606" actId="20577"/>
          <ac:spMkLst>
            <pc:docMk/>
            <pc:sldMk cId="4231500573" sldId="304"/>
            <ac:spMk id="2" creationId="{82EAAF65-65BE-5E16-C3FC-9C52259BB3DC}"/>
          </ac:spMkLst>
        </pc:spChg>
      </pc:sldChg>
      <pc:sldChg chg="del">
        <pc:chgData name="Pinaroli, Giovanni" userId="05b5fea3-1a55-497a-85a4-709615cdf7c4" providerId="ADAL" clId="{E7ABB403-74AE-4AB3-A432-2D71DF909B9D}" dt="2023-06-05T22:18:19.988" v="1068" actId="47"/>
        <pc:sldMkLst>
          <pc:docMk/>
          <pc:sldMk cId="40828314" sldId="305"/>
        </pc:sldMkLst>
      </pc:sldChg>
      <pc:sldChg chg="modSp mod">
        <pc:chgData name="Pinaroli, Giovanni" userId="05b5fea3-1a55-497a-85a4-709615cdf7c4" providerId="ADAL" clId="{E7ABB403-74AE-4AB3-A432-2D71DF909B9D}" dt="2023-06-08T20:16:10.222" v="3683" actId="20577"/>
        <pc:sldMkLst>
          <pc:docMk/>
          <pc:sldMk cId="805074533" sldId="308"/>
        </pc:sldMkLst>
        <pc:spChg chg="mod">
          <ac:chgData name="Pinaroli, Giovanni" userId="05b5fea3-1a55-497a-85a4-709615cdf7c4" providerId="ADAL" clId="{E7ABB403-74AE-4AB3-A432-2D71DF909B9D}" dt="2023-06-05T14:25:14.993" v="525" actId="1076"/>
          <ac:spMkLst>
            <pc:docMk/>
            <pc:sldMk cId="805074533" sldId="308"/>
            <ac:spMk id="4" creationId="{9A35ED68-39D2-7637-F93C-8F3656AFEC81}"/>
          </ac:spMkLst>
        </pc:spChg>
        <pc:spChg chg="mod">
          <ac:chgData name="Pinaroli, Giovanni" userId="05b5fea3-1a55-497a-85a4-709615cdf7c4" providerId="ADAL" clId="{E7ABB403-74AE-4AB3-A432-2D71DF909B9D}" dt="2023-06-05T13:45:51.749" v="452" actId="404"/>
          <ac:spMkLst>
            <pc:docMk/>
            <pc:sldMk cId="805074533" sldId="308"/>
            <ac:spMk id="12" creationId="{111A5274-38AF-85EC-EFB5-3A4E2FDB1FC7}"/>
          </ac:spMkLst>
        </pc:spChg>
        <pc:graphicFrameChg chg="modGraphic">
          <ac:chgData name="Pinaroli, Giovanni" userId="05b5fea3-1a55-497a-85a4-709615cdf7c4" providerId="ADAL" clId="{E7ABB403-74AE-4AB3-A432-2D71DF909B9D}" dt="2023-06-08T20:16:10.222" v="3683" actId="20577"/>
          <ac:graphicFrameMkLst>
            <pc:docMk/>
            <pc:sldMk cId="805074533" sldId="308"/>
            <ac:graphicFrameMk id="13" creationId="{C085FCC0-D612-AFC4-DB99-6BDFFBAF91DD}"/>
          </ac:graphicFrameMkLst>
        </pc:graphicFrameChg>
      </pc:sldChg>
      <pc:sldChg chg="modSp del mod">
        <pc:chgData name="Pinaroli, Giovanni" userId="05b5fea3-1a55-497a-85a4-709615cdf7c4" providerId="ADAL" clId="{E7ABB403-74AE-4AB3-A432-2D71DF909B9D}" dt="2023-06-07T19:09:47.751" v="2268" actId="47"/>
        <pc:sldMkLst>
          <pc:docMk/>
          <pc:sldMk cId="1755806381" sldId="309"/>
        </pc:sldMkLst>
        <pc:spChg chg="mod">
          <ac:chgData name="Pinaroli, Giovanni" userId="05b5fea3-1a55-497a-85a4-709615cdf7c4" providerId="ADAL" clId="{E7ABB403-74AE-4AB3-A432-2D71DF909B9D}" dt="2023-06-05T22:47:00.487" v="1511" actId="20577"/>
          <ac:spMkLst>
            <pc:docMk/>
            <pc:sldMk cId="1755806381" sldId="309"/>
            <ac:spMk id="10" creationId="{A7D9CA1F-7B89-8A16-9EF5-D238038CF7D7}"/>
          </ac:spMkLst>
        </pc:spChg>
      </pc:sldChg>
      <pc:sldChg chg="addSp modSp mod">
        <pc:chgData name="Pinaroli, Giovanni" userId="05b5fea3-1a55-497a-85a4-709615cdf7c4" providerId="ADAL" clId="{E7ABB403-74AE-4AB3-A432-2D71DF909B9D}" dt="2023-06-07T23:12:01.701" v="3395" actId="1076"/>
        <pc:sldMkLst>
          <pc:docMk/>
          <pc:sldMk cId="2708316904" sldId="310"/>
        </pc:sldMkLst>
        <pc:spChg chg="add mod">
          <ac:chgData name="Pinaroli, Giovanni" userId="05b5fea3-1a55-497a-85a4-709615cdf7c4" providerId="ADAL" clId="{E7ABB403-74AE-4AB3-A432-2D71DF909B9D}" dt="2023-06-07T19:11:15.193" v="2348" actId="113"/>
          <ac:spMkLst>
            <pc:docMk/>
            <pc:sldMk cId="2708316904" sldId="310"/>
            <ac:spMk id="2" creationId="{24C7503E-7A30-603B-A6EF-250561C8E663}"/>
          </ac:spMkLst>
        </pc:spChg>
        <pc:spChg chg="mod">
          <ac:chgData name="Pinaroli, Giovanni" userId="05b5fea3-1a55-497a-85a4-709615cdf7c4" providerId="ADAL" clId="{E7ABB403-74AE-4AB3-A432-2D71DF909B9D}" dt="2023-06-05T22:54:51.929" v="1669" actId="20577"/>
          <ac:spMkLst>
            <pc:docMk/>
            <pc:sldMk cId="2708316904" sldId="310"/>
            <ac:spMk id="7" creationId="{FBB5E771-FDEA-37C8-1420-8DC9D8D9C65A}"/>
          </ac:spMkLst>
        </pc:spChg>
        <pc:spChg chg="mod">
          <ac:chgData name="Pinaroli, Giovanni" userId="05b5fea3-1a55-497a-85a4-709615cdf7c4" providerId="ADAL" clId="{E7ABB403-74AE-4AB3-A432-2D71DF909B9D}" dt="2023-06-07T19:10:34.766" v="2278" actId="1076"/>
          <ac:spMkLst>
            <pc:docMk/>
            <pc:sldMk cId="2708316904" sldId="310"/>
            <ac:spMk id="11" creationId="{F378377B-B01D-D1F0-5405-5364C8BF1CC9}"/>
          </ac:spMkLst>
        </pc:spChg>
        <pc:spChg chg="mod">
          <ac:chgData name="Pinaroli, Giovanni" userId="05b5fea3-1a55-497a-85a4-709615cdf7c4" providerId="ADAL" clId="{E7ABB403-74AE-4AB3-A432-2D71DF909B9D}" dt="2023-06-07T23:12:01.701" v="3395" actId="1076"/>
          <ac:spMkLst>
            <pc:docMk/>
            <pc:sldMk cId="2708316904" sldId="310"/>
            <ac:spMk id="12" creationId="{2C91A508-0912-4E7E-5FAE-E7CFB0A4040A}"/>
          </ac:spMkLst>
        </pc:spChg>
        <pc:spChg chg="mod">
          <ac:chgData name="Pinaroli, Giovanni" userId="05b5fea3-1a55-497a-85a4-709615cdf7c4" providerId="ADAL" clId="{E7ABB403-74AE-4AB3-A432-2D71DF909B9D}" dt="2023-06-07T19:10:13.464" v="2271" actId="1076"/>
          <ac:spMkLst>
            <pc:docMk/>
            <pc:sldMk cId="2708316904" sldId="310"/>
            <ac:spMk id="13" creationId="{4EA4406D-85D2-D19C-DAED-4E011D33C2AB}"/>
          </ac:spMkLst>
        </pc:spChg>
        <pc:picChg chg="mod">
          <ac:chgData name="Pinaroli, Giovanni" userId="05b5fea3-1a55-497a-85a4-709615cdf7c4" providerId="ADAL" clId="{E7ABB403-74AE-4AB3-A432-2D71DF909B9D}" dt="2023-06-07T19:10:04.351" v="2269" actId="1076"/>
          <ac:picMkLst>
            <pc:docMk/>
            <pc:sldMk cId="2708316904" sldId="310"/>
            <ac:picMk id="9" creationId="{657046E5-7326-C817-402A-B8B0F26B152A}"/>
          </ac:picMkLst>
        </pc:picChg>
      </pc:sldChg>
      <pc:sldChg chg="delSp modSp mod ord">
        <pc:chgData name="Pinaroli, Giovanni" userId="05b5fea3-1a55-497a-85a4-709615cdf7c4" providerId="ADAL" clId="{E7ABB403-74AE-4AB3-A432-2D71DF909B9D}" dt="2023-06-08T21:24:05.018" v="3825"/>
        <pc:sldMkLst>
          <pc:docMk/>
          <pc:sldMk cId="1606733697" sldId="311"/>
        </pc:sldMkLst>
        <pc:spChg chg="mod">
          <ac:chgData name="Pinaroli, Giovanni" userId="05b5fea3-1a55-497a-85a4-709615cdf7c4" providerId="ADAL" clId="{E7ABB403-74AE-4AB3-A432-2D71DF909B9D}" dt="2023-06-08T20:38:41.969" v="3809" actId="20577"/>
          <ac:spMkLst>
            <pc:docMk/>
            <pc:sldMk cId="1606733697" sldId="311"/>
            <ac:spMk id="12" creationId="{627AF829-EC17-4DD0-C21A-E142DDACB6CD}"/>
          </ac:spMkLst>
        </pc:spChg>
        <pc:spChg chg="mod">
          <ac:chgData name="Pinaroli, Giovanni" userId="05b5fea3-1a55-497a-85a4-709615cdf7c4" providerId="ADAL" clId="{E7ABB403-74AE-4AB3-A432-2D71DF909B9D}" dt="2023-06-08T20:38:24.628" v="3797" actId="1076"/>
          <ac:spMkLst>
            <pc:docMk/>
            <pc:sldMk cId="1606733697" sldId="311"/>
            <ac:spMk id="17" creationId="{53D3C163-9101-3E41-948C-7F5FB64B9829}"/>
          </ac:spMkLst>
        </pc:spChg>
        <pc:spChg chg="del">
          <ac:chgData name="Pinaroli, Giovanni" userId="05b5fea3-1a55-497a-85a4-709615cdf7c4" providerId="ADAL" clId="{E7ABB403-74AE-4AB3-A432-2D71DF909B9D}" dt="2023-06-08T20:38:22.110" v="3796" actId="478"/>
          <ac:spMkLst>
            <pc:docMk/>
            <pc:sldMk cId="1606733697" sldId="311"/>
            <ac:spMk id="19" creationId="{DA8AA6BE-A749-E75E-6158-2AB18BD30CA8}"/>
          </ac:spMkLst>
        </pc:spChg>
        <pc:spChg chg="mod">
          <ac:chgData name="Pinaroli, Giovanni" userId="05b5fea3-1a55-497a-85a4-709615cdf7c4" providerId="ADAL" clId="{E7ABB403-74AE-4AB3-A432-2D71DF909B9D}" dt="2023-06-08T20:38:01.167" v="3792" actId="20577"/>
          <ac:spMkLst>
            <pc:docMk/>
            <pc:sldMk cId="1606733697" sldId="311"/>
            <ac:spMk id="30" creationId="{5D07B7C9-4989-6EB8-EDCC-0C59D5130DDA}"/>
          </ac:spMkLst>
        </pc:spChg>
      </pc:sldChg>
      <pc:sldChg chg="addSp delSp modSp mod ord">
        <pc:chgData name="Pinaroli, Giovanni" userId="05b5fea3-1a55-497a-85a4-709615cdf7c4" providerId="ADAL" clId="{E7ABB403-74AE-4AB3-A432-2D71DF909B9D}" dt="2023-06-08T21:24:05.018" v="3825"/>
        <pc:sldMkLst>
          <pc:docMk/>
          <pc:sldMk cId="3067869380" sldId="313"/>
        </pc:sldMkLst>
        <pc:spChg chg="del">
          <ac:chgData name="Pinaroli, Giovanni" userId="05b5fea3-1a55-497a-85a4-709615cdf7c4" providerId="ADAL" clId="{E7ABB403-74AE-4AB3-A432-2D71DF909B9D}" dt="2023-06-07T23:12:46.318" v="3396" actId="478"/>
          <ac:spMkLst>
            <pc:docMk/>
            <pc:sldMk cId="3067869380" sldId="313"/>
            <ac:spMk id="23" creationId="{035D51F6-DB6C-2B79-3CB3-6B734F6B45BC}"/>
          </ac:spMkLst>
        </pc:spChg>
        <pc:grpChg chg="add del">
          <ac:chgData name="Pinaroli, Giovanni" userId="05b5fea3-1a55-497a-85a4-709615cdf7c4" providerId="ADAL" clId="{E7ABB403-74AE-4AB3-A432-2D71DF909B9D}" dt="2023-06-07T23:12:49.316" v="3398" actId="478"/>
          <ac:grpSpMkLst>
            <pc:docMk/>
            <pc:sldMk cId="3067869380" sldId="313"/>
            <ac:grpSpMk id="36" creationId="{F6DD5F2F-0D0D-1561-12F9-694145539EFF}"/>
          </ac:grpSpMkLst>
        </pc:grpChg>
        <pc:cxnChg chg="mod">
          <ac:chgData name="Pinaroli, Giovanni" userId="05b5fea3-1a55-497a-85a4-709615cdf7c4" providerId="ADAL" clId="{E7ABB403-74AE-4AB3-A432-2D71DF909B9D}" dt="2023-06-07T23:12:49.316" v="3398" actId="478"/>
          <ac:cxnSpMkLst>
            <pc:docMk/>
            <pc:sldMk cId="3067869380" sldId="313"/>
            <ac:cxnSpMk id="15" creationId="{191557E6-55C3-A3A7-83EB-BF5C0F2F1711}"/>
          </ac:cxnSpMkLst>
        </pc:cxnChg>
        <pc:cxnChg chg="mod">
          <ac:chgData name="Pinaroli, Giovanni" userId="05b5fea3-1a55-497a-85a4-709615cdf7c4" providerId="ADAL" clId="{E7ABB403-74AE-4AB3-A432-2D71DF909B9D}" dt="2023-06-07T23:12:49.316" v="3398" actId="478"/>
          <ac:cxnSpMkLst>
            <pc:docMk/>
            <pc:sldMk cId="3067869380" sldId="313"/>
            <ac:cxnSpMk id="17" creationId="{66B4EFBF-B822-7256-BFD1-74A00F315966}"/>
          </ac:cxnSpMkLst>
        </pc:cxnChg>
        <pc:cxnChg chg="del">
          <ac:chgData name="Pinaroli, Giovanni" userId="05b5fea3-1a55-497a-85a4-709615cdf7c4" providerId="ADAL" clId="{E7ABB403-74AE-4AB3-A432-2D71DF909B9D}" dt="2023-06-07T23:12:51.565" v="3399" actId="478"/>
          <ac:cxnSpMkLst>
            <pc:docMk/>
            <pc:sldMk cId="3067869380" sldId="313"/>
            <ac:cxnSpMk id="21" creationId="{72D58096-B96C-3387-E2BB-09E2F724EF8F}"/>
          </ac:cxnSpMkLst>
        </pc:cxnChg>
      </pc:sldChg>
      <pc:sldChg chg="ord">
        <pc:chgData name="Pinaroli, Giovanni" userId="05b5fea3-1a55-497a-85a4-709615cdf7c4" providerId="ADAL" clId="{E7ABB403-74AE-4AB3-A432-2D71DF909B9D}" dt="2023-06-08T21:24:05.018" v="3825"/>
        <pc:sldMkLst>
          <pc:docMk/>
          <pc:sldMk cId="490115838" sldId="314"/>
        </pc:sldMkLst>
      </pc:sldChg>
      <pc:sldChg chg="del">
        <pc:chgData name="Pinaroli, Giovanni" userId="05b5fea3-1a55-497a-85a4-709615cdf7c4" providerId="ADAL" clId="{E7ABB403-74AE-4AB3-A432-2D71DF909B9D}" dt="2023-06-05T22:30:58.415" v="1408" actId="47"/>
        <pc:sldMkLst>
          <pc:docMk/>
          <pc:sldMk cId="78990980" sldId="316"/>
        </pc:sldMkLst>
      </pc:sldChg>
      <pc:sldChg chg="delSp modSp del mod ord">
        <pc:chgData name="Pinaroli, Giovanni" userId="05b5fea3-1a55-497a-85a4-709615cdf7c4" providerId="ADAL" clId="{E7ABB403-74AE-4AB3-A432-2D71DF909B9D}" dt="2023-06-05T20:05:05.249" v="962" actId="2696"/>
        <pc:sldMkLst>
          <pc:docMk/>
          <pc:sldMk cId="464175332" sldId="321"/>
        </pc:sldMkLst>
        <pc:spChg chg="del">
          <ac:chgData name="Pinaroli, Giovanni" userId="05b5fea3-1a55-497a-85a4-709615cdf7c4" providerId="ADAL" clId="{E7ABB403-74AE-4AB3-A432-2D71DF909B9D}" dt="2023-06-05T16:44:01.355" v="687" actId="478"/>
          <ac:spMkLst>
            <pc:docMk/>
            <pc:sldMk cId="464175332" sldId="321"/>
            <ac:spMk id="13" creationId="{2463790C-15A7-1C0B-A8C5-62EB14DA72FD}"/>
          </ac:spMkLst>
        </pc:spChg>
        <pc:spChg chg="del">
          <ac:chgData name="Pinaroli, Giovanni" userId="05b5fea3-1a55-497a-85a4-709615cdf7c4" providerId="ADAL" clId="{E7ABB403-74AE-4AB3-A432-2D71DF909B9D}" dt="2023-06-05T16:43:57.549" v="684" actId="478"/>
          <ac:spMkLst>
            <pc:docMk/>
            <pc:sldMk cId="464175332" sldId="321"/>
            <ac:spMk id="14" creationId="{94828FFF-C0B8-9ECB-A8DE-827E493DF099}"/>
          </ac:spMkLst>
        </pc:spChg>
        <pc:spChg chg="del">
          <ac:chgData name="Pinaroli, Giovanni" userId="05b5fea3-1a55-497a-85a4-709615cdf7c4" providerId="ADAL" clId="{E7ABB403-74AE-4AB3-A432-2D71DF909B9D}" dt="2023-06-05T16:44:12.808" v="689" actId="478"/>
          <ac:spMkLst>
            <pc:docMk/>
            <pc:sldMk cId="464175332" sldId="321"/>
            <ac:spMk id="17" creationId="{F78E546C-F673-0743-FD08-F91F3306E162}"/>
          </ac:spMkLst>
        </pc:spChg>
        <pc:spChg chg="del">
          <ac:chgData name="Pinaroli, Giovanni" userId="05b5fea3-1a55-497a-85a4-709615cdf7c4" providerId="ADAL" clId="{E7ABB403-74AE-4AB3-A432-2D71DF909B9D}" dt="2023-06-05T16:44:14.041" v="690" actId="478"/>
          <ac:spMkLst>
            <pc:docMk/>
            <pc:sldMk cId="464175332" sldId="321"/>
            <ac:spMk id="18" creationId="{5EDC8731-234F-35C9-4BAA-46D35822F920}"/>
          </ac:spMkLst>
        </pc:spChg>
        <pc:grpChg chg="del">
          <ac:chgData name="Pinaroli, Giovanni" userId="05b5fea3-1a55-497a-85a4-709615cdf7c4" providerId="ADAL" clId="{E7ABB403-74AE-4AB3-A432-2D71DF909B9D}" dt="2023-06-05T16:43:58.459" v="685" actId="478"/>
          <ac:grpSpMkLst>
            <pc:docMk/>
            <pc:sldMk cId="464175332" sldId="321"/>
            <ac:grpSpMk id="2" creationId="{6150F013-6D49-A2D8-2495-A89E52F4DB87}"/>
          </ac:grpSpMkLst>
        </pc:grpChg>
        <pc:picChg chg="del mod ord">
          <ac:chgData name="Pinaroli, Giovanni" userId="05b5fea3-1a55-497a-85a4-709615cdf7c4" providerId="ADAL" clId="{E7ABB403-74AE-4AB3-A432-2D71DF909B9D}" dt="2023-06-05T16:44:11.209" v="688" actId="478"/>
          <ac:picMkLst>
            <pc:docMk/>
            <pc:sldMk cId="464175332" sldId="321"/>
            <ac:picMk id="16" creationId="{A75DEB37-9526-A78D-5D06-7D56203EBACA}"/>
          </ac:picMkLst>
        </pc:picChg>
        <pc:picChg chg="del">
          <ac:chgData name="Pinaroli, Giovanni" userId="05b5fea3-1a55-497a-85a4-709615cdf7c4" providerId="ADAL" clId="{E7ABB403-74AE-4AB3-A432-2D71DF909B9D}" dt="2023-06-05T16:43:59.406" v="686" actId="478"/>
          <ac:picMkLst>
            <pc:docMk/>
            <pc:sldMk cId="464175332" sldId="321"/>
            <ac:picMk id="1030" creationId="{D00C9714-8C6A-2DED-AE3E-E7A9E2B6951B}"/>
          </ac:picMkLst>
        </pc:picChg>
      </pc:sldChg>
      <pc:sldChg chg="modSp mod ord">
        <pc:chgData name="Pinaroli, Giovanni" userId="05b5fea3-1a55-497a-85a4-709615cdf7c4" providerId="ADAL" clId="{E7ABB403-74AE-4AB3-A432-2D71DF909B9D}" dt="2023-06-08T21:09:09.030" v="3823"/>
        <pc:sldMkLst>
          <pc:docMk/>
          <pc:sldMk cId="1158526301" sldId="322"/>
        </pc:sldMkLst>
        <pc:spChg chg="mod">
          <ac:chgData name="Pinaroli, Giovanni" userId="05b5fea3-1a55-497a-85a4-709615cdf7c4" providerId="ADAL" clId="{E7ABB403-74AE-4AB3-A432-2D71DF909B9D}" dt="2023-06-07T23:13:23.407" v="3403" actId="255"/>
          <ac:spMkLst>
            <pc:docMk/>
            <pc:sldMk cId="1158526301" sldId="322"/>
            <ac:spMk id="11" creationId="{559200FF-E36E-3E2D-485E-DCB4812B8BC3}"/>
          </ac:spMkLst>
        </pc:spChg>
      </pc:sldChg>
      <pc:sldChg chg="modSp mod ord">
        <pc:chgData name="Pinaroli, Giovanni" userId="05b5fea3-1a55-497a-85a4-709615cdf7c4" providerId="ADAL" clId="{E7ABB403-74AE-4AB3-A432-2D71DF909B9D}" dt="2023-06-08T22:08:46.703" v="3835" actId="57"/>
        <pc:sldMkLst>
          <pc:docMk/>
          <pc:sldMk cId="3189247185" sldId="323"/>
        </pc:sldMkLst>
        <pc:spChg chg="mod">
          <ac:chgData name="Pinaroli, Giovanni" userId="05b5fea3-1a55-497a-85a4-709615cdf7c4" providerId="ADAL" clId="{E7ABB403-74AE-4AB3-A432-2D71DF909B9D}" dt="2023-06-08T19:50:08.337" v="3461" actId="113"/>
          <ac:spMkLst>
            <pc:docMk/>
            <pc:sldMk cId="3189247185" sldId="323"/>
            <ac:spMk id="6" creationId="{D18B0AB4-527C-B43B-9163-609F916A6A01}"/>
          </ac:spMkLst>
        </pc:spChg>
        <pc:spChg chg="mod">
          <ac:chgData name="Pinaroli, Giovanni" userId="05b5fea3-1a55-497a-85a4-709615cdf7c4" providerId="ADAL" clId="{E7ABB403-74AE-4AB3-A432-2D71DF909B9D}" dt="2023-06-06T14:58:55.623" v="1978" actId="14100"/>
          <ac:spMkLst>
            <pc:docMk/>
            <pc:sldMk cId="3189247185" sldId="323"/>
            <ac:spMk id="7" creationId="{F5BC8759-12A1-A6EA-D5E4-D13AA6CE1D71}"/>
          </ac:spMkLst>
        </pc:spChg>
        <pc:spChg chg="mod">
          <ac:chgData name="Pinaroli, Giovanni" userId="05b5fea3-1a55-497a-85a4-709615cdf7c4" providerId="ADAL" clId="{E7ABB403-74AE-4AB3-A432-2D71DF909B9D}" dt="2023-06-08T22:08:46.703" v="3835" actId="57"/>
          <ac:spMkLst>
            <pc:docMk/>
            <pc:sldMk cId="3189247185" sldId="323"/>
            <ac:spMk id="10" creationId="{331405C7-2944-9CA2-8B37-A942C6A0082C}"/>
          </ac:spMkLst>
        </pc:spChg>
      </pc:sldChg>
      <pc:sldChg chg="addSp delSp modSp mod">
        <pc:chgData name="Pinaroli, Giovanni" userId="05b5fea3-1a55-497a-85a4-709615cdf7c4" providerId="ADAL" clId="{E7ABB403-74AE-4AB3-A432-2D71DF909B9D}" dt="2023-06-08T20:17:25.967" v="3721" actId="20577"/>
        <pc:sldMkLst>
          <pc:docMk/>
          <pc:sldMk cId="2252699793" sldId="326"/>
        </pc:sldMkLst>
        <pc:spChg chg="add del mod">
          <ac:chgData name="Pinaroli, Giovanni" userId="05b5fea3-1a55-497a-85a4-709615cdf7c4" providerId="ADAL" clId="{E7ABB403-74AE-4AB3-A432-2D71DF909B9D}" dt="2023-06-05T22:32:00.595" v="1420" actId="478"/>
          <ac:spMkLst>
            <pc:docMk/>
            <pc:sldMk cId="2252699793" sldId="326"/>
            <ac:spMk id="6" creationId="{3452B27D-5C28-A154-E4B3-805C7C9C8A28}"/>
          </ac:spMkLst>
        </pc:spChg>
        <pc:spChg chg="del">
          <ac:chgData name="Pinaroli, Giovanni" userId="05b5fea3-1a55-497a-85a4-709615cdf7c4" providerId="ADAL" clId="{E7ABB403-74AE-4AB3-A432-2D71DF909B9D}" dt="2023-06-05T22:31:04.018" v="1409" actId="478"/>
          <ac:spMkLst>
            <pc:docMk/>
            <pc:sldMk cId="2252699793" sldId="326"/>
            <ac:spMk id="7" creationId="{B077CED8-0E59-0A7E-35D9-ADCDAC2FF0FC}"/>
          </ac:spMkLst>
        </pc:spChg>
        <pc:spChg chg="mod">
          <ac:chgData name="Pinaroli, Giovanni" userId="05b5fea3-1a55-497a-85a4-709615cdf7c4" providerId="ADAL" clId="{E7ABB403-74AE-4AB3-A432-2D71DF909B9D}" dt="2023-06-08T20:01:44.254" v="3527" actId="20577"/>
          <ac:spMkLst>
            <pc:docMk/>
            <pc:sldMk cId="2252699793" sldId="326"/>
            <ac:spMk id="9" creationId="{11D4D827-E773-E6D9-DEF9-89429727315D}"/>
          </ac:spMkLst>
        </pc:spChg>
        <pc:spChg chg="del">
          <ac:chgData name="Pinaroli, Giovanni" userId="05b5fea3-1a55-497a-85a4-709615cdf7c4" providerId="ADAL" clId="{E7ABB403-74AE-4AB3-A432-2D71DF909B9D}" dt="2023-06-05T22:28:00.513" v="1294" actId="478"/>
          <ac:spMkLst>
            <pc:docMk/>
            <pc:sldMk cId="2252699793" sldId="326"/>
            <ac:spMk id="12" creationId="{F40AFA47-2342-1E70-591C-F240289295A6}"/>
          </ac:spMkLst>
        </pc:spChg>
        <pc:spChg chg="del">
          <ac:chgData name="Pinaroli, Giovanni" userId="05b5fea3-1a55-497a-85a4-709615cdf7c4" providerId="ADAL" clId="{E7ABB403-74AE-4AB3-A432-2D71DF909B9D}" dt="2023-06-05T22:28:04.370" v="1297" actId="478"/>
          <ac:spMkLst>
            <pc:docMk/>
            <pc:sldMk cId="2252699793" sldId="326"/>
            <ac:spMk id="13" creationId="{F3336E5F-9ACA-48F7-3CE9-588D527F1533}"/>
          </ac:spMkLst>
        </pc:spChg>
        <pc:spChg chg="del">
          <ac:chgData name="Pinaroli, Giovanni" userId="05b5fea3-1a55-497a-85a4-709615cdf7c4" providerId="ADAL" clId="{E7ABB403-74AE-4AB3-A432-2D71DF909B9D}" dt="2023-06-05T22:27:58.608" v="1292" actId="478"/>
          <ac:spMkLst>
            <pc:docMk/>
            <pc:sldMk cId="2252699793" sldId="326"/>
            <ac:spMk id="14" creationId="{A088A8DD-5AB7-C230-C38E-7328077785F0}"/>
          </ac:spMkLst>
        </pc:spChg>
        <pc:spChg chg="del mod">
          <ac:chgData name="Pinaroli, Giovanni" userId="05b5fea3-1a55-497a-85a4-709615cdf7c4" providerId="ADAL" clId="{E7ABB403-74AE-4AB3-A432-2D71DF909B9D}" dt="2023-06-05T22:28:01.970" v="1295" actId="478"/>
          <ac:spMkLst>
            <pc:docMk/>
            <pc:sldMk cId="2252699793" sldId="326"/>
            <ac:spMk id="15" creationId="{5C25F995-3561-FF66-557C-EC8625AA8BC6}"/>
          </ac:spMkLst>
        </pc:spChg>
        <pc:spChg chg="mod">
          <ac:chgData name="Pinaroli, Giovanni" userId="05b5fea3-1a55-497a-85a4-709615cdf7c4" providerId="ADAL" clId="{E7ABB403-74AE-4AB3-A432-2D71DF909B9D}" dt="2023-06-08T20:17:25.967" v="3721" actId="20577"/>
          <ac:spMkLst>
            <pc:docMk/>
            <pc:sldMk cId="2252699793" sldId="326"/>
            <ac:spMk id="17" creationId="{A8996858-E616-1FE7-1131-6EE3E748ECF3}"/>
          </ac:spMkLst>
        </pc:spChg>
        <pc:spChg chg="mod">
          <ac:chgData name="Pinaroli, Giovanni" userId="05b5fea3-1a55-497a-85a4-709615cdf7c4" providerId="ADAL" clId="{E7ABB403-74AE-4AB3-A432-2D71DF909B9D}" dt="2023-06-05T22:29:34.184" v="1392" actId="20577"/>
          <ac:spMkLst>
            <pc:docMk/>
            <pc:sldMk cId="2252699793" sldId="326"/>
            <ac:spMk id="18" creationId="{74F7984D-0178-CCEB-10B5-388AED0A7021}"/>
          </ac:spMkLst>
        </pc:spChg>
        <pc:spChg chg="mod">
          <ac:chgData name="Pinaroli, Giovanni" userId="05b5fea3-1a55-497a-85a4-709615cdf7c4" providerId="ADAL" clId="{E7ABB403-74AE-4AB3-A432-2D71DF909B9D}" dt="2023-06-07T14:54:36.232" v="2226" actId="20577"/>
          <ac:spMkLst>
            <pc:docMk/>
            <pc:sldMk cId="2252699793" sldId="326"/>
            <ac:spMk id="19" creationId="{655BEA91-C104-95CB-DC32-97BC05E36B18}"/>
          </ac:spMkLst>
        </pc:spChg>
        <pc:spChg chg="add del mod">
          <ac:chgData name="Pinaroli, Giovanni" userId="05b5fea3-1a55-497a-85a4-709615cdf7c4" providerId="ADAL" clId="{E7ABB403-74AE-4AB3-A432-2D71DF909B9D}" dt="2023-06-05T22:32:00.595" v="1420" actId="478"/>
          <ac:spMkLst>
            <pc:docMk/>
            <pc:sldMk cId="2252699793" sldId="326"/>
            <ac:spMk id="21" creationId="{CB8D00F2-E082-CDD5-6264-5FF2FA8249B6}"/>
          </ac:spMkLst>
        </pc:spChg>
        <pc:spChg chg="add mod">
          <ac:chgData name="Pinaroli, Giovanni" userId="05b5fea3-1a55-497a-85a4-709615cdf7c4" providerId="ADAL" clId="{E7ABB403-74AE-4AB3-A432-2D71DF909B9D}" dt="2023-06-05T22:31:08.097" v="1411" actId="1076"/>
          <ac:spMkLst>
            <pc:docMk/>
            <pc:sldMk cId="2252699793" sldId="326"/>
            <ac:spMk id="23" creationId="{503F3593-BE36-8318-C347-642A38732249}"/>
          </ac:spMkLst>
        </pc:spChg>
        <pc:spChg chg="add del mod">
          <ac:chgData name="Pinaroli, Giovanni" userId="05b5fea3-1a55-497a-85a4-709615cdf7c4" providerId="ADAL" clId="{E7ABB403-74AE-4AB3-A432-2D71DF909B9D}" dt="2023-06-05T22:31:46.531" v="1419" actId="478"/>
          <ac:spMkLst>
            <pc:docMk/>
            <pc:sldMk cId="2252699793" sldId="326"/>
            <ac:spMk id="24" creationId="{F62074CD-AA00-92D9-A511-E8605C16EA7C}"/>
          </ac:spMkLst>
        </pc:spChg>
        <pc:picChg chg="add mod">
          <ac:chgData name="Pinaroli, Giovanni" userId="05b5fea3-1a55-497a-85a4-709615cdf7c4" providerId="ADAL" clId="{E7ABB403-74AE-4AB3-A432-2D71DF909B9D}" dt="2023-06-05T22:32:04.560" v="1423" actId="1076"/>
          <ac:picMkLst>
            <pc:docMk/>
            <pc:sldMk cId="2252699793" sldId="326"/>
            <ac:picMk id="2" creationId="{09AD7A3E-E4CE-8D48-C501-33A3CD15C0DF}"/>
          </ac:picMkLst>
        </pc:picChg>
        <pc:picChg chg="del">
          <ac:chgData name="Pinaroli, Giovanni" userId="05b5fea3-1a55-497a-85a4-709615cdf7c4" providerId="ADAL" clId="{E7ABB403-74AE-4AB3-A432-2D71DF909B9D}" dt="2023-06-05T22:28:02.878" v="1296" actId="478"/>
          <ac:picMkLst>
            <pc:docMk/>
            <pc:sldMk cId="2252699793" sldId="326"/>
            <ac:picMk id="10" creationId="{9B9C6A72-CCC4-3840-A28C-2EDE8DCFAF9F}"/>
          </ac:picMkLst>
        </pc:picChg>
        <pc:picChg chg="del">
          <ac:chgData name="Pinaroli, Giovanni" userId="05b5fea3-1a55-497a-85a4-709615cdf7c4" providerId="ADAL" clId="{E7ABB403-74AE-4AB3-A432-2D71DF909B9D}" dt="2023-06-05T22:27:57.425" v="1291" actId="478"/>
          <ac:picMkLst>
            <pc:docMk/>
            <pc:sldMk cId="2252699793" sldId="326"/>
            <ac:picMk id="11" creationId="{0E64D147-5730-916A-5EFE-93FF7A7202EA}"/>
          </ac:picMkLst>
        </pc:picChg>
        <pc:picChg chg="del">
          <ac:chgData name="Pinaroli, Giovanni" userId="05b5fea3-1a55-497a-85a4-709615cdf7c4" providerId="ADAL" clId="{E7ABB403-74AE-4AB3-A432-2D71DF909B9D}" dt="2023-06-05T22:27:53.490" v="1290" actId="478"/>
          <ac:picMkLst>
            <pc:docMk/>
            <pc:sldMk cId="2252699793" sldId="326"/>
            <ac:picMk id="20" creationId="{7E82B2C7-D870-C89F-FFCD-50901C341D70}"/>
          </ac:picMkLst>
        </pc:picChg>
      </pc:sldChg>
      <pc:sldChg chg="addSp delSp modSp new mod">
        <pc:chgData name="Pinaroli, Giovanni" userId="05b5fea3-1a55-497a-85a4-709615cdf7c4" providerId="ADAL" clId="{E7ABB403-74AE-4AB3-A432-2D71DF909B9D}" dt="2023-05-17T17:06:07.921" v="218" actId="1076"/>
        <pc:sldMkLst>
          <pc:docMk/>
          <pc:sldMk cId="946570320" sldId="327"/>
        </pc:sldMkLst>
        <pc:spChg chg="del">
          <ac:chgData name="Pinaroli, Giovanni" userId="05b5fea3-1a55-497a-85a4-709615cdf7c4" providerId="ADAL" clId="{E7ABB403-74AE-4AB3-A432-2D71DF909B9D}" dt="2023-05-17T17:05:27.697" v="168" actId="478"/>
          <ac:spMkLst>
            <pc:docMk/>
            <pc:sldMk cId="946570320" sldId="327"/>
            <ac:spMk id="2" creationId="{79707560-5274-5E45-9FEE-C7F462B35723}"/>
          </ac:spMkLst>
        </pc:spChg>
        <pc:spChg chg="add mod">
          <ac:chgData name="Pinaroli, Giovanni" userId="05b5fea3-1a55-497a-85a4-709615cdf7c4" providerId="ADAL" clId="{E7ABB403-74AE-4AB3-A432-2D71DF909B9D}" dt="2023-05-17T17:06:07.921" v="218" actId="1076"/>
          <ac:spMkLst>
            <pc:docMk/>
            <pc:sldMk cId="946570320" sldId="327"/>
            <ac:spMk id="7" creationId="{47B87DF5-EF90-E5F9-1659-4D252DF2BBBE}"/>
          </ac:spMkLst>
        </pc:spChg>
        <pc:picChg chg="add mod">
          <ac:chgData name="Pinaroli, Giovanni" userId="05b5fea3-1a55-497a-85a4-709615cdf7c4" providerId="ADAL" clId="{E7ABB403-74AE-4AB3-A432-2D71DF909B9D}" dt="2023-05-17T17:05:33.942" v="170"/>
          <ac:picMkLst>
            <pc:docMk/>
            <pc:sldMk cId="946570320" sldId="327"/>
            <ac:picMk id="4" creationId="{C66E4623-5837-1419-2D09-E28CAE58B7E3}"/>
          </ac:picMkLst>
        </pc:picChg>
        <pc:picChg chg="add mod">
          <ac:chgData name="Pinaroli, Giovanni" userId="05b5fea3-1a55-497a-85a4-709615cdf7c4" providerId="ADAL" clId="{E7ABB403-74AE-4AB3-A432-2D71DF909B9D}" dt="2023-05-17T17:05:33.942" v="170"/>
          <ac:picMkLst>
            <pc:docMk/>
            <pc:sldMk cId="946570320" sldId="327"/>
            <ac:picMk id="5" creationId="{E721AEEB-34A6-1D52-64C5-FE1631D9CA9D}"/>
          </ac:picMkLst>
        </pc:picChg>
        <pc:picChg chg="add mod">
          <ac:chgData name="Pinaroli, Giovanni" userId="05b5fea3-1a55-497a-85a4-709615cdf7c4" providerId="ADAL" clId="{E7ABB403-74AE-4AB3-A432-2D71DF909B9D}" dt="2023-05-17T17:05:33.942" v="170"/>
          <ac:picMkLst>
            <pc:docMk/>
            <pc:sldMk cId="946570320" sldId="327"/>
            <ac:picMk id="6" creationId="{8D3FBE69-B003-D440-60C7-7D5B44D43F36}"/>
          </ac:picMkLst>
        </pc:picChg>
      </pc:sldChg>
      <pc:sldChg chg="addSp delSp modSp new mod">
        <pc:chgData name="Pinaroli, Giovanni" userId="05b5fea3-1a55-497a-85a4-709615cdf7c4" providerId="ADAL" clId="{E7ABB403-74AE-4AB3-A432-2D71DF909B9D}" dt="2023-06-08T22:09:09.512" v="3836" actId="20577"/>
        <pc:sldMkLst>
          <pc:docMk/>
          <pc:sldMk cId="512955209" sldId="328"/>
        </pc:sldMkLst>
        <pc:spChg chg="del mod">
          <ac:chgData name="Pinaroli, Giovanni" userId="05b5fea3-1a55-497a-85a4-709615cdf7c4" providerId="ADAL" clId="{E7ABB403-74AE-4AB3-A432-2D71DF909B9D}" dt="2023-05-17T18:01:40.814" v="243" actId="478"/>
          <ac:spMkLst>
            <pc:docMk/>
            <pc:sldMk cId="512955209" sldId="328"/>
            <ac:spMk id="2" creationId="{AC1F0C1C-2736-10B4-9E5A-0EC26ABC7346}"/>
          </ac:spMkLst>
        </pc:spChg>
        <pc:spChg chg="add del mod">
          <ac:chgData name="Pinaroli, Giovanni" userId="05b5fea3-1a55-497a-85a4-709615cdf7c4" providerId="ADAL" clId="{E7ABB403-74AE-4AB3-A432-2D71DF909B9D}" dt="2023-05-17T18:01:48.759" v="244" actId="478"/>
          <ac:spMkLst>
            <pc:docMk/>
            <pc:sldMk cId="512955209" sldId="328"/>
            <ac:spMk id="5" creationId="{5978DFF9-98D7-1B6B-A5BD-C40399393B76}"/>
          </ac:spMkLst>
        </pc:spChg>
        <pc:spChg chg="add mod">
          <ac:chgData name="Pinaroli, Giovanni" userId="05b5fea3-1a55-497a-85a4-709615cdf7c4" providerId="ADAL" clId="{E7ABB403-74AE-4AB3-A432-2D71DF909B9D}" dt="2023-06-08T22:09:09.512" v="3836" actId="20577"/>
          <ac:spMkLst>
            <pc:docMk/>
            <pc:sldMk cId="512955209" sldId="328"/>
            <ac:spMk id="5" creationId="{A0AFD113-6352-56ED-8235-3E28A107635F}"/>
          </ac:spMkLst>
        </pc:spChg>
        <pc:spChg chg="add mod">
          <ac:chgData name="Pinaroli, Giovanni" userId="05b5fea3-1a55-497a-85a4-709615cdf7c4" providerId="ADAL" clId="{E7ABB403-74AE-4AB3-A432-2D71DF909B9D}" dt="2023-06-05T19:45:07.638" v="952" actId="20577"/>
          <ac:spMkLst>
            <pc:docMk/>
            <pc:sldMk cId="512955209" sldId="328"/>
            <ac:spMk id="6" creationId="{6BB2979F-A662-DCBE-58BF-6B163C1DEF8B}"/>
          </ac:spMkLst>
        </pc:spChg>
        <pc:spChg chg="add del mod">
          <ac:chgData name="Pinaroli, Giovanni" userId="05b5fea3-1a55-497a-85a4-709615cdf7c4" providerId="ADAL" clId="{E7ABB403-74AE-4AB3-A432-2D71DF909B9D}" dt="2023-06-05T18:45:27.714" v="697" actId="478"/>
          <ac:spMkLst>
            <pc:docMk/>
            <pc:sldMk cId="512955209" sldId="328"/>
            <ac:spMk id="8" creationId="{5AF87AEF-AC3F-1256-6480-A7F7B01ACBAA}"/>
          </ac:spMkLst>
        </pc:spChg>
        <pc:spChg chg="add del mod">
          <ac:chgData name="Pinaroli, Giovanni" userId="05b5fea3-1a55-497a-85a4-709615cdf7c4" providerId="ADAL" clId="{E7ABB403-74AE-4AB3-A432-2D71DF909B9D}" dt="2023-06-05T18:46:10.594" v="707" actId="478"/>
          <ac:spMkLst>
            <pc:docMk/>
            <pc:sldMk cId="512955209" sldId="328"/>
            <ac:spMk id="9" creationId="{503B9E11-11A9-37BE-FAD2-BEF39A5CA120}"/>
          </ac:spMkLst>
        </pc:spChg>
        <pc:spChg chg="add mod">
          <ac:chgData name="Pinaroli, Giovanni" userId="05b5fea3-1a55-497a-85a4-709615cdf7c4" providerId="ADAL" clId="{E7ABB403-74AE-4AB3-A432-2D71DF909B9D}" dt="2023-06-05T19:44:40.918" v="939" actId="403"/>
          <ac:spMkLst>
            <pc:docMk/>
            <pc:sldMk cId="512955209" sldId="328"/>
            <ac:spMk id="21" creationId="{F7B8CFA1-752C-043B-4F60-77A4109C3A82}"/>
          </ac:spMkLst>
        </pc:spChg>
        <pc:spChg chg="add mod">
          <ac:chgData name="Pinaroli, Giovanni" userId="05b5fea3-1a55-497a-85a4-709615cdf7c4" providerId="ADAL" clId="{E7ABB403-74AE-4AB3-A432-2D71DF909B9D}" dt="2023-06-05T19:58:18.995" v="958" actId="1076"/>
          <ac:spMkLst>
            <pc:docMk/>
            <pc:sldMk cId="512955209" sldId="328"/>
            <ac:spMk id="22" creationId="{597AA0EB-67C7-6840-C838-FD2BF5111192}"/>
          </ac:spMkLst>
        </pc:spChg>
        <pc:picChg chg="add mod modCrop">
          <ac:chgData name="Pinaroli, Giovanni" userId="05b5fea3-1a55-497a-85a4-709615cdf7c4" providerId="ADAL" clId="{E7ABB403-74AE-4AB3-A432-2D71DF909B9D}" dt="2023-06-05T19:59:59.764" v="959" actId="14100"/>
          <ac:picMkLst>
            <pc:docMk/>
            <pc:sldMk cId="512955209" sldId="328"/>
            <ac:picMk id="4" creationId="{CDEF66D3-711D-6257-3758-F04CEFB49F3E}"/>
          </ac:picMkLst>
        </pc:picChg>
        <pc:picChg chg="add del mod">
          <ac:chgData name="Pinaroli, Giovanni" userId="05b5fea3-1a55-497a-85a4-709615cdf7c4" providerId="ADAL" clId="{E7ABB403-74AE-4AB3-A432-2D71DF909B9D}" dt="2023-06-05T18:45:01.073" v="691" actId="478"/>
          <ac:picMkLst>
            <pc:docMk/>
            <pc:sldMk cId="512955209" sldId="328"/>
            <ac:picMk id="7" creationId="{B49303E7-94E3-6AFA-D60C-2786A8DD55F5}"/>
          </ac:picMkLst>
        </pc:picChg>
        <pc:picChg chg="add del mod">
          <ac:chgData name="Pinaroli, Giovanni" userId="05b5fea3-1a55-497a-85a4-709615cdf7c4" providerId="ADAL" clId="{E7ABB403-74AE-4AB3-A432-2D71DF909B9D}" dt="2023-06-05T19:15:42.277" v="812" actId="478"/>
          <ac:picMkLst>
            <pc:docMk/>
            <pc:sldMk cId="512955209" sldId="328"/>
            <ac:picMk id="11" creationId="{2032B517-58A3-8FAE-019A-22721EFA7CBF}"/>
          </ac:picMkLst>
        </pc:picChg>
        <pc:picChg chg="add del mod">
          <ac:chgData name="Pinaroli, Giovanni" userId="05b5fea3-1a55-497a-85a4-709615cdf7c4" providerId="ADAL" clId="{E7ABB403-74AE-4AB3-A432-2D71DF909B9D}" dt="2023-06-05T19:17:01.571" v="819" actId="478"/>
          <ac:picMkLst>
            <pc:docMk/>
            <pc:sldMk cId="512955209" sldId="328"/>
            <ac:picMk id="12" creationId="{3948AA02-892F-C790-DE48-BDF5A902DACF}"/>
          </ac:picMkLst>
        </pc:picChg>
        <pc:picChg chg="add del mod">
          <ac:chgData name="Pinaroli, Giovanni" userId="05b5fea3-1a55-497a-85a4-709615cdf7c4" providerId="ADAL" clId="{E7ABB403-74AE-4AB3-A432-2D71DF909B9D}" dt="2023-06-05T19:43:13.395" v="836" actId="478"/>
          <ac:picMkLst>
            <pc:docMk/>
            <pc:sldMk cId="512955209" sldId="328"/>
            <ac:picMk id="14" creationId="{CA9165E3-737D-2957-4EBE-B69C2BAFEDB8}"/>
          </ac:picMkLst>
        </pc:picChg>
        <pc:picChg chg="add del mod">
          <ac:chgData name="Pinaroli, Giovanni" userId="05b5fea3-1a55-497a-85a4-709615cdf7c4" providerId="ADAL" clId="{E7ABB403-74AE-4AB3-A432-2D71DF909B9D}" dt="2023-06-05T19:42:13.349" v="832" actId="478"/>
          <ac:picMkLst>
            <pc:docMk/>
            <pc:sldMk cId="512955209" sldId="328"/>
            <ac:picMk id="16" creationId="{67BEAC91-3A5C-8F8E-9041-8C1226CFABB3}"/>
          </ac:picMkLst>
        </pc:picChg>
        <pc:picChg chg="add del mod ord">
          <ac:chgData name="Pinaroli, Giovanni" userId="05b5fea3-1a55-497a-85a4-709615cdf7c4" providerId="ADAL" clId="{E7ABB403-74AE-4AB3-A432-2D71DF909B9D}" dt="2023-06-05T20:14:55.269" v="998" actId="478"/>
          <ac:picMkLst>
            <pc:docMk/>
            <pc:sldMk cId="512955209" sldId="328"/>
            <ac:picMk id="18" creationId="{05176400-AE32-D00C-E3FB-D3E2E991B704}"/>
          </ac:picMkLst>
        </pc:picChg>
        <pc:picChg chg="add mod ord">
          <ac:chgData name="Pinaroli, Giovanni" userId="05b5fea3-1a55-497a-85a4-709615cdf7c4" providerId="ADAL" clId="{E7ABB403-74AE-4AB3-A432-2D71DF909B9D}" dt="2023-06-05T19:44:25.074" v="932" actId="1038"/>
          <ac:picMkLst>
            <pc:docMk/>
            <pc:sldMk cId="512955209" sldId="328"/>
            <ac:picMk id="20" creationId="{18981682-0E2F-509E-82F5-A767E55BE920}"/>
          </ac:picMkLst>
        </pc:picChg>
        <pc:picChg chg="add del mod ord">
          <ac:chgData name="Pinaroli, Giovanni" userId="05b5fea3-1a55-497a-85a4-709615cdf7c4" providerId="ADAL" clId="{E7ABB403-74AE-4AB3-A432-2D71DF909B9D}" dt="2023-06-06T14:40:41.435" v="1966" actId="478"/>
          <ac:picMkLst>
            <pc:docMk/>
            <pc:sldMk cId="512955209" sldId="328"/>
            <ac:picMk id="24" creationId="{82D7293A-BA8F-B301-A23B-71D45746BC0F}"/>
          </ac:picMkLst>
        </pc:picChg>
        <pc:picChg chg="add del mod">
          <ac:chgData name="Pinaroli, Giovanni" userId="05b5fea3-1a55-497a-85a4-709615cdf7c4" providerId="ADAL" clId="{E7ABB403-74AE-4AB3-A432-2D71DF909B9D}" dt="2023-06-06T14:40:40.816" v="1965" actId="22"/>
          <ac:picMkLst>
            <pc:docMk/>
            <pc:sldMk cId="512955209" sldId="328"/>
            <ac:picMk id="26" creationId="{3FCF2DD7-9A67-183D-8292-9B420CDF2AAA}"/>
          </ac:picMkLst>
        </pc:picChg>
      </pc:sldChg>
      <pc:sldChg chg="modSp add del mod">
        <pc:chgData name="Pinaroli, Giovanni" userId="05b5fea3-1a55-497a-85a4-709615cdf7c4" providerId="ADAL" clId="{E7ABB403-74AE-4AB3-A432-2D71DF909B9D}" dt="2023-06-05T20:05:13.502" v="963" actId="2696"/>
        <pc:sldMkLst>
          <pc:docMk/>
          <pc:sldMk cId="2219511965" sldId="329"/>
        </pc:sldMkLst>
        <pc:spChg chg="mod">
          <ac:chgData name="Pinaroli, Giovanni" userId="05b5fea3-1a55-497a-85a4-709615cdf7c4" providerId="ADAL" clId="{E7ABB403-74AE-4AB3-A432-2D71DF909B9D}" dt="2023-05-17T18:10:25.991" v="354" actId="20577"/>
          <ac:spMkLst>
            <pc:docMk/>
            <pc:sldMk cId="2219511965" sldId="329"/>
            <ac:spMk id="6" creationId="{6BB2979F-A662-DCBE-58BF-6B163C1DEF8B}"/>
          </ac:spMkLst>
        </pc:spChg>
      </pc:sldChg>
      <pc:sldChg chg="modSp mod">
        <pc:chgData name="Pinaroli, Giovanni" userId="05b5fea3-1a55-497a-85a4-709615cdf7c4" providerId="ADAL" clId="{E7ABB403-74AE-4AB3-A432-2D71DF909B9D}" dt="2023-06-05T22:30:46.759" v="1407" actId="207"/>
        <pc:sldMkLst>
          <pc:docMk/>
          <pc:sldMk cId="2197766423" sldId="330"/>
        </pc:sldMkLst>
        <pc:spChg chg="mod">
          <ac:chgData name="Pinaroli, Giovanni" userId="05b5fea3-1a55-497a-85a4-709615cdf7c4" providerId="ADAL" clId="{E7ABB403-74AE-4AB3-A432-2D71DF909B9D}" dt="2023-06-05T22:30:46.759" v="1407" actId="207"/>
          <ac:spMkLst>
            <pc:docMk/>
            <pc:sldMk cId="2197766423" sldId="330"/>
            <ac:spMk id="5" creationId="{F734DD49-3A40-FCB7-FDBE-EC556F21A56F}"/>
          </ac:spMkLst>
        </pc:spChg>
        <pc:graphicFrameChg chg="modGraphic">
          <ac:chgData name="Pinaroli, Giovanni" userId="05b5fea3-1a55-497a-85a4-709615cdf7c4" providerId="ADAL" clId="{E7ABB403-74AE-4AB3-A432-2D71DF909B9D}" dt="2023-06-05T13:38:42.121" v="364" actId="12385"/>
          <ac:graphicFrameMkLst>
            <pc:docMk/>
            <pc:sldMk cId="2197766423" sldId="330"/>
            <ac:graphicFrameMk id="16" creationId="{6A5A6501-1FD5-7F06-71D9-F59ABE16510B}"/>
          </ac:graphicFrameMkLst>
        </pc:graphicFrameChg>
      </pc:sldChg>
      <pc:sldChg chg="addSp delSp modSp mod">
        <pc:chgData name="Pinaroli, Giovanni" userId="05b5fea3-1a55-497a-85a4-709615cdf7c4" providerId="ADAL" clId="{E7ABB403-74AE-4AB3-A432-2D71DF909B9D}" dt="2023-06-08T16:34:26.017" v="3415" actId="113"/>
        <pc:sldMkLst>
          <pc:docMk/>
          <pc:sldMk cId="1476423975" sldId="332"/>
        </pc:sldMkLst>
        <pc:spChg chg="del mod">
          <ac:chgData name="Pinaroli, Giovanni" userId="05b5fea3-1a55-497a-85a4-709615cdf7c4" providerId="ADAL" clId="{E7ABB403-74AE-4AB3-A432-2D71DF909B9D}" dt="2023-06-07T22:14:16.589" v="3095" actId="478"/>
          <ac:spMkLst>
            <pc:docMk/>
            <pc:sldMk cId="1476423975" sldId="332"/>
            <ac:spMk id="2" creationId="{53B2AE46-B3D2-054A-9F92-273948CEEE54}"/>
          </ac:spMkLst>
        </pc:spChg>
        <pc:spChg chg="add mod">
          <ac:chgData name="Pinaroli, Giovanni" userId="05b5fea3-1a55-497a-85a4-709615cdf7c4" providerId="ADAL" clId="{E7ABB403-74AE-4AB3-A432-2D71DF909B9D}" dt="2023-06-07T22:14:01.959" v="3094" actId="20577"/>
          <ac:spMkLst>
            <pc:docMk/>
            <pc:sldMk cId="1476423975" sldId="332"/>
            <ac:spMk id="4" creationId="{DEF65AD8-BC0B-F608-F759-864420467F39}"/>
          </ac:spMkLst>
        </pc:spChg>
        <pc:spChg chg="add del mod">
          <ac:chgData name="Pinaroli, Giovanni" userId="05b5fea3-1a55-497a-85a4-709615cdf7c4" providerId="ADAL" clId="{E7ABB403-74AE-4AB3-A432-2D71DF909B9D}" dt="2023-06-07T22:14:20.135" v="3096" actId="478"/>
          <ac:spMkLst>
            <pc:docMk/>
            <pc:sldMk cId="1476423975" sldId="332"/>
            <ac:spMk id="6" creationId="{75C21D45-548A-451E-D63F-9E6EF116EBF9}"/>
          </ac:spMkLst>
        </pc:spChg>
        <pc:spChg chg="add mod">
          <ac:chgData name="Pinaroli, Giovanni" userId="05b5fea3-1a55-497a-85a4-709615cdf7c4" providerId="ADAL" clId="{E7ABB403-74AE-4AB3-A432-2D71DF909B9D}" dt="2023-06-07T22:17:15.383" v="3227" actId="20577"/>
          <ac:spMkLst>
            <pc:docMk/>
            <pc:sldMk cId="1476423975" sldId="332"/>
            <ac:spMk id="7" creationId="{5AC04A1D-4B2F-6F13-F5D5-0D2257F34C00}"/>
          </ac:spMkLst>
        </pc:spChg>
        <pc:spChg chg="add mod">
          <ac:chgData name="Pinaroli, Giovanni" userId="05b5fea3-1a55-497a-85a4-709615cdf7c4" providerId="ADAL" clId="{E7ABB403-74AE-4AB3-A432-2D71DF909B9D}" dt="2023-06-07T22:33:58.964" v="3343" actId="208"/>
          <ac:spMkLst>
            <pc:docMk/>
            <pc:sldMk cId="1476423975" sldId="332"/>
            <ac:spMk id="8" creationId="{89E74138-FF09-46DB-1E57-CC1E3A3AA3A8}"/>
          </ac:spMkLst>
        </pc:spChg>
        <pc:spChg chg="mod">
          <ac:chgData name="Pinaroli, Giovanni" userId="05b5fea3-1a55-497a-85a4-709615cdf7c4" providerId="ADAL" clId="{E7ABB403-74AE-4AB3-A432-2D71DF909B9D}" dt="2023-06-08T16:34:26.017" v="3415" actId="113"/>
          <ac:spMkLst>
            <pc:docMk/>
            <pc:sldMk cId="1476423975" sldId="332"/>
            <ac:spMk id="26" creationId="{EB906D30-1251-4AF7-8198-64AE6CF5A8A6}"/>
          </ac:spMkLst>
        </pc:spChg>
        <pc:spChg chg="mod">
          <ac:chgData name="Pinaroli, Giovanni" userId="05b5fea3-1a55-497a-85a4-709615cdf7c4" providerId="ADAL" clId="{E7ABB403-74AE-4AB3-A432-2D71DF909B9D}" dt="2023-06-07T22:17:27.924" v="3231" actId="1076"/>
          <ac:spMkLst>
            <pc:docMk/>
            <pc:sldMk cId="1476423975" sldId="332"/>
            <ac:spMk id="27" creationId="{C93DCC49-E58A-4C47-8478-C13F9889F32B}"/>
          </ac:spMkLst>
        </pc:spChg>
        <pc:spChg chg="mod">
          <ac:chgData name="Pinaroli, Giovanni" userId="05b5fea3-1a55-497a-85a4-709615cdf7c4" providerId="ADAL" clId="{E7ABB403-74AE-4AB3-A432-2D71DF909B9D}" dt="2023-06-07T22:17:21.669" v="3229" actId="1076"/>
          <ac:spMkLst>
            <pc:docMk/>
            <pc:sldMk cId="1476423975" sldId="332"/>
            <ac:spMk id="28" creationId="{33D56672-D7A9-4B03-BB74-17C57A9A5766}"/>
          </ac:spMkLst>
        </pc:spChg>
        <pc:spChg chg="mod">
          <ac:chgData name="Pinaroli, Giovanni" userId="05b5fea3-1a55-497a-85a4-709615cdf7c4" providerId="ADAL" clId="{E7ABB403-74AE-4AB3-A432-2D71DF909B9D}" dt="2023-06-07T23:01:39.861" v="3370" actId="113"/>
          <ac:spMkLst>
            <pc:docMk/>
            <pc:sldMk cId="1476423975" sldId="332"/>
            <ac:spMk id="29" creationId="{F8FC1AE6-2FF5-441F-869B-83BE1C05E323}"/>
          </ac:spMkLst>
        </pc:spChg>
        <pc:spChg chg="mod">
          <ac:chgData name="Pinaroli, Giovanni" userId="05b5fea3-1a55-497a-85a4-709615cdf7c4" providerId="ADAL" clId="{E7ABB403-74AE-4AB3-A432-2D71DF909B9D}" dt="2023-06-07T22:17:44.880" v="3239" actId="20577"/>
          <ac:spMkLst>
            <pc:docMk/>
            <pc:sldMk cId="1476423975" sldId="332"/>
            <ac:spMk id="31" creationId="{D981C9EC-2E07-47C5-947B-06F0B8148FB4}"/>
          </ac:spMkLst>
        </pc:spChg>
        <pc:spChg chg="mod">
          <ac:chgData name="Pinaroli, Giovanni" userId="05b5fea3-1a55-497a-85a4-709615cdf7c4" providerId="ADAL" clId="{E7ABB403-74AE-4AB3-A432-2D71DF909B9D}" dt="2023-06-07T22:17:49.020" v="3240" actId="1076"/>
          <ac:spMkLst>
            <pc:docMk/>
            <pc:sldMk cId="1476423975" sldId="332"/>
            <ac:spMk id="32" creationId="{8E975741-04B3-469A-8E22-102A88B1E35E}"/>
          </ac:spMkLst>
        </pc:spChg>
        <pc:spChg chg="mod">
          <ac:chgData name="Pinaroli, Giovanni" userId="05b5fea3-1a55-497a-85a4-709615cdf7c4" providerId="ADAL" clId="{E7ABB403-74AE-4AB3-A432-2D71DF909B9D}" dt="2023-06-07T22:17:53.140" v="3241" actId="1076"/>
          <ac:spMkLst>
            <pc:docMk/>
            <pc:sldMk cId="1476423975" sldId="332"/>
            <ac:spMk id="33" creationId="{4C8E37B7-8DAF-485C-B558-3842DC5778D9}"/>
          </ac:spMkLst>
        </pc:spChg>
        <pc:spChg chg="mod">
          <ac:chgData name="Pinaroli, Giovanni" userId="05b5fea3-1a55-497a-85a4-709615cdf7c4" providerId="ADAL" clId="{E7ABB403-74AE-4AB3-A432-2D71DF909B9D}" dt="2023-06-07T22:17:55.908" v="3242" actId="1076"/>
          <ac:spMkLst>
            <pc:docMk/>
            <pc:sldMk cId="1476423975" sldId="332"/>
            <ac:spMk id="34" creationId="{D8C5E95A-0F5C-40A2-8B77-88067180EC03}"/>
          </ac:spMkLst>
        </pc:spChg>
        <pc:spChg chg="del">
          <ac:chgData name="Pinaroli, Giovanni" userId="05b5fea3-1a55-497a-85a4-709615cdf7c4" providerId="ADAL" clId="{E7ABB403-74AE-4AB3-A432-2D71DF909B9D}" dt="2023-06-07T22:14:26.821" v="3097" actId="478"/>
          <ac:spMkLst>
            <pc:docMk/>
            <pc:sldMk cId="1476423975" sldId="332"/>
            <ac:spMk id="39" creationId="{D6DADCFF-3E78-48B1-BAB4-79C6154EA346}"/>
          </ac:spMkLst>
        </pc:spChg>
        <pc:spChg chg="del">
          <ac:chgData name="Pinaroli, Giovanni" userId="05b5fea3-1a55-497a-85a4-709615cdf7c4" providerId="ADAL" clId="{E7ABB403-74AE-4AB3-A432-2D71DF909B9D}" dt="2023-06-07T22:33:31.593" v="3338" actId="478"/>
          <ac:spMkLst>
            <pc:docMk/>
            <pc:sldMk cId="1476423975" sldId="332"/>
            <ac:spMk id="40" creationId="{E2B6253A-DEF6-4649-9859-B0CDB7E48773}"/>
          </ac:spMkLst>
        </pc:spChg>
        <pc:spChg chg="del">
          <ac:chgData name="Pinaroli, Giovanni" userId="05b5fea3-1a55-497a-85a4-709615cdf7c4" providerId="ADAL" clId="{E7ABB403-74AE-4AB3-A432-2D71DF909B9D}" dt="2023-06-07T22:14:28.244" v="3098" actId="478"/>
          <ac:spMkLst>
            <pc:docMk/>
            <pc:sldMk cId="1476423975" sldId="332"/>
            <ac:spMk id="41" creationId="{F8813C69-5B14-45C7-A5D3-A9C979BE4371}"/>
          </ac:spMkLst>
        </pc:spChg>
        <pc:grpChg chg="mod">
          <ac:chgData name="Pinaroli, Giovanni" userId="05b5fea3-1a55-497a-85a4-709615cdf7c4" providerId="ADAL" clId="{E7ABB403-74AE-4AB3-A432-2D71DF909B9D}" dt="2023-06-07T22:17:19.020" v="3228" actId="1076"/>
          <ac:grpSpMkLst>
            <pc:docMk/>
            <pc:sldMk cId="1476423975" sldId="332"/>
            <ac:grpSpMk id="36" creationId="{203EB7B2-3A96-42EA-B9EB-7BECAE2ABAD8}"/>
          </ac:grpSpMkLst>
        </pc:grpChg>
        <pc:picChg chg="mod">
          <ac:chgData name="Pinaroli, Giovanni" userId="05b5fea3-1a55-497a-85a4-709615cdf7c4" providerId="ADAL" clId="{E7ABB403-74AE-4AB3-A432-2D71DF909B9D}" dt="2023-06-07T22:15:14.790" v="3106" actId="1076"/>
          <ac:picMkLst>
            <pc:docMk/>
            <pc:sldMk cId="1476423975" sldId="332"/>
            <ac:picMk id="23" creationId="{0E54908E-C6E4-45B6-B2C6-01A718B2EF4E}"/>
          </ac:picMkLst>
        </pc:picChg>
        <pc:picChg chg="mod">
          <ac:chgData name="Pinaroli, Giovanni" userId="05b5fea3-1a55-497a-85a4-709615cdf7c4" providerId="ADAL" clId="{E7ABB403-74AE-4AB3-A432-2D71DF909B9D}" dt="2023-06-07T22:17:24.333" v="3230" actId="1076"/>
          <ac:picMkLst>
            <pc:docMk/>
            <pc:sldMk cId="1476423975" sldId="332"/>
            <ac:picMk id="24" creationId="{77AA224E-DF2D-40F0-BC73-D79BC0877F90}"/>
          </ac:picMkLst>
        </pc:picChg>
        <pc:picChg chg="del mod">
          <ac:chgData name="Pinaroli, Giovanni" userId="05b5fea3-1a55-497a-85a4-709615cdf7c4" providerId="ADAL" clId="{E7ABB403-74AE-4AB3-A432-2D71DF909B9D}" dt="2023-06-07T22:15:04.597" v="3103" actId="478"/>
          <ac:picMkLst>
            <pc:docMk/>
            <pc:sldMk cId="1476423975" sldId="332"/>
            <ac:picMk id="25" creationId="{34704ABD-2B7C-4D8B-91D5-85252EF21A06}"/>
          </ac:picMkLst>
        </pc:picChg>
      </pc:sldChg>
      <pc:sldChg chg="addSp delSp modSp mod">
        <pc:chgData name="Pinaroli, Giovanni" userId="05b5fea3-1a55-497a-85a4-709615cdf7c4" providerId="ADAL" clId="{E7ABB403-74AE-4AB3-A432-2D71DF909B9D}" dt="2023-06-09T16:53:29.683" v="4052" actId="1076"/>
        <pc:sldMkLst>
          <pc:docMk/>
          <pc:sldMk cId="3497774231" sldId="333"/>
        </pc:sldMkLst>
        <pc:spChg chg="mod">
          <ac:chgData name="Pinaroli, Giovanni" userId="05b5fea3-1a55-497a-85a4-709615cdf7c4" providerId="ADAL" clId="{E7ABB403-74AE-4AB3-A432-2D71DF909B9D}" dt="2023-06-08T16:56:33.538" v="3425" actId="27636"/>
          <ac:spMkLst>
            <pc:docMk/>
            <pc:sldMk cId="3497774231" sldId="333"/>
            <ac:spMk id="2" creationId="{53B2AE46-B3D2-054A-9F92-273948CEEE54}"/>
          </ac:spMkLst>
        </pc:spChg>
        <pc:spChg chg="mod">
          <ac:chgData name="Pinaroli, Giovanni" userId="05b5fea3-1a55-497a-85a4-709615cdf7c4" providerId="ADAL" clId="{E7ABB403-74AE-4AB3-A432-2D71DF909B9D}" dt="2023-06-09T16:52:53.468" v="4044" actId="1076"/>
          <ac:spMkLst>
            <pc:docMk/>
            <pc:sldMk cId="3497774231" sldId="333"/>
            <ac:spMk id="4" creationId="{3411048C-A9F4-4FDA-AA4E-31BFE745ED9C}"/>
          </ac:spMkLst>
        </pc:spChg>
        <pc:spChg chg="add mod">
          <ac:chgData name="Pinaroli, Giovanni" userId="05b5fea3-1a55-497a-85a4-709615cdf7c4" providerId="ADAL" clId="{E7ABB403-74AE-4AB3-A432-2D71DF909B9D}" dt="2023-06-09T16:46:29.029" v="3902" actId="1076"/>
          <ac:spMkLst>
            <pc:docMk/>
            <pc:sldMk cId="3497774231" sldId="333"/>
            <ac:spMk id="14" creationId="{29D6F240-EFDD-1C89-9830-A5E674FADB2A}"/>
          </ac:spMkLst>
        </pc:spChg>
        <pc:spChg chg="add mod">
          <ac:chgData name="Pinaroli, Giovanni" userId="05b5fea3-1a55-497a-85a4-709615cdf7c4" providerId="ADAL" clId="{E7ABB403-74AE-4AB3-A432-2D71DF909B9D}" dt="2023-06-09T16:46:42.661" v="3907" actId="1076"/>
          <ac:spMkLst>
            <pc:docMk/>
            <pc:sldMk cId="3497774231" sldId="333"/>
            <ac:spMk id="15" creationId="{7E7CE664-5EDB-AFDE-BC6E-922C02E3622F}"/>
          </ac:spMkLst>
        </pc:spChg>
        <pc:spChg chg="mod">
          <ac:chgData name="Pinaroli, Giovanni" userId="05b5fea3-1a55-497a-85a4-709615cdf7c4" providerId="ADAL" clId="{E7ABB403-74AE-4AB3-A432-2D71DF909B9D}" dt="2023-06-09T16:52:37.610" v="4043" actId="20577"/>
          <ac:spMkLst>
            <pc:docMk/>
            <pc:sldMk cId="3497774231" sldId="333"/>
            <ac:spMk id="17" creationId="{F2D2A304-FA10-46C6-8D15-2582BA4F01F7}"/>
          </ac:spMkLst>
        </pc:spChg>
        <pc:spChg chg="add mod">
          <ac:chgData name="Pinaroli, Giovanni" userId="05b5fea3-1a55-497a-85a4-709615cdf7c4" providerId="ADAL" clId="{E7ABB403-74AE-4AB3-A432-2D71DF909B9D}" dt="2023-06-09T16:53:29.683" v="4052" actId="1076"/>
          <ac:spMkLst>
            <pc:docMk/>
            <pc:sldMk cId="3497774231" sldId="333"/>
            <ac:spMk id="19" creationId="{DD45E453-2DAB-B0EE-BF8A-32BF20A0E430}"/>
          </ac:spMkLst>
        </pc:spChg>
        <pc:spChg chg="mod">
          <ac:chgData name="Pinaroli, Giovanni" userId="05b5fea3-1a55-497a-85a4-709615cdf7c4" providerId="ADAL" clId="{E7ABB403-74AE-4AB3-A432-2D71DF909B9D}" dt="2023-06-09T16:49:54.555" v="4016" actId="20577"/>
          <ac:spMkLst>
            <pc:docMk/>
            <pc:sldMk cId="3497774231" sldId="333"/>
            <ac:spMk id="23" creationId="{E62A41F4-71CF-4B96-9729-CDDB54AB9656}"/>
          </ac:spMkLst>
        </pc:spChg>
        <pc:spChg chg="mod">
          <ac:chgData name="Pinaroli, Giovanni" userId="05b5fea3-1a55-497a-85a4-709615cdf7c4" providerId="ADAL" clId="{E7ABB403-74AE-4AB3-A432-2D71DF909B9D}" dt="2023-06-09T16:52:53.468" v="4044" actId="1076"/>
          <ac:spMkLst>
            <pc:docMk/>
            <pc:sldMk cId="3497774231" sldId="333"/>
            <ac:spMk id="24" creationId="{32123BA4-EEA5-4D53-8B19-4225153F7B15}"/>
          </ac:spMkLst>
        </pc:spChg>
        <pc:spChg chg="del mod">
          <ac:chgData name="Pinaroli, Giovanni" userId="05b5fea3-1a55-497a-85a4-709615cdf7c4" providerId="ADAL" clId="{E7ABB403-74AE-4AB3-A432-2D71DF909B9D}" dt="2023-06-09T16:50:03.638" v="4018" actId="478"/>
          <ac:spMkLst>
            <pc:docMk/>
            <pc:sldMk cId="3497774231" sldId="333"/>
            <ac:spMk id="28" creationId="{412E7670-475C-44BC-A678-FD13BCB789C7}"/>
          </ac:spMkLst>
        </pc:spChg>
        <pc:spChg chg="mod">
          <ac:chgData name="Pinaroli, Giovanni" userId="05b5fea3-1a55-497a-85a4-709615cdf7c4" providerId="ADAL" clId="{E7ABB403-74AE-4AB3-A432-2D71DF909B9D}" dt="2023-06-09T16:52:53.468" v="4044" actId="1076"/>
          <ac:spMkLst>
            <pc:docMk/>
            <pc:sldMk cId="3497774231" sldId="333"/>
            <ac:spMk id="29" creationId="{670A85F7-366E-434F-A3B5-59C1B213AB13}"/>
          </ac:spMkLst>
        </pc:spChg>
        <pc:grpChg chg="del">
          <ac:chgData name="Pinaroli, Giovanni" userId="05b5fea3-1a55-497a-85a4-709615cdf7c4" providerId="ADAL" clId="{E7ABB403-74AE-4AB3-A432-2D71DF909B9D}" dt="2023-06-09T16:43:30.245" v="3839" actId="478"/>
          <ac:grpSpMkLst>
            <pc:docMk/>
            <pc:sldMk cId="3497774231" sldId="333"/>
            <ac:grpSpMk id="32" creationId="{2C9F721F-F1D5-4353-BA60-624BE3BF1145}"/>
          </ac:grpSpMkLst>
        </pc:grpChg>
        <pc:grpChg chg="del">
          <ac:chgData name="Pinaroli, Giovanni" userId="05b5fea3-1a55-497a-85a4-709615cdf7c4" providerId="ADAL" clId="{E7ABB403-74AE-4AB3-A432-2D71DF909B9D}" dt="2023-06-09T16:43:31.045" v="3840" actId="478"/>
          <ac:grpSpMkLst>
            <pc:docMk/>
            <pc:sldMk cId="3497774231" sldId="333"/>
            <ac:grpSpMk id="33" creationId="{CC4051E2-54A7-444F-A3CF-AD0BDAE8C871}"/>
          </ac:grpSpMkLst>
        </pc:grpChg>
        <pc:grpChg chg="del">
          <ac:chgData name="Pinaroli, Giovanni" userId="05b5fea3-1a55-497a-85a4-709615cdf7c4" providerId="ADAL" clId="{E7ABB403-74AE-4AB3-A432-2D71DF909B9D}" dt="2023-06-09T16:43:31.957" v="3841" actId="478"/>
          <ac:grpSpMkLst>
            <pc:docMk/>
            <pc:sldMk cId="3497774231" sldId="333"/>
            <ac:grpSpMk id="34" creationId="{4B4E6FC1-1474-401A-BC26-4495D08990AC}"/>
          </ac:grpSpMkLst>
        </pc:grpChg>
        <pc:graphicFrameChg chg="del">
          <ac:chgData name="Pinaroli, Giovanni" userId="05b5fea3-1a55-497a-85a4-709615cdf7c4" providerId="ADAL" clId="{E7ABB403-74AE-4AB3-A432-2D71DF909B9D}" dt="2023-06-09T16:46:47.494" v="3908" actId="478"/>
          <ac:graphicFrameMkLst>
            <pc:docMk/>
            <pc:sldMk cId="3497774231" sldId="333"/>
            <ac:graphicFrameMk id="27" creationId="{168EC807-04FF-4919-B55F-07DC3F203447}"/>
          </ac:graphicFrameMkLst>
        </pc:graphicFrameChg>
        <pc:picChg chg="mod">
          <ac:chgData name="Pinaroli, Giovanni" userId="05b5fea3-1a55-497a-85a4-709615cdf7c4" providerId="ADAL" clId="{E7ABB403-74AE-4AB3-A432-2D71DF909B9D}" dt="2023-06-09T16:52:53.468" v="4044" actId="1076"/>
          <ac:picMkLst>
            <pc:docMk/>
            <pc:sldMk cId="3497774231" sldId="333"/>
            <ac:picMk id="5" creationId="{88AEAB83-2C1B-42A5-A4BA-A3C5ABAC0B54}"/>
          </ac:picMkLst>
        </pc:picChg>
        <pc:picChg chg="add mod modCrop">
          <ac:chgData name="Pinaroli, Giovanni" userId="05b5fea3-1a55-497a-85a4-709615cdf7c4" providerId="ADAL" clId="{E7ABB403-74AE-4AB3-A432-2D71DF909B9D}" dt="2023-06-09T16:45:57.876" v="3888" actId="1076"/>
          <ac:picMkLst>
            <pc:docMk/>
            <pc:sldMk cId="3497774231" sldId="333"/>
            <ac:picMk id="7" creationId="{EC17179E-C92F-4CB1-4589-55485CFFC688}"/>
          </ac:picMkLst>
        </pc:picChg>
        <pc:picChg chg="add mod ord modCrop">
          <ac:chgData name="Pinaroli, Giovanni" userId="05b5fea3-1a55-497a-85a4-709615cdf7c4" providerId="ADAL" clId="{E7ABB403-74AE-4AB3-A432-2D71DF909B9D}" dt="2023-06-09T16:45:57.876" v="3888" actId="1076"/>
          <ac:picMkLst>
            <pc:docMk/>
            <pc:sldMk cId="3497774231" sldId="333"/>
            <ac:picMk id="11" creationId="{8A2499C1-8C28-233C-C84F-D019088E60EF}"/>
          </ac:picMkLst>
        </pc:picChg>
        <pc:picChg chg="add mod">
          <ac:chgData name="Pinaroli, Giovanni" userId="05b5fea3-1a55-497a-85a4-709615cdf7c4" providerId="ADAL" clId="{E7ABB403-74AE-4AB3-A432-2D71DF909B9D}" dt="2023-06-09T16:46:06.820" v="3891" actId="1076"/>
          <ac:picMkLst>
            <pc:docMk/>
            <pc:sldMk cId="3497774231" sldId="333"/>
            <ac:picMk id="13" creationId="{6161B7BE-1459-8DBB-4DDF-00FC66E1ED49}"/>
          </ac:picMkLst>
        </pc:picChg>
        <pc:picChg chg="add mod modCrop">
          <ac:chgData name="Pinaroli, Giovanni" userId="05b5fea3-1a55-497a-85a4-709615cdf7c4" providerId="ADAL" clId="{E7ABB403-74AE-4AB3-A432-2D71DF909B9D}" dt="2023-06-09T16:50:00.061" v="4017" actId="1076"/>
          <ac:picMkLst>
            <pc:docMk/>
            <pc:sldMk cId="3497774231" sldId="333"/>
            <ac:picMk id="18" creationId="{4A7C2D9C-C516-A079-F966-D30B2B34E054}"/>
          </ac:picMkLst>
        </pc:picChg>
      </pc:sldChg>
      <pc:sldChg chg="modSp mod ord">
        <pc:chgData name="Pinaroli, Giovanni" userId="05b5fea3-1a55-497a-85a4-709615cdf7c4" providerId="ADAL" clId="{E7ABB403-74AE-4AB3-A432-2D71DF909B9D}" dt="2023-06-07T19:07:13.125" v="2267" actId="207"/>
        <pc:sldMkLst>
          <pc:docMk/>
          <pc:sldMk cId="3729017352" sldId="334"/>
        </pc:sldMkLst>
        <pc:spChg chg="mod">
          <ac:chgData name="Pinaroli, Giovanni" userId="05b5fea3-1a55-497a-85a4-709615cdf7c4" providerId="ADAL" clId="{E7ABB403-74AE-4AB3-A432-2D71DF909B9D}" dt="2023-06-07T19:07:13.125" v="2267" actId="207"/>
          <ac:spMkLst>
            <pc:docMk/>
            <pc:sldMk cId="3729017352" sldId="334"/>
            <ac:spMk id="15" creationId="{1491F0B4-E97E-41CF-9E21-1A901C4760FB}"/>
          </ac:spMkLst>
        </pc:spChg>
      </pc:sldChg>
      <pc:sldChg chg="addSp delSp modSp mod">
        <pc:chgData name="Pinaroli, Giovanni" userId="05b5fea3-1a55-497a-85a4-709615cdf7c4" providerId="ADAL" clId="{E7ABB403-74AE-4AB3-A432-2D71DF909B9D}" dt="2023-06-05T14:23:24.156" v="522" actId="20577"/>
        <pc:sldMkLst>
          <pc:docMk/>
          <pc:sldMk cId="2319462281" sldId="335"/>
        </pc:sldMkLst>
        <pc:spChg chg="add del mod">
          <ac:chgData name="Pinaroli, Giovanni" userId="05b5fea3-1a55-497a-85a4-709615cdf7c4" providerId="ADAL" clId="{E7ABB403-74AE-4AB3-A432-2D71DF909B9D}" dt="2023-06-05T14:22:53.517" v="484" actId="478"/>
          <ac:spMkLst>
            <pc:docMk/>
            <pc:sldMk cId="2319462281" sldId="335"/>
            <ac:spMk id="2" creationId="{7F1C4D8B-1A1B-3953-693E-5F0711C9460D}"/>
          </ac:spMkLst>
        </pc:spChg>
        <pc:spChg chg="add mod">
          <ac:chgData name="Pinaroli, Giovanni" userId="05b5fea3-1a55-497a-85a4-709615cdf7c4" providerId="ADAL" clId="{E7ABB403-74AE-4AB3-A432-2D71DF909B9D}" dt="2023-06-05T14:23:10.242" v="510" actId="1076"/>
          <ac:spMkLst>
            <pc:docMk/>
            <pc:sldMk cId="2319462281" sldId="335"/>
            <ac:spMk id="3" creationId="{251392FD-AF22-99E1-9B2A-559A58DFD41A}"/>
          </ac:spMkLst>
        </pc:spChg>
        <pc:spChg chg="mod">
          <ac:chgData name="Pinaroli, Giovanni" userId="05b5fea3-1a55-497a-85a4-709615cdf7c4" providerId="ADAL" clId="{E7ABB403-74AE-4AB3-A432-2D71DF909B9D}" dt="2023-06-05T14:22:33.164" v="480" actId="20577"/>
          <ac:spMkLst>
            <pc:docMk/>
            <pc:sldMk cId="2319462281" sldId="335"/>
            <ac:spMk id="17" creationId="{67D18DAE-3FBC-E719-9BF8-F8CE8E2BB271}"/>
          </ac:spMkLst>
        </pc:spChg>
        <pc:spChg chg="mod">
          <ac:chgData name="Pinaroli, Giovanni" userId="05b5fea3-1a55-497a-85a4-709615cdf7c4" providerId="ADAL" clId="{E7ABB403-74AE-4AB3-A432-2D71DF909B9D}" dt="2023-06-05T14:22:37.352" v="481" actId="1076"/>
          <ac:spMkLst>
            <pc:docMk/>
            <pc:sldMk cId="2319462281" sldId="335"/>
            <ac:spMk id="18" creationId="{314E6E08-4075-D57B-F43F-BD619C61F008}"/>
          </ac:spMkLst>
        </pc:spChg>
        <pc:spChg chg="mod">
          <ac:chgData name="Pinaroli, Giovanni" userId="05b5fea3-1a55-497a-85a4-709615cdf7c4" providerId="ADAL" clId="{E7ABB403-74AE-4AB3-A432-2D71DF909B9D}" dt="2023-06-05T14:23:24.156" v="522" actId="20577"/>
          <ac:spMkLst>
            <pc:docMk/>
            <pc:sldMk cId="2319462281" sldId="335"/>
            <ac:spMk id="19" creationId="{401C65A5-1216-7B46-7FC8-844D6161F38E}"/>
          </ac:spMkLst>
        </pc:spChg>
        <pc:spChg chg="mod">
          <ac:chgData name="Pinaroli, Giovanni" userId="05b5fea3-1a55-497a-85a4-709615cdf7c4" providerId="ADAL" clId="{E7ABB403-74AE-4AB3-A432-2D71DF909B9D}" dt="2023-06-05T14:23:13.337" v="511" actId="1076"/>
          <ac:spMkLst>
            <pc:docMk/>
            <pc:sldMk cId="2319462281" sldId="335"/>
            <ac:spMk id="20" creationId="{BD659689-56C2-490A-413D-607D5A592E5D}"/>
          </ac:spMkLst>
        </pc:spChg>
        <pc:picChg chg="add mod">
          <ac:chgData name="Pinaroli, Giovanni" userId="05b5fea3-1a55-497a-85a4-709615cdf7c4" providerId="ADAL" clId="{E7ABB403-74AE-4AB3-A432-2D71DF909B9D}" dt="2023-06-05T14:22:11.104" v="459" actId="1076"/>
          <ac:picMkLst>
            <pc:docMk/>
            <pc:sldMk cId="2319462281" sldId="335"/>
            <ac:picMk id="1026" creationId="{03884597-4351-752E-EAB6-578D327A0B8E}"/>
          </ac:picMkLst>
        </pc:picChg>
        <pc:picChg chg="del mod">
          <ac:chgData name="Pinaroli, Giovanni" userId="05b5fea3-1a55-497a-85a4-709615cdf7c4" providerId="ADAL" clId="{E7ABB403-74AE-4AB3-A432-2D71DF909B9D}" dt="2023-06-05T14:21:59.290" v="455" actId="478"/>
          <ac:picMkLst>
            <pc:docMk/>
            <pc:sldMk cId="2319462281" sldId="335"/>
            <ac:picMk id="2052" creationId="{92989ADE-B4C7-F2E2-7A46-E1DDA315B380}"/>
          </ac:picMkLst>
        </pc:picChg>
      </pc:sldChg>
      <pc:sldChg chg="addSp delSp modSp mod">
        <pc:chgData name="Pinaroli, Giovanni" userId="05b5fea3-1a55-497a-85a4-709615cdf7c4" providerId="ADAL" clId="{E7ABB403-74AE-4AB3-A432-2D71DF909B9D}" dt="2023-06-07T14:01:55.882" v="1994" actId="1076"/>
        <pc:sldMkLst>
          <pc:docMk/>
          <pc:sldMk cId="4170859894" sldId="336"/>
        </pc:sldMkLst>
        <pc:spChg chg="mod">
          <ac:chgData name="Pinaroli, Giovanni" userId="05b5fea3-1a55-497a-85a4-709615cdf7c4" providerId="ADAL" clId="{E7ABB403-74AE-4AB3-A432-2D71DF909B9D}" dt="2023-06-05T16:06:23.449" v="662" actId="1076"/>
          <ac:spMkLst>
            <pc:docMk/>
            <pc:sldMk cId="4170859894" sldId="336"/>
            <ac:spMk id="3" creationId="{E68BA1F0-6676-9FAE-2191-1820225680D0}"/>
          </ac:spMkLst>
        </pc:spChg>
        <pc:spChg chg="mod">
          <ac:chgData name="Pinaroli, Giovanni" userId="05b5fea3-1a55-497a-85a4-709615cdf7c4" providerId="ADAL" clId="{E7ABB403-74AE-4AB3-A432-2D71DF909B9D}" dt="2023-06-07T14:01:55.882" v="1994" actId="1076"/>
          <ac:spMkLst>
            <pc:docMk/>
            <pc:sldMk cId="4170859894" sldId="336"/>
            <ac:spMk id="6" creationId="{4BEEAB21-3405-CE6B-19D4-26973F135327}"/>
          </ac:spMkLst>
        </pc:spChg>
        <pc:spChg chg="mod">
          <ac:chgData name="Pinaroli, Giovanni" userId="05b5fea3-1a55-497a-85a4-709615cdf7c4" providerId="ADAL" clId="{E7ABB403-74AE-4AB3-A432-2D71DF909B9D}" dt="2023-06-05T15:59:20.380" v="627" actId="1076"/>
          <ac:spMkLst>
            <pc:docMk/>
            <pc:sldMk cId="4170859894" sldId="336"/>
            <ac:spMk id="7" creationId="{86D64F90-CE0C-B140-9B28-D6D37F860DED}"/>
          </ac:spMkLst>
        </pc:spChg>
        <pc:spChg chg="add mod">
          <ac:chgData name="Pinaroli, Giovanni" userId="05b5fea3-1a55-497a-85a4-709615cdf7c4" providerId="ADAL" clId="{E7ABB403-74AE-4AB3-A432-2D71DF909B9D}" dt="2023-06-05T16:06:42.695" v="664" actId="20577"/>
          <ac:spMkLst>
            <pc:docMk/>
            <pc:sldMk cId="4170859894" sldId="336"/>
            <ac:spMk id="15" creationId="{3B39E1EA-5491-8F6C-6143-954BCC3A6C5D}"/>
          </ac:spMkLst>
        </pc:spChg>
        <pc:picChg chg="add mod modCrop">
          <ac:chgData name="Pinaroli, Giovanni" userId="05b5fea3-1a55-497a-85a4-709615cdf7c4" providerId="ADAL" clId="{E7ABB403-74AE-4AB3-A432-2D71DF909B9D}" dt="2023-06-05T13:43:18.515" v="451" actId="1076"/>
          <ac:picMkLst>
            <pc:docMk/>
            <pc:sldMk cId="4170859894" sldId="336"/>
            <ac:picMk id="2" creationId="{9A0B47E9-49F2-2E9B-9BFD-D5E1AA859CC0}"/>
          </ac:picMkLst>
        </pc:picChg>
        <pc:picChg chg="add del mod">
          <ac:chgData name="Pinaroli, Giovanni" userId="05b5fea3-1a55-497a-85a4-709615cdf7c4" providerId="ADAL" clId="{E7ABB403-74AE-4AB3-A432-2D71DF909B9D}" dt="2023-06-05T16:02:52.406" v="632" actId="478"/>
          <ac:picMkLst>
            <pc:docMk/>
            <pc:sldMk cId="4170859894" sldId="336"/>
            <ac:picMk id="8" creationId="{0525E2C3-9EDA-21B9-9521-DD688EA6FBD7}"/>
          </ac:picMkLst>
        </pc:picChg>
        <pc:picChg chg="add mod modCrop">
          <ac:chgData name="Pinaroli, Giovanni" userId="05b5fea3-1a55-497a-85a4-709615cdf7c4" providerId="ADAL" clId="{E7ABB403-74AE-4AB3-A432-2D71DF909B9D}" dt="2023-06-05T16:04:10.437" v="640" actId="1076"/>
          <ac:picMkLst>
            <pc:docMk/>
            <pc:sldMk cId="4170859894" sldId="336"/>
            <ac:picMk id="10" creationId="{45E5D762-B9B8-491F-6484-864158C8A6FF}"/>
          </ac:picMkLst>
        </pc:picChg>
        <pc:picChg chg="add del">
          <ac:chgData name="Pinaroli, Giovanni" userId="05b5fea3-1a55-497a-85a4-709615cdf7c4" providerId="ADAL" clId="{E7ABB403-74AE-4AB3-A432-2D71DF909B9D}" dt="2023-06-05T16:04:23.878" v="642" actId="478"/>
          <ac:picMkLst>
            <pc:docMk/>
            <pc:sldMk cId="4170859894" sldId="336"/>
            <ac:picMk id="12" creationId="{CDE5A8AB-916D-F2EA-BC47-814F9670B6AC}"/>
          </ac:picMkLst>
        </pc:picChg>
        <pc:picChg chg="add del mod">
          <ac:chgData name="Pinaroli, Giovanni" userId="05b5fea3-1a55-497a-85a4-709615cdf7c4" providerId="ADAL" clId="{E7ABB403-74AE-4AB3-A432-2D71DF909B9D}" dt="2023-06-05T20:06:56.630" v="984" actId="478"/>
          <ac:picMkLst>
            <pc:docMk/>
            <pc:sldMk cId="4170859894" sldId="336"/>
            <ac:picMk id="14" creationId="{402239ED-B4D0-31E2-BAAC-8AE86ECC63A4}"/>
          </ac:picMkLst>
        </pc:picChg>
        <pc:picChg chg="add mod modCrop">
          <ac:chgData name="Pinaroli, Giovanni" userId="05b5fea3-1a55-497a-85a4-709615cdf7c4" providerId="ADAL" clId="{E7ABB403-74AE-4AB3-A432-2D71DF909B9D}" dt="2023-06-05T20:07:24.532" v="991" actId="732"/>
          <ac:picMkLst>
            <pc:docMk/>
            <pc:sldMk cId="4170859894" sldId="336"/>
            <ac:picMk id="17" creationId="{80A602B2-77DC-FA33-E923-648B33EC621B}"/>
          </ac:picMkLst>
        </pc:picChg>
        <pc:picChg chg="del mod">
          <ac:chgData name="Pinaroli, Giovanni" userId="05b5fea3-1a55-497a-85a4-709615cdf7c4" providerId="ADAL" clId="{E7ABB403-74AE-4AB3-A432-2D71DF909B9D}" dt="2023-06-05T13:40:11.524" v="366" actId="478"/>
          <ac:picMkLst>
            <pc:docMk/>
            <pc:sldMk cId="4170859894" sldId="336"/>
            <ac:picMk id="1026" creationId="{3E93A8DB-E1EB-8D7B-F1C0-D9B5295BE0BE}"/>
          </ac:picMkLst>
        </pc:picChg>
      </pc:sldChg>
      <pc:sldChg chg="modSp add mod">
        <pc:chgData name="Pinaroli, Giovanni" userId="05b5fea3-1a55-497a-85a4-709615cdf7c4" providerId="ADAL" clId="{E7ABB403-74AE-4AB3-A432-2D71DF909B9D}" dt="2023-06-05T15:38:57.165" v="619" actId="14100"/>
        <pc:sldMkLst>
          <pc:docMk/>
          <pc:sldMk cId="3855458054" sldId="337"/>
        </pc:sldMkLst>
        <pc:spChg chg="mod">
          <ac:chgData name="Pinaroli, Giovanni" userId="05b5fea3-1a55-497a-85a4-709615cdf7c4" providerId="ADAL" clId="{E7ABB403-74AE-4AB3-A432-2D71DF909B9D}" dt="2023-06-05T15:38:57.165" v="619" actId="14100"/>
          <ac:spMkLst>
            <pc:docMk/>
            <pc:sldMk cId="3855458054" sldId="337"/>
            <ac:spMk id="2" creationId="{0BDB68A9-B5EB-314F-849D-FB440A7B37AA}"/>
          </ac:spMkLst>
        </pc:spChg>
      </pc:sldChg>
      <pc:sldChg chg="addSp modSp add mod">
        <pc:chgData name="Pinaroli, Giovanni" userId="05b5fea3-1a55-497a-85a4-709615cdf7c4" providerId="ADAL" clId="{E7ABB403-74AE-4AB3-A432-2D71DF909B9D}" dt="2023-06-05T22:54:19.526" v="1659" actId="1076"/>
        <pc:sldMkLst>
          <pc:docMk/>
          <pc:sldMk cId="489862283" sldId="338"/>
        </pc:sldMkLst>
        <pc:spChg chg="mod">
          <ac:chgData name="Pinaroli, Giovanni" userId="05b5fea3-1a55-497a-85a4-709615cdf7c4" providerId="ADAL" clId="{E7ABB403-74AE-4AB3-A432-2D71DF909B9D}" dt="2023-06-05T20:05:29.527" v="983" actId="20577"/>
          <ac:spMkLst>
            <pc:docMk/>
            <pc:sldMk cId="489862283" sldId="338"/>
            <ac:spMk id="2" creationId="{0BDB68A9-B5EB-314F-849D-FB440A7B37AA}"/>
          </ac:spMkLst>
        </pc:spChg>
        <pc:spChg chg="add mod">
          <ac:chgData name="Pinaroli, Giovanni" userId="05b5fea3-1a55-497a-85a4-709615cdf7c4" providerId="ADAL" clId="{E7ABB403-74AE-4AB3-A432-2D71DF909B9D}" dt="2023-06-05T22:54:19.526" v="1659" actId="1076"/>
          <ac:spMkLst>
            <pc:docMk/>
            <pc:sldMk cId="489862283" sldId="338"/>
            <ac:spMk id="3" creationId="{51760E13-635B-82DC-E166-189743EBB393}"/>
          </ac:spMkLst>
        </pc:spChg>
      </pc:sldChg>
      <pc:sldChg chg="addSp delSp modSp add mod">
        <pc:chgData name="Pinaroli, Giovanni" userId="05b5fea3-1a55-497a-85a4-709615cdf7c4" providerId="ADAL" clId="{E7ABB403-74AE-4AB3-A432-2D71DF909B9D}" dt="2023-06-05T23:41:18.185" v="1866" actId="113"/>
        <pc:sldMkLst>
          <pc:docMk/>
          <pc:sldMk cId="4187661586" sldId="339"/>
        </pc:sldMkLst>
        <pc:spChg chg="mod">
          <ac:chgData name="Pinaroli, Giovanni" userId="05b5fea3-1a55-497a-85a4-709615cdf7c4" providerId="ADAL" clId="{E7ABB403-74AE-4AB3-A432-2D71DF909B9D}" dt="2023-06-05T23:41:18.185" v="1866" actId="113"/>
          <ac:spMkLst>
            <pc:docMk/>
            <pc:sldMk cId="4187661586" sldId="339"/>
            <ac:spMk id="5" creationId="{A0AFD113-6352-56ED-8235-3E28A107635F}"/>
          </ac:spMkLst>
        </pc:spChg>
        <pc:picChg chg="mod modCrop">
          <ac:chgData name="Pinaroli, Giovanni" userId="05b5fea3-1a55-497a-85a4-709615cdf7c4" providerId="ADAL" clId="{E7ABB403-74AE-4AB3-A432-2D71DF909B9D}" dt="2023-06-05T23:36:19.139" v="1853" actId="14100"/>
          <ac:picMkLst>
            <pc:docMk/>
            <pc:sldMk cId="4187661586" sldId="339"/>
            <ac:picMk id="4" creationId="{CDEF66D3-711D-6257-3758-F04CEFB49F3E}"/>
          </ac:picMkLst>
        </pc:picChg>
        <pc:picChg chg="add mod ord">
          <ac:chgData name="Pinaroli, Giovanni" userId="05b5fea3-1a55-497a-85a4-709615cdf7c4" providerId="ADAL" clId="{E7ABB403-74AE-4AB3-A432-2D71DF909B9D}" dt="2023-06-05T23:40:30.006" v="1863" actId="1076"/>
          <ac:picMkLst>
            <pc:docMk/>
            <pc:sldMk cId="4187661586" sldId="339"/>
            <ac:picMk id="7" creationId="{29E4A6E4-6916-DE1B-51DE-52E134898CD0}"/>
          </ac:picMkLst>
        </pc:picChg>
        <pc:picChg chg="add mod ord">
          <ac:chgData name="Pinaroli, Giovanni" userId="05b5fea3-1a55-497a-85a4-709615cdf7c4" providerId="ADAL" clId="{E7ABB403-74AE-4AB3-A432-2D71DF909B9D}" dt="2023-06-05T23:39:55.292" v="1861" actId="1076"/>
          <ac:picMkLst>
            <pc:docMk/>
            <pc:sldMk cId="4187661586" sldId="339"/>
            <ac:picMk id="9" creationId="{36F359EF-5170-7382-4409-1E95478096BC}"/>
          </ac:picMkLst>
        </pc:picChg>
        <pc:picChg chg="del">
          <ac:chgData name="Pinaroli, Giovanni" userId="05b5fea3-1a55-497a-85a4-709615cdf7c4" providerId="ADAL" clId="{E7ABB403-74AE-4AB3-A432-2D71DF909B9D}" dt="2023-06-05T23:33:02.253" v="1838" actId="478"/>
          <ac:picMkLst>
            <pc:docMk/>
            <pc:sldMk cId="4187661586" sldId="339"/>
            <ac:picMk id="20" creationId="{18981682-0E2F-509E-82F5-A767E55BE920}"/>
          </ac:picMkLst>
        </pc:picChg>
        <pc:picChg chg="del">
          <ac:chgData name="Pinaroli, Giovanni" userId="05b5fea3-1a55-497a-85a4-709615cdf7c4" providerId="ADAL" clId="{E7ABB403-74AE-4AB3-A432-2D71DF909B9D}" dt="2023-06-05T23:39:42.973" v="1854" actId="478"/>
          <ac:picMkLst>
            <pc:docMk/>
            <pc:sldMk cId="4187661586" sldId="339"/>
            <ac:picMk id="24" creationId="{82D7293A-BA8F-B301-A23B-71D45746BC0F}"/>
          </ac:picMkLst>
        </pc:picChg>
      </pc:sldChg>
      <pc:sldChg chg="addSp delSp modSp new mod">
        <pc:chgData name="Pinaroli, Giovanni" userId="05b5fea3-1a55-497a-85a4-709615cdf7c4" providerId="ADAL" clId="{E7ABB403-74AE-4AB3-A432-2D71DF909B9D}" dt="2023-06-05T22:59:42.616" v="1736" actId="207"/>
        <pc:sldMkLst>
          <pc:docMk/>
          <pc:sldMk cId="3076237397" sldId="340"/>
        </pc:sldMkLst>
        <pc:spChg chg="del">
          <ac:chgData name="Pinaroli, Giovanni" userId="05b5fea3-1a55-497a-85a4-709615cdf7c4" providerId="ADAL" clId="{E7ABB403-74AE-4AB3-A432-2D71DF909B9D}" dt="2023-06-05T21:51:00.777" v="1013" actId="478"/>
          <ac:spMkLst>
            <pc:docMk/>
            <pc:sldMk cId="3076237397" sldId="340"/>
            <ac:spMk id="2" creationId="{080EC80B-3B4A-3CB5-17C4-67038AB419A1}"/>
          </ac:spMkLst>
        </pc:spChg>
        <pc:spChg chg="add mod">
          <ac:chgData name="Pinaroli, Giovanni" userId="05b5fea3-1a55-497a-85a4-709615cdf7c4" providerId="ADAL" clId="{E7ABB403-74AE-4AB3-A432-2D71DF909B9D}" dt="2023-06-05T22:19:20.912" v="1120" actId="20577"/>
          <ac:spMkLst>
            <pc:docMk/>
            <pc:sldMk cId="3076237397" sldId="340"/>
            <ac:spMk id="6" creationId="{4E15F487-4EED-2B63-D8D3-5CBD2EAC348D}"/>
          </ac:spMkLst>
        </pc:spChg>
        <pc:spChg chg="add mod">
          <ac:chgData name="Pinaroli, Giovanni" userId="05b5fea3-1a55-497a-85a4-709615cdf7c4" providerId="ADAL" clId="{E7ABB403-74AE-4AB3-A432-2D71DF909B9D}" dt="2023-06-05T22:58:56.975" v="1700" actId="1076"/>
          <ac:spMkLst>
            <pc:docMk/>
            <pc:sldMk cId="3076237397" sldId="340"/>
            <ac:spMk id="9" creationId="{C363F73A-1B14-32D1-5ADC-9592196712AB}"/>
          </ac:spMkLst>
        </pc:spChg>
        <pc:spChg chg="add mod">
          <ac:chgData name="Pinaroli, Giovanni" userId="05b5fea3-1a55-497a-85a4-709615cdf7c4" providerId="ADAL" clId="{E7ABB403-74AE-4AB3-A432-2D71DF909B9D}" dt="2023-06-05T22:58:56.975" v="1700" actId="1076"/>
          <ac:spMkLst>
            <pc:docMk/>
            <pc:sldMk cId="3076237397" sldId="340"/>
            <ac:spMk id="12" creationId="{2A55F31F-571D-B15A-3CB6-913A36ECCECE}"/>
          </ac:spMkLst>
        </pc:spChg>
        <pc:spChg chg="add mod">
          <ac:chgData name="Pinaroli, Giovanni" userId="05b5fea3-1a55-497a-85a4-709615cdf7c4" providerId="ADAL" clId="{E7ABB403-74AE-4AB3-A432-2D71DF909B9D}" dt="2023-06-05T22:58:56.975" v="1700" actId="1076"/>
          <ac:spMkLst>
            <pc:docMk/>
            <pc:sldMk cId="3076237397" sldId="340"/>
            <ac:spMk id="14" creationId="{E6090F5B-48A2-096E-F81B-DE4B7EC9EF47}"/>
          </ac:spMkLst>
        </pc:spChg>
        <pc:spChg chg="add mod">
          <ac:chgData name="Pinaroli, Giovanni" userId="05b5fea3-1a55-497a-85a4-709615cdf7c4" providerId="ADAL" clId="{E7ABB403-74AE-4AB3-A432-2D71DF909B9D}" dt="2023-06-05T22:58:56.975" v="1700" actId="1076"/>
          <ac:spMkLst>
            <pc:docMk/>
            <pc:sldMk cId="3076237397" sldId="340"/>
            <ac:spMk id="15" creationId="{DEF60E56-FA49-6EFE-9FB7-28A9E49B6741}"/>
          </ac:spMkLst>
        </pc:spChg>
        <pc:spChg chg="add mod">
          <ac:chgData name="Pinaroli, Giovanni" userId="05b5fea3-1a55-497a-85a4-709615cdf7c4" providerId="ADAL" clId="{E7ABB403-74AE-4AB3-A432-2D71DF909B9D}" dt="2023-06-05T22:58:56.975" v="1700" actId="1076"/>
          <ac:spMkLst>
            <pc:docMk/>
            <pc:sldMk cId="3076237397" sldId="340"/>
            <ac:spMk id="16" creationId="{E85AA618-B548-2BAD-5D87-61BAC83FC0A6}"/>
          </ac:spMkLst>
        </pc:spChg>
        <pc:spChg chg="add del mod">
          <ac:chgData name="Pinaroli, Giovanni" userId="05b5fea3-1a55-497a-85a4-709615cdf7c4" providerId="ADAL" clId="{E7ABB403-74AE-4AB3-A432-2D71DF909B9D}" dt="2023-06-05T22:23:16.464" v="1184" actId="478"/>
          <ac:spMkLst>
            <pc:docMk/>
            <pc:sldMk cId="3076237397" sldId="340"/>
            <ac:spMk id="17" creationId="{C3D3827A-C5E1-CF92-E81D-D2F4F091F168}"/>
          </ac:spMkLst>
        </pc:spChg>
        <pc:spChg chg="add mod">
          <ac:chgData name="Pinaroli, Giovanni" userId="05b5fea3-1a55-497a-85a4-709615cdf7c4" providerId="ADAL" clId="{E7ABB403-74AE-4AB3-A432-2D71DF909B9D}" dt="2023-06-05T22:58:56.975" v="1700" actId="1076"/>
          <ac:spMkLst>
            <pc:docMk/>
            <pc:sldMk cId="3076237397" sldId="340"/>
            <ac:spMk id="18" creationId="{70F338E5-F173-B703-883E-8667738FC1D2}"/>
          </ac:spMkLst>
        </pc:spChg>
        <pc:spChg chg="add mod">
          <ac:chgData name="Pinaroli, Giovanni" userId="05b5fea3-1a55-497a-85a4-709615cdf7c4" providerId="ADAL" clId="{E7ABB403-74AE-4AB3-A432-2D71DF909B9D}" dt="2023-06-05T22:58:56.975" v="1700" actId="1076"/>
          <ac:spMkLst>
            <pc:docMk/>
            <pc:sldMk cId="3076237397" sldId="340"/>
            <ac:spMk id="19" creationId="{AC8E3769-3F4A-2987-C85B-6C9CB1B1BE16}"/>
          </ac:spMkLst>
        </pc:spChg>
        <pc:spChg chg="add mod">
          <ac:chgData name="Pinaroli, Giovanni" userId="05b5fea3-1a55-497a-85a4-709615cdf7c4" providerId="ADAL" clId="{E7ABB403-74AE-4AB3-A432-2D71DF909B9D}" dt="2023-06-05T22:47:32.283" v="1520" actId="20577"/>
          <ac:spMkLst>
            <pc:docMk/>
            <pc:sldMk cId="3076237397" sldId="340"/>
            <ac:spMk id="20" creationId="{798A9BBB-D655-3085-F2C3-4D935C89A423}"/>
          </ac:spMkLst>
        </pc:spChg>
        <pc:spChg chg="add mod">
          <ac:chgData name="Pinaroli, Giovanni" userId="05b5fea3-1a55-497a-85a4-709615cdf7c4" providerId="ADAL" clId="{E7ABB403-74AE-4AB3-A432-2D71DF909B9D}" dt="2023-06-05T22:58:56.975" v="1700" actId="1076"/>
          <ac:spMkLst>
            <pc:docMk/>
            <pc:sldMk cId="3076237397" sldId="340"/>
            <ac:spMk id="21" creationId="{D80BA263-5507-4C75-4CD9-E8F9800BDB4F}"/>
          </ac:spMkLst>
        </pc:spChg>
        <pc:spChg chg="add mod">
          <ac:chgData name="Pinaroli, Giovanni" userId="05b5fea3-1a55-497a-85a4-709615cdf7c4" providerId="ADAL" clId="{E7ABB403-74AE-4AB3-A432-2D71DF909B9D}" dt="2023-06-05T22:59:42.616" v="1736" actId="207"/>
          <ac:spMkLst>
            <pc:docMk/>
            <pc:sldMk cId="3076237397" sldId="340"/>
            <ac:spMk id="22" creationId="{B603C903-E95D-71DA-BDE7-40A4D06664BB}"/>
          </ac:spMkLst>
        </pc:spChg>
        <pc:picChg chg="add mod">
          <ac:chgData name="Pinaroli, Giovanni" userId="05b5fea3-1a55-497a-85a4-709615cdf7c4" providerId="ADAL" clId="{E7ABB403-74AE-4AB3-A432-2D71DF909B9D}" dt="2023-06-05T22:58:56.975" v="1700" actId="1076"/>
          <ac:picMkLst>
            <pc:docMk/>
            <pc:sldMk cId="3076237397" sldId="340"/>
            <ac:picMk id="5" creationId="{929D6D3F-2D2C-B8F9-ED33-B2A357F6C81D}"/>
          </ac:picMkLst>
        </pc:picChg>
        <pc:cxnChg chg="add mod">
          <ac:chgData name="Pinaroli, Giovanni" userId="05b5fea3-1a55-497a-85a4-709615cdf7c4" providerId="ADAL" clId="{E7ABB403-74AE-4AB3-A432-2D71DF909B9D}" dt="2023-06-05T22:58:56.975" v="1700" actId="1076"/>
          <ac:cxnSpMkLst>
            <pc:docMk/>
            <pc:sldMk cId="3076237397" sldId="340"/>
            <ac:cxnSpMk id="8" creationId="{42F6542A-19C9-544C-5609-A16073E166D5}"/>
          </ac:cxnSpMkLst>
        </pc:cxnChg>
        <pc:cxnChg chg="add mod">
          <ac:chgData name="Pinaroli, Giovanni" userId="05b5fea3-1a55-497a-85a4-709615cdf7c4" providerId="ADAL" clId="{E7ABB403-74AE-4AB3-A432-2D71DF909B9D}" dt="2023-06-05T22:58:56.975" v="1700" actId="1076"/>
          <ac:cxnSpMkLst>
            <pc:docMk/>
            <pc:sldMk cId="3076237397" sldId="340"/>
            <ac:cxnSpMk id="10" creationId="{FB7462FE-472F-2525-D26F-61CE17A0FC7E}"/>
          </ac:cxnSpMkLst>
        </pc:cxnChg>
        <pc:cxnChg chg="add del mod">
          <ac:chgData name="Pinaroli, Giovanni" userId="05b5fea3-1a55-497a-85a4-709615cdf7c4" providerId="ADAL" clId="{E7ABB403-74AE-4AB3-A432-2D71DF909B9D}" dt="2023-06-05T22:20:10.929" v="1135" actId="478"/>
          <ac:cxnSpMkLst>
            <pc:docMk/>
            <pc:sldMk cId="3076237397" sldId="340"/>
            <ac:cxnSpMk id="13" creationId="{EC10182D-6A15-78A0-F7AD-1488DC66B735}"/>
          </ac:cxnSpMkLst>
        </pc:cxnChg>
      </pc:sldChg>
      <pc:sldChg chg="addSp delSp modSp new mod">
        <pc:chgData name="Pinaroli, Giovanni" userId="05b5fea3-1a55-497a-85a4-709615cdf7c4" providerId="ADAL" clId="{E7ABB403-74AE-4AB3-A432-2D71DF909B9D}" dt="2023-06-08T20:34:24.405" v="3739" actId="20577"/>
        <pc:sldMkLst>
          <pc:docMk/>
          <pc:sldMk cId="3927127480" sldId="341"/>
        </pc:sldMkLst>
        <pc:spChg chg="del">
          <ac:chgData name="Pinaroli, Giovanni" userId="05b5fea3-1a55-497a-85a4-709615cdf7c4" providerId="ADAL" clId="{E7ABB403-74AE-4AB3-A432-2D71DF909B9D}" dt="2023-06-05T21:51:39.321" v="1016" actId="478"/>
          <ac:spMkLst>
            <pc:docMk/>
            <pc:sldMk cId="3927127480" sldId="341"/>
            <ac:spMk id="2" creationId="{9D341CA6-74C5-B994-92E0-1668633F5590}"/>
          </ac:spMkLst>
        </pc:spChg>
        <pc:spChg chg="add mod">
          <ac:chgData name="Pinaroli, Giovanni" userId="05b5fea3-1a55-497a-85a4-709615cdf7c4" providerId="ADAL" clId="{E7ABB403-74AE-4AB3-A432-2D71DF909B9D}" dt="2023-06-05T23:04:34.190" v="1821" actId="20577"/>
          <ac:spMkLst>
            <pc:docMk/>
            <pc:sldMk cId="3927127480" sldId="341"/>
            <ac:spMk id="6" creationId="{07F7B603-1EDB-985C-BB43-D9A06190FF30}"/>
          </ac:spMkLst>
        </pc:spChg>
        <pc:spChg chg="add mod">
          <ac:chgData name="Pinaroli, Giovanni" userId="05b5fea3-1a55-497a-85a4-709615cdf7c4" providerId="ADAL" clId="{E7ABB403-74AE-4AB3-A432-2D71DF909B9D}" dt="2023-06-05T22:26:07.504" v="1279" actId="1076"/>
          <ac:spMkLst>
            <pc:docMk/>
            <pc:sldMk cId="3927127480" sldId="341"/>
            <ac:spMk id="8" creationId="{93539725-35EC-1CA6-DB6E-ED64196F30FA}"/>
          </ac:spMkLst>
        </pc:spChg>
        <pc:spChg chg="add mod">
          <ac:chgData name="Pinaroli, Giovanni" userId="05b5fea3-1a55-497a-85a4-709615cdf7c4" providerId="ADAL" clId="{E7ABB403-74AE-4AB3-A432-2D71DF909B9D}" dt="2023-06-08T20:34:24.405" v="3739" actId="20577"/>
          <ac:spMkLst>
            <pc:docMk/>
            <pc:sldMk cId="3927127480" sldId="341"/>
            <ac:spMk id="9" creationId="{4283775B-CEE9-21AE-84E2-BC940F24D57C}"/>
          </ac:spMkLst>
        </pc:spChg>
        <pc:spChg chg="add del mod">
          <ac:chgData name="Pinaroli, Giovanni" userId="05b5fea3-1a55-497a-85a4-709615cdf7c4" providerId="ADAL" clId="{E7ABB403-74AE-4AB3-A432-2D71DF909B9D}" dt="2023-06-05T22:40:31.124" v="1431" actId="478"/>
          <ac:spMkLst>
            <pc:docMk/>
            <pc:sldMk cId="3927127480" sldId="341"/>
            <ac:spMk id="14" creationId="{08830D20-05D3-F0B9-8C8A-F88E098343D0}"/>
          </ac:spMkLst>
        </pc:spChg>
        <pc:spChg chg="add mod">
          <ac:chgData name="Pinaroli, Giovanni" userId="05b5fea3-1a55-497a-85a4-709615cdf7c4" providerId="ADAL" clId="{E7ABB403-74AE-4AB3-A432-2D71DF909B9D}" dt="2023-06-05T22:41:09.132" v="1435" actId="1582"/>
          <ac:spMkLst>
            <pc:docMk/>
            <pc:sldMk cId="3927127480" sldId="341"/>
            <ac:spMk id="15" creationId="{D06BF4A4-C179-4F51-977A-A4A37141CEDD}"/>
          </ac:spMkLst>
        </pc:spChg>
        <pc:spChg chg="add mod">
          <ac:chgData name="Pinaroli, Giovanni" userId="05b5fea3-1a55-497a-85a4-709615cdf7c4" providerId="ADAL" clId="{E7ABB403-74AE-4AB3-A432-2D71DF909B9D}" dt="2023-06-07T14:03:49.474" v="2049" actId="1076"/>
          <ac:spMkLst>
            <pc:docMk/>
            <pc:sldMk cId="3927127480" sldId="341"/>
            <ac:spMk id="16" creationId="{75AA7761-3DA8-28A0-D070-2013FCED2259}"/>
          </ac:spMkLst>
        </pc:spChg>
        <pc:spChg chg="add mod">
          <ac:chgData name="Pinaroli, Giovanni" userId="05b5fea3-1a55-497a-85a4-709615cdf7c4" providerId="ADAL" clId="{E7ABB403-74AE-4AB3-A432-2D71DF909B9D}" dt="2023-06-05T22:41:52.080" v="1462" actId="207"/>
          <ac:spMkLst>
            <pc:docMk/>
            <pc:sldMk cId="3927127480" sldId="341"/>
            <ac:spMk id="17" creationId="{2A2B4D80-9EE5-A50B-3E04-603EAA228D84}"/>
          </ac:spMkLst>
        </pc:spChg>
        <pc:spChg chg="add mod">
          <ac:chgData name="Pinaroli, Giovanni" userId="05b5fea3-1a55-497a-85a4-709615cdf7c4" providerId="ADAL" clId="{E7ABB403-74AE-4AB3-A432-2D71DF909B9D}" dt="2023-06-05T22:42:05.972" v="1466" actId="207"/>
          <ac:spMkLst>
            <pc:docMk/>
            <pc:sldMk cId="3927127480" sldId="341"/>
            <ac:spMk id="18" creationId="{5C760E58-7EAA-C5B6-A549-BACB84C7D507}"/>
          </ac:spMkLst>
        </pc:spChg>
        <pc:spChg chg="add mod">
          <ac:chgData name="Pinaroli, Giovanni" userId="05b5fea3-1a55-497a-85a4-709615cdf7c4" providerId="ADAL" clId="{E7ABB403-74AE-4AB3-A432-2D71DF909B9D}" dt="2023-06-05T22:42:23.787" v="1473" actId="1076"/>
          <ac:spMkLst>
            <pc:docMk/>
            <pc:sldMk cId="3927127480" sldId="341"/>
            <ac:spMk id="19" creationId="{88A29D68-7630-F791-D060-BA9F67C4B10A}"/>
          </ac:spMkLst>
        </pc:spChg>
        <pc:spChg chg="add mod">
          <ac:chgData name="Pinaroli, Giovanni" userId="05b5fea3-1a55-497a-85a4-709615cdf7c4" providerId="ADAL" clId="{E7ABB403-74AE-4AB3-A432-2D71DF909B9D}" dt="2023-06-05T22:42:57.075" v="1502" actId="1076"/>
          <ac:spMkLst>
            <pc:docMk/>
            <pc:sldMk cId="3927127480" sldId="341"/>
            <ac:spMk id="20" creationId="{4C939D6F-509F-758B-C25C-F6776062BAF6}"/>
          </ac:spMkLst>
        </pc:spChg>
        <pc:spChg chg="add mod">
          <ac:chgData name="Pinaroli, Giovanni" userId="05b5fea3-1a55-497a-85a4-709615cdf7c4" providerId="ADAL" clId="{E7ABB403-74AE-4AB3-A432-2D71DF909B9D}" dt="2023-06-07T14:25:43.644" v="2054" actId="20577"/>
          <ac:spMkLst>
            <pc:docMk/>
            <pc:sldMk cId="3927127480" sldId="341"/>
            <ac:spMk id="21" creationId="{DEFE46A6-E29C-1628-D33F-9B8EBDFF2FE7}"/>
          </ac:spMkLst>
        </pc:spChg>
        <pc:spChg chg="add mod">
          <ac:chgData name="Pinaroli, Giovanni" userId="05b5fea3-1a55-497a-85a4-709615cdf7c4" providerId="ADAL" clId="{E7ABB403-74AE-4AB3-A432-2D71DF909B9D}" dt="2023-06-08T20:34:21.533" v="3738" actId="1076"/>
          <ac:spMkLst>
            <pc:docMk/>
            <pc:sldMk cId="3927127480" sldId="341"/>
            <ac:spMk id="22" creationId="{27242F62-F48A-B050-80B9-7AA29E70CB81}"/>
          </ac:spMkLst>
        </pc:spChg>
        <pc:picChg chg="add mod modCrop">
          <ac:chgData name="Pinaroli, Giovanni" userId="05b5fea3-1a55-497a-85a4-709615cdf7c4" providerId="ADAL" clId="{E7ABB403-74AE-4AB3-A432-2D71DF909B9D}" dt="2023-06-05T22:25:36.559" v="1269" actId="1076"/>
          <ac:picMkLst>
            <pc:docMk/>
            <pc:sldMk cId="3927127480" sldId="341"/>
            <ac:picMk id="5" creationId="{0931B2D2-001F-5630-221D-87D69DCAEAD4}"/>
          </ac:picMkLst>
        </pc:picChg>
        <pc:picChg chg="add mod">
          <ac:chgData name="Pinaroli, Giovanni" userId="05b5fea3-1a55-497a-85a4-709615cdf7c4" providerId="ADAL" clId="{E7ABB403-74AE-4AB3-A432-2D71DF909B9D}" dt="2023-06-05T22:25:46.439" v="1273" actId="1076"/>
          <ac:picMkLst>
            <pc:docMk/>
            <pc:sldMk cId="3927127480" sldId="341"/>
            <ac:picMk id="7" creationId="{46C414C8-53CC-BCE0-6601-AA9DB8E1E8E6}"/>
          </ac:picMkLst>
        </pc:picChg>
        <pc:cxnChg chg="add mod">
          <ac:chgData name="Pinaroli, Giovanni" userId="05b5fea3-1a55-497a-85a4-709615cdf7c4" providerId="ADAL" clId="{E7ABB403-74AE-4AB3-A432-2D71DF909B9D}" dt="2023-06-08T20:33:42.620" v="3724" actId="1076"/>
          <ac:cxnSpMkLst>
            <pc:docMk/>
            <pc:sldMk cId="3927127480" sldId="341"/>
            <ac:cxnSpMk id="4" creationId="{0B32CE23-34A9-9D93-9904-B64605ABCACA}"/>
          </ac:cxnSpMkLst>
        </pc:cxnChg>
        <pc:cxnChg chg="add mod">
          <ac:chgData name="Pinaroli, Giovanni" userId="05b5fea3-1a55-497a-85a4-709615cdf7c4" providerId="ADAL" clId="{E7ABB403-74AE-4AB3-A432-2D71DF909B9D}" dt="2023-06-05T22:26:22.034" v="1282" actId="1582"/>
          <ac:cxnSpMkLst>
            <pc:docMk/>
            <pc:sldMk cId="3927127480" sldId="341"/>
            <ac:cxnSpMk id="10" creationId="{E660C5C8-DC03-2C91-B9B0-906254549791}"/>
          </ac:cxnSpMkLst>
        </pc:cxnChg>
        <pc:cxnChg chg="add mod">
          <ac:chgData name="Pinaroli, Giovanni" userId="05b5fea3-1a55-497a-85a4-709615cdf7c4" providerId="ADAL" clId="{E7ABB403-74AE-4AB3-A432-2D71DF909B9D}" dt="2023-06-05T22:26:33.600" v="1285" actId="14100"/>
          <ac:cxnSpMkLst>
            <pc:docMk/>
            <pc:sldMk cId="3927127480" sldId="341"/>
            <ac:cxnSpMk id="11" creationId="{8523AE16-B7C9-6C64-4D89-EC93ABC31E1C}"/>
          </ac:cxnSpMkLst>
        </pc:cxnChg>
        <pc:cxnChg chg="add mod">
          <ac:chgData name="Pinaroli, Giovanni" userId="05b5fea3-1a55-497a-85a4-709615cdf7c4" providerId="ADAL" clId="{E7ABB403-74AE-4AB3-A432-2D71DF909B9D}" dt="2023-06-08T20:34:15.510" v="3736" actId="14100"/>
          <ac:cxnSpMkLst>
            <pc:docMk/>
            <pc:sldMk cId="3927127480" sldId="341"/>
            <ac:cxnSpMk id="12" creationId="{C524DAC6-C48D-0BF7-A79A-F8801E9EB28B}"/>
          </ac:cxnSpMkLst>
        </pc:cxnChg>
      </pc:sldChg>
      <pc:sldChg chg="addSp delSp modSp new del mod">
        <pc:chgData name="Pinaroli, Giovanni" userId="05b5fea3-1a55-497a-85a4-709615cdf7c4" providerId="ADAL" clId="{E7ABB403-74AE-4AB3-A432-2D71DF909B9D}" dt="2023-06-05T22:47:52.658" v="1521" actId="2696"/>
        <pc:sldMkLst>
          <pc:docMk/>
          <pc:sldMk cId="4022817712" sldId="342"/>
        </pc:sldMkLst>
        <pc:spChg chg="del">
          <ac:chgData name="Pinaroli, Giovanni" userId="05b5fea3-1a55-497a-85a4-709615cdf7c4" providerId="ADAL" clId="{E7ABB403-74AE-4AB3-A432-2D71DF909B9D}" dt="2023-06-05T21:53:39.834" v="1029" actId="478"/>
          <ac:spMkLst>
            <pc:docMk/>
            <pc:sldMk cId="4022817712" sldId="342"/>
            <ac:spMk id="2" creationId="{2AD3687C-98D0-AF65-A4D7-F056FD4A6E76}"/>
          </ac:spMkLst>
        </pc:spChg>
        <pc:picChg chg="add mod">
          <ac:chgData name="Pinaroli, Giovanni" userId="05b5fea3-1a55-497a-85a4-709615cdf7c4" providerId="ADAL" clId="{E7ABB403-74AE-4AB3-A432-2D71DF909B9D}" dt="2023-06-05T22:25:11.328" v="1254" actId="1076"/>
          <ac:picMkLst>
            <pc:docMk/>
            <pc:sldMk cId="4022817712" sldId="342"/>
            <ac:picMk id="5" creationId="{54B67234-EE40-3295-CDCE-05D292B1A31D}"/>
          </ac:picMkLst>
        </pc:picChg>
      </pc:sldChg>
      <pc:sldChg chg="modSp add mod">
        <pc:chgData name="Pinaroli, Giovanni" userId="05b5fea3-1a55-497a-85a4-709615cdf7c4" providerId="ADAL" clId="{E7ABB403-74AE-4AB3-A432-2D71DF909B9D}" dt="2023-06-05T22:18:44.384" v="1102" actId="20577"/>
        <pc:sldMkLst>
          <pc:docMk/>
          <pc:sldMk cId="1539383165" sldId="343"/>
        </pc:sldMkLst>
        <pc:spChg chg="mod">
          <ac:chgData name="Pinaroli, Giovanni" userId="05b5fea3-1a55-497a-85a4-709615cdf7c4" providerId="ADAL" clId="{E7ABB403-74AE-4AB3-A432-2D71DF909B9D}" dt="2023-06-05T22:18:44.384" v="1102" actId="20577"/>
          <ac:spMkLst>
            <pc:docMk/>
            <pc:sldMk cId="1539383165" sldId="343"/>
            <ac:spMk id="2" creationId="{0BDB68A9-B5EB-314F-849D-FB440A7B37AA}"/>
          </ac:spMkLst>
        </pc:spChg>
      </pc:sldChg>
      <pc:sldChg chg="addSp delSp modSp add mod">
        <pc:chgData name="Pinaroli, Giovanni" userId="05b5fea3-1a55-497a-85a4-709615cdf7c4" providerId="ADAL" clId="{E7ABB403-74AE-4AB3-A432-2D71DF909B9D}" dt="2023-06-08T22:09:19.049" v="3838" actId="20577"/>
        <pc:sldMkLst>
          <pc:docMk/>
          <pc:sldMk cId="2869607692" sldId="344"/>
        </pc:sldMkLst>
        <pc:spChg chg="mod">
          <ac:chgData name="Pinaroli, Giovanni" userId="05b5fea3-1a55-497a-85a4-709615cdf7c4" providerId="ADAL" clId="{E7ABB403-74AE-4AB3-A432-2D71DF909B9D}" dt="2023-06-08T22:09:19.049" v="3838" actId="20577"/>
          <ac:spMkLst>
            <pc:docMk/>
            <pc:sldMk cId="2869607692" sldId="344"/>
            <ac:spMk id="5" creationId="{A0AFD113-6352-56ED-8235-3E28A107635F}"/>
          </ac:spMkLst>
        </pc:spChg>
        <pc:spChg chg="mod ord">
          <ac:chgData name="Pinaroli, Giovanni" userId="05b5fea3-1a55-497a-85a4-709615cdf7c4" providerId="ADAL" clId="{E7ABB403-74AE-4AB3-A432-2D71DF909B9D}" dt="2023-06-06T14:59:45.151" v="1983" actId="166"/>
          <ac:spMkLst>
            <pc:docMk/>
            <pc:sldMk cId="2869607692" sldId="344"/>
            <ac:spMk id="21" creationId="{F7B8CFA1-752C-043B-4F60-77A4109C3A82}"/>
          </ac:spMkLst>
        </pc:spChg>
        <pc:spChg chg="mod ord">
          <ac:chgData name="Pinaroli, Giovanni" userId="05b5fea3-1a55-497a-85a4-709615cdf7c4" providerId="ADAL" clId="{E7ABB403-74AE-4AB3-A432-2D71DF909B9D}" dt="2023-06-06T14:59:45.151" v="1983" actId="166"/>
          <ac:spMkLst>
            <pc:docMk/>
            <pc:sldMk cId="2869607692" sldId="344"/>
            <ac:spMk id="22" creationId="{597AA0EB-67C7-6840-C838-FD2BF5111192}"/>
          </ac:spMkLst>
        </pc:spChg>
        <pc:picChg chg="mod modCrop">
          <ac:chgData name="Pinaroli, Giovanni" userId="05b5fea3-1a55-497a-85a4-709615cdf7c4" providerId="ADAL" clId="{E7ABB403-74AE-4AB3-A432-2D71DF909B9D}" dt="2023-06-06T14:36:23.886" v="1957" actId="14100"/>
          <ac:picMkLst>
            <pc:docMk/>
            <pc:sldMk cId="2869607692" sldId="344"/>
            <ac:picMk id="4" creationId="{CDEF66D3-711D-6257-3758-F04CEFB49F3E}"/>
          </ac:picMkLst>
        </pc:picChg>
        <pc:picChg chg="del">
          <ac:chgData name="Pinaroli, Giovanni" userId="05b5fea3-1a55-497a-85a4-709615cdf7c4" providerId="ADAL" clId="{E7ABB403-74AE-4AB3-A432-2D71DF909B9D}" dt="2023-06-06T14:40:51.318" v="1968" actId="478"/>
          <ac:picMkLst>
            <pc:docMk/>
            <pc:sldMk cId="2869607692" sldId="344"/>
            <ac:picMk id="7" creationId="{29E4A6E4-6916-DE1B-51DE-52E134898CD0}"/>
          </ac:picMkLst>
        </pc:picChg>
        <pc:picChg chg="add mod">
          <ac:chgData name="Pinaroli, Giovanni" userId="05b5fea3-1a55-497a-85a4-709615cdf7c4" providerId="ADAL" clId="{E7ABB403-74AE-4AB3-A432-2D71DF909B9D}" dt="2023-06-06T14:41:32.429" v="1971" actId="1076"/>
          <ac:picMkLst>
            <pc:docMk/>
            <pc:sldMk cId="2869607692" sldId="344"/>
            <ac:picMk id="8" creationId="{E8588339-6006-FD17-1A92-FC6D60401E2A}"/>
          </ac:picMkLst>
        </pc:picChg>
        <pc:picChg chg="del">
          <ac:chgData name="Pinaroli, Giovanni" userId="05b5fea3-1a55-497a-85a4-709615cdf7c4" providerId="ADAL" clId="{E7ABB403-74AE-4AB3-A432-2D71DF909B9D}" dt="2023-06-06T14:40:49.016" v="1967" actId="478"/>
          <ac:picMkLst>
            <pc:docMk/>
            <pc:sldMk cId="2869607692" sldId="344"/>
            <ac:picMk id="9" creationId="{36F359EF-5170-7382-4409-1E95478096BC}"/>
          </ac:picMkLst>
        </pc:picChg>
        <pc:picChg chg="add mod ord">
          <ac:chgData name="Pinaroli, Giovanni" userId="05b5fea3-1a55-497a-85a4-709615cdf7c4" providerId="ADAL" clId="{E7ABB403-74AE-4AB3-A432-2D71DF909B9D}" dt="2023-06-06T14:42:45.018" v="1977" actId="167"/>
          <ac:picMkLst>
            <pc:docMk/>
            <pc:sldMk cId="2869607692" sldId="344"/>
            <ac:picMk id="11" creationId="{82EDFD65-8273-F74B-C99C-DC7B53EE0F49}"/>
          </ac:picMkLst>
        </pc:picChg>
      </pc:sldChg>
      <pc:sldChg chg="add ord">
        <pc:chgData name="Pinaroli, Giovanni" userId="05b5fea3-1a55-497a-85a4-709615cdf7c4" providerId="ADAL" clId="{E7ABB403-74AE-4AB3-A432-2D71DF909B9D}" dt="2023-06-07T22:04:29.376" v="3073"/>
        <pc:sldMkLst>
          <pc:docMk/>
          <pc:sldMk cId="619035637" sldId="345"/>
        </pc:sldMkLst>
      </pc:sldChg>
      <pc:sldChg chg="modSp add mod">
        <pc:chgData name="Pinaroli, Giovanni" userId="05b5fea3-1a55-497a-85a4-709615cdf7c4" providerId="ADAL" clId="{E7ABB403-74AE-4AB3-A432-2D71DF909B9D}" dt="2023-06-07T22:04:16.568" v="3071" actId="20577"/>
        <pc:sldMkLst>
          <pc:docMk/>
          <pc:sldMk cId="574952853" sldId="346"/>
        </pc:sldMkLst>
        <pc:spChg chg="mod">
          <ac:chgData name="Pinaroli, Giovanni" userId="05b5fea3-1a55-497a-85a4-709615cdf7c4" providerId="ADAL" clId="{E7ABB403-74AE-4AB3-A432-2D71DF909B9D}" dt="2023-06-07T22:04:16.568" v="3071" actId="20577"/>
          <ac:spMkLst>
            <pc:docMk/>
            <pc:sldMk cId="574952853" sldId="346"/>
            <ac:spMk id="6" creationId="{CA6BB202-2F13-C8C6-472E-A9F152747D7E}"/>
          </ac:spMkLst>
        </pc:spChg>
      </pc:sldChg>
      <pc:sldChg chg="add ord">
        <pc:chgData name="Pinaroli, Giovanni" userId="05b5fea3-1a55-497a-85a4-709615cdf7c4" providerId="ADAL" clId="{E7ABB403-74AE-4AB3-A432-2D71DF909B9D}" dt="2023-06-07T22:24:54.819" v="3247"/>
        <pc:sldMkLst>
          <pc:docMk/>
          <pc:sldMk cId="1752294823" sldId="347"/>
        </pc:sldMkLst>
      </pc:sldChg>
      <pc:sldChg chg="addSp delSp modSp add mod">
        <pc:chgData name="Pinaroli, Giovanni" userId="05b5fea3-1a55-497a-85a4-709615cdf7c4" providerId="ADAL" clId="{E7ABB403-74AE-4AB3-A432-2D71DF909B9D}" dt="2023-06-08T21:01:24.107" v="3821" actId="1076"/>
        <pc:sldMkLst>
          <pc:docMk/>
          <pc:sldMk cId="4226021210" sldId="348"/>
        </pc:sldMkLst>
        <pc:spChg chg="mod">
          <ac:chgData name="Pinaroli, Giovanni" userId="05b5fea3-1a55-497a-85a4-709615cdf7c4" providerId="ADAL" clId="{E7ABB403-74AE-4AB3-A432-2D71DF909B9D}" dt="2023-06-08T21:01:24.107" v="3821" actId="1076"/>
          <ac:spMkLst>
            <pc:docMk/>
            <pc:sldMk cId="4226021210" sldId="348"/>
            <ac:spMk id="6" creationId="{07F7B603-1EDB-985C-BB43-D9A06190FF30}"/>
          </ac:spMkLst>
        </pc:spChg>
        <pc:spChg chg="mod">
          <ac:chgData name="Pinaroli, Giovanni" userId="05b5fea3-1a55-497a-85a4-709615cdf7c4" providerId="ADAL" clId="{E7ABB403-74AE-4AB3-A432-2D71DF909B9D}" dt="2023-06-08T20:36:14.102" v="3755" actId="14100"/>
          <ac:spMkLst>
            <pc:docMk/>
            <pc:sldMk cId="4226021210" sldId="348"/>
            <ac:spMk id="8" creationId="{93539725-35EC-1CA6-DB6E-ED64196F30FA}"/>
          </ac:spMkLst>
        </pc:spChg>
        <pc:spChg chg="del">
          <ac:chgData name="Pinaroli, Giovanni" userId="05b5fea3-1a55-497a-85a4-709615cdf7c4" providerId="ADAL" clId="{E7ABB403-74AE-4AB3-A432-2D71DF909B9D}" dt="2023-06-08T20:35:37.390" v="3746" actId="478"/>
          <ac:spMkLst>
            <pc:docMk/>
            <pc:sldMk cId="4226021210" sldId="348"/>
            <ac:spMk id="9" creationId="{4283775B-CEE9-21AE-84E2-BC940F24D57C}"/>
          </ac:spMkLst>
        </pc:spChg>
        <pc:spChg chg="del">
          <ac:chgData name="Pinaroli, Giovanni" userId="05b5fea3-1a55-497a-85a4-709615cdf7c4" providerId="ADAL" clId="{E7ABB403-74AE-4AB3-A432-2D71DF909B9D}" dt="2023-06-08T20:35:29.804" v="3744" actId="478"/>
          <ac:spMkLst>
            <pc:docMk/>
            <pc:sldMk cId="4226021210" sldId="348"/>
            <ac:spMk id="15" creationId="{D06BF4A4-C179-4F51-977A-A4A37141CEDD}"/>
          </ac:spMkLst>
        </pc:spChg>
        <pc:spChg chg="del">
          <ac:chgData name="Pinaroli, Giovanni" userId="05b5fea3-1a55-497a-85a4-709615cdf7c4" providerId="ADAL" clId="{E7ABB403-74AE-4AB3-A432-2D71DF909B9D}" dt="2023-06-08T20:35:31.133" v="3745" actId="478"/>
          <ac:spMkLst>
            <pc:docMk/>
            <pc:sldMk cId="4226021210" sldId="348"/>
            <ac:spMk id="16" creationId="{75AA7761-3DA8-28A0-D070-2013FCED2259}"/>
          </ac:spMkLst>
        </pc:spChg>
        <pc:spChg chg="del">
          <ac:chgData name="Pinaroli, Giovanni" userId="05b5fea3-1a55-497a-85a4-709615cdf7c4" providerId="ADAL" clId="{E7ABB403-74AE-4AB3-A432-2D71DF909B9D}" dt="2023-06-08T20:35:37.390" v="3746" actId="478"/>
          <ac:spMkLst>
            <pc:docMk/>
            <pc:sldMk cId="4226021210" sldId="348"/>
            <ac:spMk id="17" creationId="{2A2B4D80-9EE5-A50B-3E04-603EAA228D84}"/>
          </ac:spMkLst>
        </pc:spChg>
        <pc:spChg chg="del">
          <ac:chgData name="Pinaroli, Giovanni" userId="05b5fea3-1a55-497a-85a4-709615cdf7c4" providerId="ADAL" clId="{E7ABB403-74AE-4AB3-A432-2D71DF909B9D}" dt="2023-06-08T20:35:37.390" v="3746" actId="478"/>
          <ac:spMkLst>
            <pc:docMk/>
            <pc:sldMk cId="4226021210" sldId="348"/>
            <ac:spMk id="18" creationId="{5C760E58-7EAA-C5B6-A549-BACB84C7D507}"/>
          </ac:spMkLst>
        </pc:spChg>
        <pc:spChg chg="del">
          <ac:chgData name="Pinaroli, Giovanni" userId="05b5fea3-1a55-497a-85a4-709615cdf7c4" providerId="ADAL" clId="{E7ABB403-74AE-4AB3-A432-2D71DF909B9D}" dt="2023-06-08T20:35:37.390" v="3746" actId="478"/>
          <ac:spMkLst>
            <pc:docMk/>
            <pc:sldMk cId="4226021210" sldId="348"/>
            <ac:spMk id="19" creationId="{88A29D68-7630-F791-D060-BA9F67C4B10A}"/>
          </ac:spMkLst>
        </pc:spChg>
        <pc:spChg chg="del">
          <ac:chgData name="Pinaroli, Giovanni" userId="05b5fea3-1a55-497a-85a4-709615cdf7c4" providerId="ADAL" clId="{E7ABB403-74AE-4AB3-A432-2D71DF909B9D}" dt="2023-06-08T20:35:37.390" v="3746" actId="478"/>
          <ac:spMkLst>
            <pc:docMk/>
            <pc:sldMk cId="4226021210" sldId="348"/>
            <ac:spMk id="20" creationId="{4C939D6F-509F-758B-C25C-F6776062BAF6}"/>
          </ac:spMkLst>
        </pc:spChg>
        <pc:spChg chg="mod">
          <ac:chgData name="Pinaroli, Giovanni" userId="05b5fea3-1a55-497a-85a4-709615cdf7c4" providerId="ADAL" clId="{E7ABB403-74AE-4AB3-A432-2D71DF909B9D}" dt="2023-06-08T21:01:07.101" v="3817" actId="20577"/>
          <ac:spMkLst>
            <pc:docMk/>
            <pc:sldMk cId="4226021210" sldId="348"/>
            <ac:spMk id="21" creationId="{DEFE46A6-E29C-1628-D33F-9B8EBDFF2FE7}"/>
          </ac:spMkLst>
        </pc:spChg>
        <pc:spChg chg="del">
          <ac:chgData name="Pinaroli, Giovanni" userId="05b5fea3-1a55-497a-85a4-709615cdf7c4" providerId="ADAL" clId="{E7ABB403-74AE-4AB3-A432-2D71DF909B9D}" dt="2023-06-08T20:35:28.764" v="3743" actId="478"/>
          <ac:spMkLst>
            <pc:docMk/>
            <pc:sldMk cId="4226021210" sldId="348"/>
            <ac:spMk id="22" creationId="{27242F62-F48A-B050-80B9-7AA29E70CB81}"/>
          </ac:spMkLst>
        </pc:spChg>
        <pc:picChg chg="add mod modCrop">
          <ac:chgData name="Pinaroli, Giovanni" userId="05b5fea3-1a55-497a-85a4-709615cdf7c4" providerId="ADAL" clId="{E7ABB403-74AE-4AB3-A432-2D71DF909B9D}" dt="2023-06-08T20:35:57.644" v="3749" actId="18131"/>
          <ac:picMkLst>
            <pc:docMk/>
            <pc:sldMk cId="4226021210" sldId="348"/>
            <ac:picMk id="2" creationId="{0C405DF8-8843-87DE-596D-72FEF0B39C16}"/>
          </ac:picMkLst>
        </pc:picChg>
        <pc:picChg chg="del">
          <ac:chgData name="Pinaroli, Giovanni" userId="05b5fea3-1a55-497a-85a4-709615cdf7c4" providerId="ADAL" clId="{E7ABB403-74AE-4AB3-A432-2D71DF909B9D}" dt="2023-06-08T20:35:25.920" v="3741" actId="478"/>
          <ac:picMkLst>
            <pc:docMk/>
            <pc:sldMk cId="4226021210" sldId="348"/>
            <ac:picMk id="5" creationId="{0931B2D2-001F-5630-221D-87D69DCAEAD4}"/>
          </ac:picMkLst>
        </pc:picChg>
        <pc:picChg chg="mod">
          <ac:chgData name="Pinaroli, Giovanni" userId="05b5fea3-1a55-497a-85a4-709615cdf7c4" providerId="ADAL" clId="{E7ABB403-74AE-4AB3-A432-2D71DF909B9D}" dt="2023-06-08T20:36:09.948" v="3753" actId="1076"/>
          <ac:picMkLst>
            <pc:docMk/>
            <pc:sldMk cId="4226021210" sldId="348"/>
            <ac:picMk id="7" creationId="{46C414C8-53CC-BCE0-6601-AA9DB8E1E8E6}"/>
          </ac:picMkLst>
        </pc:picChg>
        <pc:cxnChg chg="del">
          <ac:chgData name="Pinaroli, Giovanni" userId="05b5fea3-1a55-497a-85a4-709615cdf7c4" providerId="ADAL" clId="{E7ABB403-74AE-4AB3-A432-2D71DF909B9D}" dt="2023-06-08T20:35:37.390" v="3746" actId="478"/>
          <ac:cxnSpMkLst>
            <pc:docMk/>
            <pc:sldMk cId="4226021210" sldId="348"/>
            <ac:cxnSpMk id="4" creationId="{0B32CE23-34A9-9D93-9904-B64605ABCACA}"/>
          </ac:cxnSpMkLst>
        </pc:cxnChg>
        <pc:cxnChg chg="mod">
          <ac:chgData name="Pinaroli, Giovanni" userId="05b5fea3-1a55-497a-85a4-709615cdf7c4" providerId="ADAL" clId="{E7ABB403-74AE-4AB3-A432-2D71DF909B9D}" dt="2023-06-08T20:36:17.012" v="3756" actId="14100"/>
          <ac:cxnSpMkLst>
            <pc:docMk/>
            <pc:sldMk cId="4226021210" sldId="348"/>
            <ac:cxnSpMk id="10" creationId="{E660C5C8-DC03-2C91-B9B0-906254549791}"/>
          </ac:cxnSpMkLst>
        </pc:cxnChg>
        <pc:cxnChg chg="mod">
          <ac:chgData name="Pinaroli, Giovanni" userId="05b5fea3-1a55-497a-85a4-709615cdf7c4" providerId="ADAL" clId="{E7ABB403-74AE-4AB3-A432-2D71DF909B9D}" dt="2023-06-08T20:36:14.102" v="3755" actId="14100"/>
          <ac:cxnSpMkLst>
            <pc:docMk/>
            <pc:sldMk cId="4226021210" sldId="348"/>
            <ac:cxnSpMk id="11" creationId="{8523AE16-B7C9-6C64-4D89-EC93ABC31E1C}"/>
          </ac:cxnSpMkLst>
        </pc:cxnChg>
        <pc:cxnChg chg="del">
          <ac:chgData name="Pinaroli, Giovanni" userId="05b5fea3-1a55-497a-85a4-709615cdf7c4" providerId="ADAL" clId="{E7ABB403-74AE-4AB3-A432-2D71DF909B9D}" dt="2023-06-08T20:35:27.310" v="3742" actId="478"/>
          <ac:cxnSpMkLst>
            <pc:docMk/>
            <pc:sldMk cId="4226021210" sldId="348"/>
            <ac:cxnSpMk id="12" creationId="{C524DAC6-C48D-0BF7-A79A-F8801E9EB28B}"/>
          </ac:cxnSpMkLst>
        </pc:cxnChg>
      </pc:sldChg>
    </pc:docChg>
  </pc:docChgLst>
  <pc:docChgLst>
    <pc:chgData name="Pinaroli, Giovanni" userId="05b5fea3-1a55-497a-85a4-709615cdf7c4" providerId="ADAL" clId="{CB9755A2-BA6F-40DA-920D-C70B97D0EA35}"/>
    <pc:docChg chg="undo custSel addSld modSld">
      <pc:chgData name="Pinaroli, Giovanni" userId="05b5fea3-1a55-497a-85a4-709615cdf7c4" providerId="ADAL" clId="{CB9755A2-BA6F-40DA-920D-C70B97D0EA35}" dt="2023-06-11T21:54:01.734" v="335" actId="20577"/>
      <pc:docMkLst>
        <pc:docMk/>
      </pc:docMkLst>
      <pc:sldChg chg="addSp modSp add">
        <pc:chgData name="Pinaroli, Giovanni" userId="05b5fea3-1a55-497a-85a4-709615cdf7c4" providerId="ADAL" clId="{CB9755A2-BA6F-40DA-920D-C70B97D0EA35}" dt="2023-06-11T21:02:24.594" v="1"/>
        <pc:sldMkLst>
          <pc:docMk/>
          <pc:sldMk cId="2908929603" sldId="259"/>
        </pc:sldMkLst>
        <pc:spChg chg="add mod">
          <ac:chgData name="Pinaroli, Giovanni" userId="05b5fea3-1a55-497a-85a4-709615cdf7c4" providerId="ADAL" clId="{CB9755A2-BA6F-40DA-920D-C70B97D0EA35}" dt="2023-06-11T21:02:24.594" v="1"/>
          <ac:spMkLst>
            <pc:docMk/>
            <pc:sldMk cId="2908929603" sldId="259"/>
            <ac:spMk id="2" creationId="{F27344A0-D855-A1F3-9A0F-328B35789880}"/>
          </ac:spMkLst>
        </pc:spChg>
      </pc:sldChg>
      <pc:sldChg chg="add">
        <pc:chgData name="Pinaroli, Giovanni" userId="05b5fea3-1a55-497a-85a4-709615cdf7c4" providerId="ADAL" clId="{CB9755A2-BA6F-40DA-920D-C70B97D0EA35}" dt="2023-06-11T21:01:12.646" v="0"/>
        <pc:sldMkLst>
          <pc:docMk/>
          <pc:sldMk cId="2065546244" sldId="260"/>
        </pc:sldMkLst>
      </pc:sldChg>
      <pc:sldChg chg="modSp mod">
        <pc:chgData name="Pinaroli, Giovanni" userId="05b5fea3-1a55-497a-85a4-709615cdf7c4" providerId="ADAL" clId="{CB9755A2-BA6F-40DA-920D-C70B97D0EA35}" dt="2023-06-11T21:35:51.155" v="293" actId="166"/>
        <pc:sldMkLst>
          <pc:docMk/>
          <pc:sldMk cId="551358399" sldId="274"/>
        </pc:sldMkLst>
        <pc:grpChg chg="mod ord">
          <ac:chgData name="Pinaroli, Giovanni" userId="05b5fea3-1a55-497a-85a4-709615cdf7c4" providerId="ADAL" clId="{CB9755A2-BA6F-40DA-920D-C70B97D0EA35}" dt="2023-06-11T21:35:51.155" v="293" actId="166"/>
          <ac:grpSpMkLst>
            <pc:docMk/>
            <pc:sldMk cId="551358399" sldId="274"/>
            <ac:grpSpMk id="4" creationId="{7F2799A0-A2C9-4F08-8098-149F86A6603C}"/>
          </ac:grpSpMkLst>
        </pc:grpChg>
      </pc:sldChg>
      <pc:sldChg chg="modSp mod">
        <pc:chgData name="Pinaroli, Giovanni" userId="05b5fea3-1a55-497a-85a4-709615cdf7c4" providerId="ADAL" clId="{CB9755A2-BA6F-40DA-920D-C70B97D0EA35}" dt="2023-06-11T21:35:36.586" v="291" actId="20577"/>
        <pc:sldMkLst>
          <pc:docMk/>
          <pc:sldMk cId="466082806" sldId="285"/>
        </pc:sldMkLst>
        <pc:spChg chg="mod">
          <ac:chgData name="Pinaroli, Giovanni" userId="05b5fea3-1a55-497a-85a4-709615cdf7c4" providerId="ADAL" clId="{CB9755A2-BA6F-40DA-920D-C70B97D0EA35}" dt="2023-06-11T21:35:36.586" v="291" actId="20577"/>
          <ac:spMkLst>
            <pc:docMk/>
            <pc:sldMk cId="466082806" sldId="285"/>
            <ac:spMk id="58" creationId="{31D98C75-EC84-4B54-857A-BAC34CDB27E0}"/>
          </ac:spMkLst>
        </pc:spChg>
      </pc:sldChg>
      <pc:sldChg chg="modSp mod">
        <pc:chgData name="Pinaroli, Giovanni" userId="05b5fea3-1a55-497a-85a4-709615cdf7c4" providerId="ADAL" clId="{CB9755A2-BA6F-40DA-920D-C70B97D0EA35}" dt="2023-06-11T21:54:01.734" v="335" actId="20577"/>
        <pc:sldMkLst>
          <pc:docMk/>
          <pc:sldMk cId="1003860198" sldId="303"/>
        </pc:sldMkLst>
        <pc:spChg chg="mod">
          <ac:chgData name="Pinaroli, Giovanni" userId="05b5fea3-1a55-497a-85a4-709615cdf7c4" providerId="ADAL" clId="{CB9755A2-BA6F-40DA-920D-C70B97D0EA35}" dt="2023-06-11T21:54:01.734" v="335" actId="20577"/>
          <ac:spMkLst>
            <pc:docMk/>
            <pc:sldMk cId="1003860198" sldId="303"/>
            <ac:spMk id="6" creationId="{2DE1D0E3-4834-B00D-5746-89A3ADF65C46}"/>
          </ac:spMkLst>
        </pc:spChg>
      </pc:sldChg>
      <pc:sldChg chg="modSp mod">
        <pc:chgData name="Pinaroli, Giovanni" userId="05b5fea3-1a55-497a-85a4-709615cdf7c4" providerId="ADAL" clId="{CB9755A2-BA6F-40DA-920D-C70B97D0EA35}" dt="2023-06-11T21:24:49.284" v="174" actId="115"/>
        <pc:sldMkLst>
          <pc:docMk/>
          <pc:sldMk cId="805074533" sldId="308"/>
        </pc:sldMkLst>
        <pc:spChg chg="mod">
          <ac:chgData name="Pinaroli, Giovanni" userId="05b5fea3-1a55-497a-85a4-709615cdf7c4" providerId="ADAL" clId="{CB9755A2-BA6F-40DA-920D-C70B97D0EA35}" dt="2023-06-11T21:23:18.546" v="161" actId="1076"/>
          <ac:spMkLst>
            <pc:docMk/>
            <pc:sldMk cId="805074533" sldId="308"/>
            <ac:spMk id="4" creationId="{9A35ED68-39D2-7637-F93C-8F3656AFEC81}"/>
          </ac:spMkLst>
        </pc:spChg>
        <pc:graphicFrameChg chg="modGraphic">
          <ac:chgData name="Pinaroli, Giovanni" userId="05b5fea3-1a55-497a-85a4-709615cdf7c4" providerId="ADAL" clId="{CB9755A2-BA6F-40DA-920D-C70B97D0EA35}" dt="2023-06-11T21:24:49.284" v="174" actId="115"/>
          <ac:graphicFrameMkLst>
            <pc:docMk/>
            <pc:sldMk cId="805074533" sldId="308"/>
            <ac:graphicFrameMk id="13" creationId="{C085FCC0-D612-AFC4-DB99-6BDFFBAF91DD}"/>
          </ac:graphicFrameMkLst>
        </pc:graphicFrameChg>
      </pc:sldChg>
      <pc:sldChg chg="modSp mod">
        <pc:chgData name="Pinaroli, Giovanni" userId="05b5fea3-1a55-497a-85a4-709615cdf7c4" providerId="ADAL" clId="{CB9755A2-BA6F-40DA-920D-C70B97D0EA35}" dt="2023-06-11T21:16:48.200" v="61" actId="20577"/>
        <pc:sldMkLst>
          <pc:docMk/>
          <pc:sldMk cId="2197766423" sldId="330"/>
        </pc:sldMkLst>
        <pc:spChg chg="mod">
          <ac:chgData name="Pinaroli, Giovanni" userId="05b5fea3-1a55-497a-85a4-709615cdf7c4" providerId="ADAL" clId="{CB9755A2-BA6F-40DA-920D-C70B97D0EA35}" dt="2023-06-11T21:16:48.200" v="61" actId="20577"/>
          <ac:spMkLst>
            <pc:docMk/>
            <pc:sldMk cId="2197766423" sldId="330"/>
            <ac:spMk id="11" creationId="{B971B7A8-5E41-DF8D-B3BA-6A0D3B4607A6}"/>
          </ac:spMkLst>
        </pc:spChg>
      </pc:sldChg>
      <pc:sldChg chg="modSp mod">
        <pc:chgData name="Pinaroli, Giovanni" userId="05b5fea3-1a55-497a-85a4-709615cdf7c4" providerId="ADAL" clId="{CB9755A2-BA6F-40DA-920D-C70B97D0EA35}" dt="2023-06-11T21:30:00.985" v="186" actId="20577"/>
        <pc:sldMkLst>
          <pc:docMk/>
          <pc:sldMk cId="1476423975" sldId="332"/>
        </pc:sldMkLst>
        <pc:spChg chg="mod">
          <ac:chgData name="Pinaroli, Giovanni" userId="05b5fea3-1a55-497a-85a4-709615cdf7c4" providerId="ADAL" clId="{CB9755A2-BA6F-40DA-920D-C70B97D0EA35}" dt="2023-06-11T21:30:00.985" v="186" actId="20577"/>
          <ac:spMkLst>
            <pc:docMk/>
            <pc:sldMk cId="1476423975" sldId="332"/>
            <ac:spMk id="7" creationId="{5AC04A1D-4B2F-6F13-F5D5-0D2257F34C00}"/>
          </ac:spMkLst>
        </pc:spChg>
      </pc:sldChg>
      <pc:sldChg chg="modSp mod">
        <pc:chgData name="Pinaroli, Giovanni" userId="05b5fea3-1a55-497a-85a4-709615cdf7c4" providerId="ADAL" clId="{CB9755A2-BA6F-40DA-920D-C70B97D0EA35}" dt="2023-06-11T21:51:09.762" v="323" actId="1076"/>
        <pc:sldMkLst>
          <pc:docMk/>
          <pc:sldMk cId="3497774231" sldId="333"/>
        </pc:sldMkLst>
        <pc:spChg chg="mod">
          <ac:chgData name="Pinaroli, Giovanni" userId="05b5fea3-1a55-497a-85a4-709615cdf7c4" providerId="ADAL" clId="{CB9755A2-BA6F-40DA-920D-C70B97D0EA35}" dt="2023-06-11T21:49:16.195" v="319" actId="207"/>
          <ac:spMkLst>
            <pc:docMk/>
            <pc:sldMk cId="3497774231" sldId="333"/>
            <ac:spMk id="14" creationId="{29D6F240-EFDD-1C89-9830-A5E674FADB2A}"/>
          </ac:spMkLst>
        </pc:spChg>
        <pc:spChg chg="mod">
          <ac:chgData name="Pinaroli, Giovanni" userId="05b5fea3-1a55-497a-85a4-709615cdf7c4" providerId="ADAL" clId="{CB9755A2-BA6F-40DA-920D-C70B97D0EA35}" dt="2023-06-11T21:49:27.829" v="321" actId="1076"/>
          <ac:spMkLst>
            <pc:docMk/>
            <pc:sldMk cId="3497774231" sldId="333"/>
            <ac:spMk id="15" creationId="{7E7CE664-5EDB-AFDE-BC6E-922C02E3622F}"/>
          </ac:spMkLst>
        </pc:spChg>
        <pc:spChg chg="mod">
          <ac:chgData name="Pinaroli, Giovanni" userId="05b5fea3-1a55-497a-85a4-709615cdf7c4" providerId="ADAL" clId="{CB9755A2-BA6F-40DA-920D-C70B97D0EA35}" dt="2023-06-11T21:51:09.762" v="323" actId="1076"/>
          <ac:spMkLst>
            <pc:docMk/>
            <pc:sldMk cId="3497774231" sldId="333"/>
            <ac:spMk id="17" creationId="{F2D2A304-FA10-46C6-8D15-2582BA4F01F7}"/>
          </ac:spMkLst>
        </pc:spChg>
        <pc:picChg chg="mod">
          <ac:chgData name="Pinaroli, Giovanni" userId="05b5fea3-1a55-497a-85a4-709615cdf7c4" providerId="ADAL" clId="{CB9755A2-BA6F-40DA-920D-C70B97D0EA35}" dt="2023-06-11T21:51:07.766" v="322" actId="14826"/>
          <ac:picMkLst>
            <pc:docMk/>
            <pc:sldMk cId="3497774231" sldId="333"/>
            <ac:picMk id="7" creationId="{EC17179E-C92F-4CB1-4589-55485CFFC688}"/>
          </ac:picMkLst>
        </pc:picChg>
        <pc:picChg chg="mod">
          <ac:chgData name="Pinaroli, Giovanni" userId="05b5fea3-1a55-497a-85a4-709615cdf7c4" providerId="ADAL" clId="{CB9755A2-BA6F-40DA-920D-C70B97D0EA35}" dt="2023-06-11T21:49:07.408" v="317" actId="1076"/>
          <ac:picMkLst>
            <pc:docMk/>
            <pc:sldMk cId="3497774231" sldId="333"/>
            <ac:picMk id="11" creationId="{8A2499C1-8C28-233C-C84F-D019088E60EF}"/>
          </ac:picMkLst>
        </pc:picChg>
        <pc:picChg chg="mod">
          <ac:chgData name="Pinaroli, Giovanni" userId="05b5fea3-1a55-497a-85a4-709615cdf7c4" providerId="ADAL" clId="{CB9755A2-BA6F-40DA-920D-C70B97D0EA35}" dt="2023-06-11T21:49:04.577" v="316" actId="1076"/>
          <ac:picMkLst>
            <pc:docMk/>
            <pc:sldMk cId="3497774231" sldId="333"/>
            <ac:picMk id="13" creationId="{6161B7BE-1459-8DBB-4DDF-00FC66E1ED49}"/>
          </ac:picMkLst>
        </pc:picChg>
        <pc:picChg chg="mod ord">
          <ac:chgData name="Pinaroli, Giovanni" userId="05b5fea3-1a55-497a-85a4-709615cdf7c4" providerId="ADAL" clId="{CB9755A2-BA6F-40DA-920D-C70B97D0EA35}" dt="2023-06-11T21:42:41.493" v="314" actId="1076"/>
          <ac:picMkLst>
            <pc:docMk/>
            <pc:sldMk cId="3497774231" sldId="333"/>
            <ac:picMk id="18" creationId="{4A7C2D9C-C516-A079-F966-D30B2B34E054}"/>
          </ac:picMkLst>
        </pc:picChg>
      </pc:sldChg>
      <pc:sldChg chg="delSp modSp mod">
        <pc:chgData name="Pinaroli, Giovanni" userId="05b5fea3-1a55-497a-85a4-709615cdf7c4" providerId="ADAL" clId="{CB9755A2-BA6F-40DA-920D-C70B97D0EA35}" dt="2023-06-11T21:53:09.526" v="328" actId="478"/>
        <pc:sldMkLst>
          <pc:docMk/>
          <pc:sldMk cId="3729017352" sldId="334"/>
        </pc:sldMkLst>
        <pc:spChg chg="mod">
          <ac:chgData name="Pinaroli, Giovanni" userId="05b5fea3-1a55-497a-85a4-709615cdf7c4" providerId="ADAL" clId="{CB9755A2-BA6F-40DA-920D-C70B97D0EA35}" dt="2023-06-11T21:52:09.011" v="324" actId="207"/>
          <ac:spMkLst>
            <pc:docMk/>
            <pc:sldMk cId="3729017352" sldId="334"/>
            <ac:spMk id="2" creationId="{53B2AE46-B3D2-054A-9F92-273948CEEE54}"/>
          </ac:spMkLst>
        </pc:spChg>
        <pc:spChg chg="del">
          <ac:chgData name="Pinaroli, Giovanni" userId="05b5fea3-1a55-497a-85a4-709615cdf7c4" providerId="ADAL" clId="{CB9755A2-BA6F-40DA-920D-C70B97D0EA35}" dt="2023-06-11T21:53:02.178" v="326" actId="478"/>
          <ac:spMkLst>
            <pc:docMk/>
            <pc:sldMk cId="3729017352" sldId="334"/>
            <ac:spMk id="24" creationId="{BB819983-1D51-4BB6-BBB1-6A1697481AE6}"/>
          </ac:spMkLst>
        </pc:spChg>
        <pc:spChg chg="del">
          <ac:chgData name="Pinaroli, Giovanni" userId="05b5fea3-1a55-497a-85a4-709615cdf7c4" providerId="ADAL" clId="{CB9755A2-BA6F-40DA-920D-C70B97D0EA35}" dt="2023-06-11T21:53:05.574" v="327" actId="478"/>
          <ac:spMkLst>
            <pc:docMk/>
            <pc:sldMk cId="3729017352" sldId="334"/>
            <ac:spMk id="25" creationId="{15D94C88-B951-494F-9701-9EB47F8179DD}"/>
          </ac:spMkLst>
        </pc:spChg>
        <pc:spChg chg="del">
          <ac:chgData name="Pinaroli, Giovanni" userId="05b5fea3-1a55-497a-85a4-709615cdf7c4" providerId="ADAL" clId="{CB9755A2-BA6F-40DA-920D-C70B97D0EA35}" dt="2023-06-11T21:53:09.526" v="328" actId="478"/>
          <ac:spMkLst>
            <pc:docMk/>
            <pc:sldMk cId="3729017352" sldId="334"/>
            <ac:spMk id="26" creationId="{BD4BACCD-6CFD-484F-99D8-CEF999964622}"/>
          </ac:spMkLst>
        </pc:spChg>
        <pc:spChg chg="del">
          <ac:chgData name="Pinaroli, Giovanni" userId="05b5fea3-1a55-497a-85a4-709615cdf7c4" providerId="ADAL" clId="{CB9755A2-BA6F-40DA-920D-C70B97D0EA35}" dt="2023-06-11T21:52:57.149" v="325" actId="478"/>
          <ac:spMkLst>
            <pc:docMk/>
            <pc:sldMk cId="3729017352" sldId="334"/>
            <ac:spMk id="27" creationId="{6AEC0B2A-A9EC-401E-BFEE-E7BA65045018}"/>
          </ac:spMkLst>
        </pc:spChg>
      </pc:sldChg>
      <pc:sldChg chg="addSp modSp mod">
        <pc:chgData name="Pinaroli, Giovanni" userId="05b5fea3-1a55-497a-85a4-709615cdf7c4" providerId="ADAL" clId="{CB9755A2-BA6F-40DA-920D-C70B97D0EA35}" dt="2023-06-11T21:21:47.065" v="160" actId="20577"/>
        <pc:sldMkLst>
          <pc:docMk/>
          <pc:sldMk cId="2319462281" sldId="335"/>
        </pc:sldMkLst>
        <pc:spChg chg="add mod">
          <ac:chgData name="Pinaroli, Giovanni" userId="05b5fea3-1a55-497a-85a4-709615cdf7c4" providerId="ADAL" clId="{CB9755A2-BA6F-40DA-920D-C70B97D0EA35}" dt="2023-06-11T21:21:47.065" v="160" actId="20577"/>
          <ac:spMkLst>
            <pc:docMk/>
            <pc:sldMk cId="2319462281" sldId="335"/>
            <ac:spMk id="2" creationId="{F3ECFB6D-8913-4BD1-07E1-CE149DC8314E}"/>
          </ac:spMkLst>
        </pc:spChg>
        <pc:picChg chg="add mod">
          <ac:chgData name="Pinaroli, Giovanni" userId="05b5fea3-1a55-497a-85a4-709615cdf7c4" providerId="ADAL" clId="{CB9755A2-BA6F-40DA-920D-C70B97D0EA35}" dt="2023-06-11T21:19:44.498" v="142" actId="1076"/>
          <ac:picMkLst>
            <pc:docMk/>
            <pc:sldMk cId="2319462281" sldId="335"/>
            <ac:picMk id="6" creationId="{CAD892A8-318B-1519-5B0B-B6DA183A0FD5}"/>
          </ac:picMkLst>
        </pc:picChg>
      </pc:sldChg>
    </pc:docChg>
  </pc:docChgLst>
  <pc:docChgLst>
    <pc:chgData name="Pinaroli, Giovanni" userId="05b5fea3-1a55-497a-85a4-709615cdf7c4" providerId="ADAL" clId="{6D3D82C0-8592-4CCB-8662-B842C9CEE52F}"/>
    <pc:docChg chg="undo custSel addSld delSld modSld sldOrd">
      <pc:chgData name="Pinaroli, Giovanni" userId="05b5fea3-1a55-497a-85a4-709615cdf7c4" providerId="ADAL" clId="{6D3D82C0-8592-4CCB-8662-B842C9CEE52F}" dt="2023-06-07T02:34:22.905" v="2555" actId="14826"/>
      <pc:docMkLst>
        <pc:docMk/>
      </pc:docMkLst>
      <pc:sldChg chg="delSp modSp mod">
        <pc:chgData name="Pinaroli, Giovanni" userId="05b5fea3-1a55-497a-85a4-709615cdf7c4" providerId="ADAL" clId="{6D3D82C0-8592-4CCB-8662-B842C9CEE52F}" dt="2023-06-03T20:33:22.538" v="31" actId="57"/>
        <pc:sldMkLst>
          <pc:docMk/>
          <pc:sldMk cId="2246755923" sldId="256"/>
        </pc:sldMkLst>
        <pc:spChg chg="mod">
          <ac:chgData name="Pinaroli, Giovanni" userId="05b5fea3-1a55-497a-85a4-709615cdf7c4" providerId="ADAL" clId="{6D3D82C0-8592-4CCB-8662-B842C9CEE52F}" dt="2023-06-03T20:33:22.538" v="31" actId="57"/>
          <ac:spMkLst>
            <pc:docMk/>
            <pc:sldMk cId="2246755923" sldId="256"/>
            <ac:spMk id="7" creationId="{8259B34F-DABD-E4DE-20F7-4A9B30395429}"/>
          </ac:spMkLst>
        </pc:spChg>
        <pc:picChg chg="del">
          <ac:chgData name="Pinaroli, Giovanni" userId="05b5fea3-1a55-497a-85a4-709615cdf7c4" providerId="ADAL" clId="{6D3D82C0-8592-4CCB-8662-B842C9CEE52F}" dt="2023-06-03T20:18:13.460" v="0" actId="478"/>
          <ac:picMkLst>
            <pc:docMk/>
            <pc:sldMk cId="2246755923" sldId="256"/>
            <ac:picMk id="2054" creationId="{12186910-F275-AFEC-0164-7A7A003F19E1}"/>
          </ac:picMkLst>
        </pc:picChg>
      </pc:sldChg>
      <pc:sldChg chg="del">
        <pc:chgData name="Pinaroli, Giovanni" userId="05b5fea3-1a55-497a-85a4-709615cdf7c4" providerId="ADAL" clId="{6D3D82C0-8592-4CCB-8662-B842C9CEE52F}" dt="2023-06-03T20:42:12.544" v="32" actId="47"/>
        <pc:sldMkLst>
          <pc:docMk/>
          <pc:sldMk cId="1809287615" sldId="257"/>
        </pc:sldMkLst>
      </pc:sldChg>
      <pc:sldChg chg="del">
        <pc:chgData name="Pinaroli, Giovanni" userId="05b5fea3-1a55-497a-85a4-709615cdf7c4" providerId="ADAL" clId="{6D3D82C0-8592-4CCB-8662-B842C9CEE52F}" dt="2023-06-03T20:42:12.544" v="32" actId="47"/>
        <pc:sldMkLst>
          <pc:docMk/>
          <pc:sldMk cId="2077028229" sldId="258"/>
        </pc:sldMkLst>
      </pc:sldChg>
      <pc:sldChg chg="modSp mod ord">
        <pc:chgData name="Pinaroli, Giovanni" userId="05b5fea3-1a55-497a-85a4-709615cdf7c4" providerId="ADAL" clId="{6D3D82C0-8592-4CCB-8662-B842C9CEE52F}" dt="2023-06-03T22:40:40.609" v="1772" actId="20577"/>
        <pc:sldMkLst>
          <pc:docMk/>
          <pc:sldMk cId="3349616623" sldId="259"/>
        </pc:sldMkLst>
        <pc:spChg chg="mod">
          <ac:chgData name="Pinaroli, Giovanni" userId="05b5fea3-1a55-497a-85a4-709615cdf7c4" providerId="ADAL" clId="{6D3D82C0-8592-4CCB-8662-B842C9CEE52F}" dt="2023-06-03T22:40:40.609" v="1772" actId="20577"/>
          <ac:spMkLst>
            <pc:docMk/>
            <pc:sldMk cId="3349616623" sldId="259"/>
            <ac:spMk id="3" creationId="{E68BA1F0-6676-9FAE-2191-1820225680D0}"/>
          </ac:spMkLst>
        </pc:spChg>
        <pc:spChg chg="mod">
          <ac:chgData name="Pinaroli, Giovanni" userId="05b5fea3-1a55-497a-85a4-709615cdf7c4" providerId="ADAL" clId="{6D3D82C0-8592-4CCB-8662-B842C9CEE52F}" dt="2023-06-03T22:39:14.196" v="1670" actId="1076"/>
          <ac:spMkLst>
            <pc:docMk/>
            <pc:sldMk cId="3349616623" sldId="259"/>
            <ac:spMk id="6" creationId="{4BEEAB21-3405-CE6B-19D4-26973F135327}"/>
          </ac:spMkLst>
        </pc:spChg>
        <pc:spChg chg="mod">
          <ac:chgData name="Pinaroli, Giovanni" userId="05b5fea3-1a55-497a-85a4-709615cdf7c4" providerId="ADAL" clId="{6D3D82C0-8592-4CCB-8662-B842C9CEE52F}" dt="2023-06-03T22:39:28.960" v="1671" actId="207"/>
          <ac:spMkLst>
            <pc:docMk/>
            <pc:sldMk cId="3349616623" sldId="259"/>
            <ac:spMk id="7" creationId="{86D64F90-CE0C-B140-9B28-D6D37F860DED}"/>
          </ac:spMkLst>
        </pc:spChg>
      </pc:sldChg>
      <pc:sldChg chg="add">
        <pc:chgData name="Pinaroli, Giovanni" userId="05b5fea3-1a55-497a-85a4-709615cdf7c4" providerId="ADAL" clId="{6D3D82C0-8592-4CCB-8662-B842C9CEE52F}" dt="2023-06-03T22:47:39.236" v="1834"/>
        <pc:sldMkLst>
          <pc:docMk/>
          <pc:sldMk cId="610964894" sldId="268"/>
        </pc:sldMkLst>
      </pc:sldChg>
      <pc:sldChg chg="add">
        <pc:chgData name="Pinaroli, Giovanni" userId="05b5fea3-1a55-497a-85a4-709615cdf7c4" providerId="ADAL" clId="{6D3D82C0-8592-4CCB-8662-B842C9CEE52F}" dt="2023-06-03T22:47:39.236" v="1834"/>
        <pc:sldMkLst>
          <pc:docMk/>
          <pc:sldMk cId="3146214719" sldId="273"/>
        </pc:sldMkLst>
      </pc:sldChg>
      <pc:sldChg chg="delSp modSp add mod">
        <pc:chgData name="Pinaroli, Giovanni" userId="05b5fea3-1a55-497a-85a4-709615cdf7c4" providerId="ADAL" clId="{6D3D82C0-8592-4CCB-8662-B842C9CEE52F}" dt="2023-06-03T22:49:15.739" v="1854" actId="1076"/>
        <pc:sldMkLst>
          <pc:docMk/>
          <pc:sldMk cId="551358399" sldId="274"/>
        </pc:sldMkLst>
        <pc:spChg chg="del">
          <ac:chgData name="Pinaroli, Giovanni" userId="05b5fea3-1a55-497a-85a4-709615cdf7c4" providerId="ADAL" clId="{6D3D82C0-8592-4CCB-8662-B842C9CEE52F}" dt="2023-06-03T22:49:03.922" v="1845" actId="478"/>
          <ac:spMkLst>
            <pc:docMk/>
            <pc:sldMk cId="551358399" sldId="274"/>
            <ac:spMk id="3" creationId="{FA0D2EBA-591D-0D41-9C46-2E17C49223CD}"/>
          </ac:spMkLst>
        </pc:spChg>
        <pc:spChg chg="mod">
          <ac:chgData name="Pinaroli, Giovanni" userId="05b5fea3-1a55-497a-85a4-709615cdf7c4" providerId="ADAL" clId="{6D3D82C0-8592-4CCB-8662-B842C9CEE52F}" dt="2023-06-03T22:49:15.739" v="1854" actId="1076"/>
          <ac:spMkLst>
            <pc:docMk/>
            <pc:sldMk cId="551358399" sldId="274"/>
            <ac:spMk id="9" creationId="{8960D5F2-722D-486B-8781-ACC654EB365E}"/>
          </ac:spMkLst>
        </pc:spChg>
      </pc:sldChg>
      <pc:sldChg chg="add">
        <pc:chgData name="Pinaroli, Giovanni" userId="05b5fea3-1a55-497a-85a4-709615cdf7c4" providerId="ADAL" clId="{6D3D82C0-8592-4CCB-8662-B842C9CEE52F}" dt="2023-06-03T22:47:39.236" v="1834"/>
        <pc:sldMkLst>
          <pc:docMk/>
          <pc:sldMk cId="2645371572" sldId="275"/>
        </pc:sldMkLst>
      </pc:sldChg>
      <pc:sldChg chg="add">
        <pc:chgData name="Pinaroli, Giovanni" userId="05b5fea3-1a55-497a-85a4-709615cdf7c4" providerId="ADAL" clId="{6D3D82C0-8592-4CCB-8662-B842C9CEE52F}" dt="2023-06-03T22:47:39.236" v="1834"/>
        <pc:sldMkLst>
          <pc:docMk/>
          <pc:sldMk cId="3673478148" sldId="278"/>
        </pc:sldMkLst>
      </pc:sldChg>
      <pc:sldChg chg="add">
        <pc:chgData name="Pinaroli, Giovanni" userId="05b5fea3-1a55-497a-85a4-709615cdf7c4" providerId="ADAL" clId="{6D3D82C0-8592-4CCB-8662-B842C9CEE52F}" dt="2023-06-03T22:47:39.236" v="1834"/>
        <pc:sldMkLst>
          <pc:docMk/>
          <pc:sldMk cId="466082806" sldId="285"/>
        </pc:sldMkLst>
      </pc:sldChg>
      <pc:sldChg chg="addSp delSp modSp mod">
        <pc:chgData name="Pinaroli, Giovanni" userId="05b5fea3-1a55-497a-85a4-709615cdf7c4" providerId="ADAL" clId="{6D3D82C0-8592-4CCB-8662-B842C9CEE52F}" dt="2023-06-07T02:34:22.905" v="2555" actId="14826"/>
        <pc:sldMkLst>
          <pc:docMk/>
          <pc:sldMk cId="4049910712" sldId="293"/>
        </pc:sldMkLst>
        <pc:spChg chg="mod">
          <ac:chgData name="Pinaroli, Giovanni" userId="05b5fea3-1a55-497a-85a4-709615cdf7c4" providerId="ADAL" clId="{6D3D82C0-8592-4CCB-8662-B842C9CEE52F}" dt="2023-06-07T02:26:04.325" v="2182" actId="1076"/>
          <ac:spMkLst>
            <pc:docMk/>
            <pc:sldMk cId="4049910712" sldId="293"/>
            <ac:spMk id="2" creationId="{53B2AE46-B3D2-054A-9F92-273948CEEE54}"/>
          </ac:spMkLst>
        </pc:spChg>
        <pc:spChg chg="mod">
          <ac:chgData name="Pinaroli, Giovanni" userId="05b5fea3-1a55-497a-85a4-709615cdf7c4" providerId="ADAL" clId="{6D3D82C0-8592-4CCB-8662-B842C9CEE52F}" dt="2023-06-07T02:27:42.246" v="2261" actId="115"/>
          <ac:spMkLst>
            <pc:docMk/>
            <pc:sldMk cId="4049910712" sldId="293"/>
            <ac:spMk id="10" creationId="{36C689BF-34B7-3E30-69A5-DAB2378E0C5B}"/>
          </ac:spMkLst>
        </pc:spChg>
        <pc:spChg chg="add mod">
          <ac:chgData name="Pinaroli, Giovanni" userId="05b5fea3-1a55-497a-85a4-709615cdf7c4" providerId="ADAL" clId="{6D3D82C0-8592-4CCB-8662-B842C9CEE52F}" dt="2023-06-07T02:33:15.893" v="2554" actId="1076"/>
          <ac:spMkLst>
            <pc:docMk/>
            <pc:sldMk cId="4049910712" sldId="293"/>
            <ac:spMk id="12" creationId="{6036A69D-5382-1233-CA7E-3B0F59C94170}"/>
          </ac:spMkLst>
        </pc:spChg>
        <pc:picChg chg="add del mod">
          <ac:chgData name="Pinaroli, Giovanni" userId="05b5fea3-1a55-497a-85a4-709615cdf7c4" providerId="ADAL" clId="{6D3D82C0-8592-4CCB-8662-B842C9CEE52F}" dt="2023-06-07T02:23:18.265" v="2161" actId="478"/>
          <ac:picMkLst>
            <pc:docMk/>
            <pc:sldMk cId="4049910712" sldId="293"/>
            <ac:picMk id="3" creationId="{E16AC38D-AA96-CBA6-2771-40E878CAEAB1}"/>
          </ac:picMkLst>
        </pc:picChg>
        <pc:picChg chg="add del mod">
          <ac:chgData name="Pinaroli, Giovanni" userId="05b5fea3-1a55-497a-85a4-709615cdf7c4" providerId="ADAL" clId="{6D3D82C0-8592-4CCB-8662-B842C9CEE52F}" dt="2023-06-07T02:24:00.952" v="2165" actId="478"/>
          <ac:picMkLst>
            <pc:docMk/>
            <pc:sldMk cId="4049910712" sldId="293"/>
            <ac:picMk id="5" creationId="{1E82FC21-661E-3CB4-8F14-3038A2C60B15}"/>
          </ac:picMkLst>
        </pc:picChg>
        <pc:picChg chg="mod modCrop">
          <ac:chgData name="Pinaroli, Giovanni" userId="05b5fea3-1a55-497a-85a4-709615cdf7c4" providerId="ADAL" clId="{6D3D82C0-8592-4CCB-8662-B842C9CEE52F}" dt="2023-06-07T02:28:03.229" v="2267" actId="1076"/>
          <ac:picMkLst>
            <pc:docMk/>
            <pc:sldMk cId="4049910712" sldId="293"/>
            <ac:picMk id="7" creationId="{4EE5DD6E-CE10-C3A6-029D-D7C9E96E8951}"/>
          </ac:picMkLst>
        </pc:picChg>
        <pc:picChg chg="add del mod">
          <ac:chgData name="Pinaroli, Giovanni" userId="05b5fea3-1a55-497a-85a4-709615cdf7c4" providerId="ADAL" clId="{6D3D82C0-8592-4CCB-8662-B842C9CEE52F}" dt="2023-06-07T02:25:24.832" v="2173" actId="478"/>
          <ac:picMkLst>
            <pc:docMk/>
            <pc:sldMk cId="4049910712" sldId="293"/>
            <ac:picMk id="8" creationId="{EEA52C31-A573-5C5B-6EB6-934DD7E4403E}"/>
          </ac:picMkLst>
        </pc:picChg>
        <pc:picChg chg="add mod">
          <ac:chgData name="Pinaroli, Giovanni" userId="05b5fea3-1a55-497a-85a4-709615cdf7c4" providerId="ADAL" clId="{6D3D82C0-8592-4CCB-8662-B842C9CEE52F}" dt="2023-06-07T02:34:22.905" v="2555" actId="14826"/>
          <ac:picMkLst>
            <pc:docMk/>
            <pc:sldMk cId="4049910712" sldId="293"/>
            <ac:picMk id="11" creationId="{056FEC9D-2BC3-F8B4-4B37-A419D669641F}"/>
          </ac:picMkLst>
        </pc:picChg>
        <pc:picChg chg="del">
          <ac:chgData name="Pinaroli, Giovanni" userId="05b5fea3-1a55-497a-85a4-709615cdf7c4" providerId="ADAL" clId="{6D3D82C0-8592-4CCB-8662-B842C9CEE52F}" dt="2023-06-07T02:21:22.401" v="2151" actId="478"/>
          <ac:picMkLst>
            <pc:docMk/>
            <pc:sldMk cId="4049910712" sldId="293"/>
            <ac:picMk id="15" creationId="{B52EA09C-8230-4AD1-BF79-A0C205892993}"/>
          </ac:picMkLst>
        </pc:picChg>
      </pc:sldChg>
      <pc:sldChg chg="modSp mod">
        <pc:chgData name="Pinaroli, Giovanni" userId="05b5fea3-1a55-497a-85a4-709615cdf7c4" providerId="ADAL" clId="{6D3D82C0-8592-4CCB-8662-B842C9CEE52F}" dt="2023-06-07T00:18:04.188" v="2127" actId="122"/>
        <pc:sldMkLst>
          <pc:docMk/>
          <pc:sldMk cId="2417149873" sldId="300"/>
        </pc:sldMkLst>
        <pc:spChg chg="mod">
          <ac:chgData name="Pinaroli, Giovanni" userId="05b5fea3-1a55-497a-85a4-709615cdf7c4" providerId="ADAL" clId="{6D3D82C0-8592-4CCB-8662-B842C9CEE52F}" dt="2023-06-07T00:18:04.188" v="2127" actId="122"/>
          <ac:spMkLst>
            <pc:docMk/>
            <pc:sldMk cId="2417149873" sldId="300"/>
            <ac:spMk id="2" creationId="{53B2AE46-B3D2-054A-9F92-273948CEEE54}"/>
          </ac:spMkLst>
        </pc:spChg>
      </pc:sldChg>
      <pc:sldChg chg="add">
        <pc:chgData name="Pinaroli, Giovanni" userId="05b5fea3-1a55-497a-85a4-709615cdf7c4" providerId="ADAL" clId="{6D3D82C0-8592-4CCB-8662-B842C9CEE52F}" dt="2023-06-03T22:47:39.236" v="1834"/>
        <pc:sldMkLst>
          <pc:docMk/>
          <pc:sldMk cId="2906441751" sldId="301"/>
        </pc:sldMkLst>
      </pc:sldChg>
      <pc:sldChg chg="modSp mod">
        <pc:chgData name="Pinaroli, Giovanni" userId="05b5fea3-1a55-497a-85a4-709615cdf7c4" providerId="ADAL" clId="{6D3D82C0-8592-4CCB-8662-B842C9CEE52F}" dt="2023-06-07T00:18:26.743" v="2129" actId="27636"/>
        <pc:sldMkLst>
          <pc:docMk/>
          <pc:sldMk cId="1150754516" sldId="302"/>
        </pc:sldMkLst>
        <pc:spChg chg="mod">
          <ac:chgData name="Pinaroli, Giovanni" userId="05b5fea3-1a55-497a-85a4-709615cdf7c4" providerId="ADAL" clId="{6D3D82C0-8592-4CCB-8662-B842C9CEE52F}" dt="2023-06-07T00:18:26.743" v="2129" actId="27636"/>
          <ac:spMkLst>
            <pc:docMk/>
            <pc:sldMk cId="1150754516" sldId="302"/>
            <ac:spMk id="5" creationId="{27156CB9-935C-8CDB-076C-B335DE7D78CA}"/>
          </ac:spMkLst>
        </pc:spChg>
      </pc:sldChg>
      <pc:sldChg chg="del">
        <pc:chgData name="Pinaroli, Giovanni" userId="05b5fea3-1a55-497a-85a4-709615cdf7c4" providerId="ADAL" clId="{6D3D82C0-8592-4CCB-8662-B842C9CEE52F}" dt="2023-06-03T20:42:12.544" v="32" actId="47"/>
        <pc:sldMkLst>
          <pc:docMk/>
          <pc:sldMk cId="3739499681" sldId="306"/>
        </pc:sldMkLst>
      </pc:sldChg>
      <pc:sldChg chg="ord">
        <pc:chgData name="Pinaroli, Giovanni" userId="05b5fea3-1a55-497a-85a4-709615cdf7c4" providerId="ADAL" clId="{6D3D82C0-8592-4CCB-8662-B842C9CEE52F}" dt="2023-06-03T22:47:14.045" v="1833"/>
        <pc:sldMkLst>
          <pc:docMk/>
          <pc:sldMk cId="1405370841" sldId="307"/>
        </pc:sldMkLst>
      </pc:sldChg>
      <pc:sldChg chg="addSp modSp mod ord">
        <pc:chgData name="Pinaroli, Giovanni" userId="05b5fea3-1a55-497a-85a4-709615cdf7c4" providerId="ADAL" clId="{6D3D82C0-8592-4CCB-8662-B842C9CEE52F}" dt="2023-06-07T00:17:35.341" v="2125" actId="122"/>
        <pc:sldMkLst>
          <pc:docMk/>
          <pc:sldMk cId="805074533" sldId="308"/>
        </pc:sldMkLst>
        <pc:spChg chg="add mod">
          <ac:chgData name="Pinaroli, Giovanni" userId="05b5fea3-1a55-497a-85a4-709615cdf7c4" providerId="ADAL" clId="{6D3D82C0-8592-4CCB-8662-B842C9CEE52F}" dt="2023-06-03T22:38:15.121" v="1665" actId="20577"/>
          <ac:spMkLst>
            <pc:docMk/>
            <pc:sldMk cId="805074533" sldId="308"/>
            <ac:spMk id="3" creationId="{B6C878ED-E123-87C7-1CEB-67CCC3BD75AC}"/>
          </ac:spMkLst>
        </pc:spChg>
        <pc:spChg chg="add mod">
          <ac:chgData name="Pinaroli, Giovanni" userId="05b5fea3-1a55-497a-85a4-709615cdf7c4" providerId="ADAL" clId="{6D3D82C0-8592-4CCB-8662-B842C9CEE52F}" dt="2023-06-04T16:47:26.662" v="2101" actId="1076"/>
          <ac:spMkLst>
            <pc:docMk/>
            <pc:sldMk cId="805074533" sldId="308"/>
            <ac:spMk id="4" creationId="{9A35ED68-39D2-7637-F93C-8F3656AFEC81}"/>
          </ac:spMkLst>
        </pc:spChg>
        <pc:spChg chg="mod">
          <ac:chgData name="Pinaroli, Giovanni" userId="05b5fea3-1a55-497a-85a4-709615cdf7c4" providerId="ADAL" clId="{6D3D82C0-8592-4CCB-8662-B842C9CEE52F}" dt="2023-06-07T00:17:35.341" v="2125" actId="122"/>
          <ac:spMkLst>
            <pc:docMk/>
            <pc:sldMk cId="805074533" sldId="308"/>
            <ac:spMk id="12" creationId="{111A5274-38AF-85EC-EFB5-3A4E2FDB1FC7}"/>
          </ac:spMkLst>
        </pc:spChg>
        <pc:spChg chg="mod">
          <ac:chgData name="Pinaroli, Giovanni" userId="05b5fea3-1a55-497a-85a4-709615cdf7c4" providerId="ADAL" clId="{6D3D82C0-8592-4CCB-8662-B842C9CEE52F}" dt="2023-06-03T22:38:57.033" v="1667" actId="115"/>
          <ac:spMkLst>
            <pc:docMk/>
            <pc:sldMk cId="805074533" sldId="308"/>
            <ac:spMk id="14" creationId="{33ED6251-76DD-4A32-4922-67AA250C1E40}"/>
          </ac:spMkLst>
        </pc:spChg>
        <pc:graphicFrameChg chg="mod modGraphic">
          <ac:chgData name="Pinaroli, Giovanni" userId="05b5fea3-1a55-497a-85a4-709615cdf7c4" providerId="ADAL" clId="{6D3D82C0-8592-4CCB-8662-B842C9CEE52F}" dt="2023-06-04T16:47:16.255" v="2100" actId="20577"/>
          <ac:graphicFrameMkLst>
            <pc:docMk/>
            <pc:sldMk cId="805074533" sldId="308"/>
            <ac:graphicFrameMk id="13" creationId="{C085FCC0-D612-AFC4-DB99-6BDFFBAF91DD}"/>
          </ac:graphicFrameMkLst>
        </pc:graphicFrameChg>
      </pc:sldChg>
      <pc:sldChg chg="del">
        <pc:chgData name="Pinaroli, Giovanni" userId="05b5fea3-1a55-497a-85a4-709615cdf7c4" providerId="ADAL" clId="{6D3D82C0-8592-4CCB-8662-B842C9CEE52F}" dt="2023-06-04T17:20:47.728" v="2106" actId="47"/>
        <pc:sldMkLst>
          <pc:docMk/>
          <pc:sldMk cId="2263553447" sldId="318"/>
        </pc:sldMkLst>
      </pc:sldChg>
      <pc:sldChg chg="del">
        <pc:chgData name="Pinaroli, Giovanni" userId="05b5fea3-1a55-497a-85a4-709615cdf7c4" providerId="ADAL" clId="{6D3D82C0-8592-4CCB-8662-B842C9CEE52F}" dt="2023-06-04T17:20:52.006" v="2107" actId="47"/>
        <pc:sldMkLst>
          <pc:docMk/>
          <pc:sldMk cId="2186092214" sldId="319"/>
        </pc:sldMkLst>
      </pc:sldChg>
      <pc:sldChg chg="del">
        <pc:chgData name="Pinaroli, Giovanni" userId="05b5fea3-1a55-497a-85a4-709615cdf7c4" providerId="ADAL" clId="{6D3D82C0-8592-4CCB-8662-B842C9CEE52F}" dt="2023-06-04T17:20:53.826" v="2108" actId="47"/>
        <pc:sldMkLst>
          <pc:docMk/>
          <pc:sldMk cId="134550542" sldId="320"/>
        </pc:sldMkLst>
      </pc:sldChg>
      <pc:sldChg chg="modSp mod">
        <pc:chgData name="Pinaroli, Giovanni" userId="05b5fea3-1a55-497a-85a4-709615cdf7c4" providerId="ADAL" clId="{6D3D82C0-8592-4CCB-8662-B842C9CEE52F}" dt="2023-06-04T17:33:15.406" v="2121" actId="1076"/>
        <pc:sldMkLst>
          <pc:docMk/>
          <pc:sldMk cId="464175332" sldId="321"/>
        </pc:sldMkLst>
        <pc:picChg chg="mod">
          <ac:chgData name="Pinaroli, Giovanni" userId="05b5fea3-1a55-497a-85a4-709615cdf7c4" providerId="ADAL" clId="{6D3D82C0-8592-4CCB-8662-B842C9CEE52F}" dt="2023-06-04T17:33:15.406" v="2121" actId="1076"/>
          <ac:picMkLst>
            <pc:docMk/>
            <pc:sldMk cId="464175332" sldId="321"/>
            <ac:picMk id="16" creationId="{A75DEB37-9526-A78D-5D06-7D56203EBACA}"/>
          </ac:picMkLst>
        </pc:picChg>
      </pc:sldChg>
      <pc:sldChg chg="ord">
        <pc:chgData name="Pinaroli, Giovanni" userId="05b5fea3-1a55-497a-85a4-709615cdf7c4" providerId="ADAL" clId="{6D3D82C0-8592-4CCB-8662-B842C9CEE52F}" dt="2023-06-04T17:20:26.160" v="2104"/>
        <pc:sldMkLst>
          <pc:docMk/>
          <pc:sldMk cId="3189247185" sldId="323"/>
        </pc:sldMkLst>
      </pc:sldChg>
      <pc:sldChg chg="del">
        <pc:chgData name="Pinaroli, Giovanni" userId="05b5fea3-1a55-497a-85a4-709615cdf7c4" providerId="ADAL" clId="{6D3D82C0-8592-4CCB-8662-B842C9CEE52F}" dt="2023-06-03T20:42:12.544" v="32" actId="47"/>
        <pc:sldMkLst>
          <pc:docMk/>
          <pc:sldMk cId="334421404" sldId="324"/>
        </pc:sldMkLst>
      </pc:sldChg>
      <pc:sldChg chg="del">
        <pc:chgData name="Pinaroli, Giovanni" userId="05b5fea3-1a55-497a-85a4-709615cdf7c4" providerId="ADAL" clId="{6D3D82C0-8592-4CCB-8662-B842C9CEE52F}" dt="2023-06-03T20:42:12.544" v="32" actId="47"/>
        <pc:sldMkLst>
          <pc:docMk/>
          <pc:sldMk cId="855356249" sldId="325"/>
        </pc:sldMkLst>
      </pc:sldChg>
      <pc:sldChg chg="del">
        <pc:chgData name="Pinaroli, Giovanni" userId="05b5fea3-1a55-497a-85a4-709615cdf7c4" providerId="ADAL" clId="{6D3D82C0-8592-4CCB-8662-B842C9CEE52F}" dt="2023-06-04T17:20:39.268" v="2105" actId="47"/>
        <pc:sldMkLst>
          <pc:docMk/>
          <pc:sldMk cId="946570320" sldId="327"/>
        </pc:sldMkLst>
      </pc:sldChg>
      <pc:sldChg chg="addSp delSp modSp new mod">
        <pc:chgData name="Pinaroli, Giovanni" userId="05b5fea3-1a55-497a-85a4-709615cdf7c4" providerId="ADAL" clId="{6D3D82C0-8592-4CCB-8662-B842C9CEE52F}" dt="2023-06-07T00:15:34.468" v="2124" actId="1076"/>
        <pc:sldMkLst>
          <pc:docMk/>
          <pc:sldMk cId="2197766423" sldId="330"/>
        </pc:sldMkLst>
        <pc:spChg chg="del">
          <ac:chgData name="Pinaroli, Giovanni" userId="05b5fea3-1a55-497a-85a4-709615cdf7c4" providerId="ADAL" clId="{6D3D82C0-8592-4CCB-8662-B842C9CEE52F}" dt="2023-06-03T20:42:26.818" v="34" actId="478"/>
          <ac:spMkLst>
            <pc:docMk/>
            <pc:sldMk cId="2197766423" sldId="330"/>
            <ac:spMk id="2" creationId="{95606123-866C-0BC0-756A-6C298B0D1879}"/>
          </ac:spMkLst>
        </pc:spChg>
        <pc:spChg chg="del">
          <ac:chgData name="Pinaroli, Giovanni" userId="05b5fea3-1a55-497a-85a4-709615cdf7c4" providerId="ADAL" clId="{6D3D82C0-8592-4CCB-8662-B842C9CEE52F}" dt="2023-06-03T20:42:27.785" v="35" actId="478"/>
          <ac:spMkLst>
            <pc:docMk/>
            <pc:sldMk cId="2197766423" sldId="330"/>
            <ac:spMk id="3" creationId="{0CB47983-A55F-F54B-2A49-C354691B1338}"/>
          </ac:spMkLst>
        </pc:spChg>
        <pc:spChg chg="add mod">
          <ac:chgData name="Pinaroli, Giovanni" userId="05b5fea3-1a55-497a-85a4-709615cdf7c4" providerId="ADAL" clId="{6D3D82C0-8592-4CCB-8662-B842C9CEE52F}" dt="2023-06-03T21:00:07.795" v="51" actId="1076"/>
          <ac:spMkLst>
            <pc:docMk/>
            <pc:sldMk cId="2197766423" sldId="330"/>
            <ac:spMk id="5" creationId="{F734DD49-3A40-FCB7-FDBE-EC556F21A56F}"/>
          </ac:spMkLst>
        </pc:spChg>
        <pc:spChg chg="add mod">
          <ac:chgData name="Pinaroli, Giovanni" userId="05b5fea3-1a55-497a-85a4-709615cdf7c4" providerId="ADAL" clId="{6D3D82C0-8592-4CCB-8662-B842C9CEE52F}" dt="2023-06-07T00:15:34.468" v="2124" actId="1076"/>
          <ac:spMkLst>
            <pc:docMk/>
            <pc:sldMk cId="2197766423" sldId="330"/>
            <ac:spMk id="6" creationId="{ABA65BE5-31A8-4C04-D50A-0AFF8471E43A}"/>
          </ac:spMkLst>
        </pc:spChg>
        <pc:spChg chg="add mod">
          <ac:chgData name="Pinaroli, Giovanni" userId="05b5fea3-1a55-497a-85a4-709615cdf7c4" providerId="ADAL" clId="{6D3D82C0-8592-4CCB-8662-B842C9CEE52F}" dt="2023-06-03T21:10:59.260" v="336" actId="1037"/>
          <ac:spMkLst>
            <pc:docMk/>
            <pc:sldMk cId="2197766423" sldId="330"/>
            <ac:spMk id="7" creationId="{441C0F61-6E9F-10F4-3B29-FBA7E48BF48A}"/>
          </ac:spMkLst>
        </pc:spChg>
        <pc:spChg chg="add mod">
          <ac:chgData name="Pinaroli, Giovanni" userId="05b5fea3-1a55-497a-85a4-709615cdf7c4" providerId="ADAL" clId="{6D3D82C0-8592-4CCB-8662-B842C9CEE52F}" dt="2023-06-03T21:10:45.611" v="327" actId="1076"/>
          <ac:spMkLst>
            <pc:docMk/>
            <pc:sldMk cId="2197766423" sldId="330"/>
            <ac:spMk id="8" creationId="{70FDBF38-9E9F-D98D-C394-36258E41F19F}"/>
          </ac:spMkLst>
        </pc:spChg>
        <pc:spChg chg="add mod">
          <ac:chgData name="Pinaroli, Giovanni" userId="05b5fea3-1a55-497a-85a4-709615cdf7c4" providerId="ADAL" clId="{6D3D82C0-8592-4CCB-8662-B842C9CEE52F}" dt="2023-06-03T21:05:08.184" v="137" actId="207"/>
          <ac:spMkLst>
            <pc:docMk/>
            <pc:sldMk cId="2197766423" sldId="330"/>
            <ac:spMk id="9" creationId="{E0C3A834-35CF-348F-C851-4F0C3C2FE752}"/>
          </ac:spMkLst>
        </pc:spChg>
        <pc:spChg chg="add mod">
          <ac:chgData name="Pinaroli, Giovanni" userId="05b5fea3-1a55-497a-85a4-709615cdf7c4" providerId="ADAL" clId="{6D3D82C0-8592-4CCB-8662-B842C9CEE52F}" dt="2023-06-03T22:41:11.340" v="1773" actId="14100"/>
          <ac:spMkLst>
            <pc:docMk/>
            <pc:sldMk cId="2197766423" sldId="330"/>
            <ac:spMk id="10" creationId="{A0B711BD-EADB-8274-9F44-901608F72FBD}"/>
          </ac:spMkLst>
        </pc:spChg>
        <pc:spChg chg="add mod">
          <ac:chgData name="Pinaroli, Giovanni" userId="05b5fea3-1a55-497a-85a4-709615cdf7c4" providerId="ADAL" clId="{6D3D82C0-8592-4CCB-8662-B842C9CEE52F}" dt="2023-06-04T16:42:55.308" v="2008" actId="20577"/>
          <ac:spMkLst>
            <pc:docMk/>
            <pc:sldMk cId="2197766423" sldId="330"/>
            <ac:spMk id="11" creationId="{B971B7A8-5E41-DF8D-B3BA-6A0D3B4607A6}"/>
          </ac:spMkLst>
        </pc:spChg>
        <pc:spChg chg="add mod">
          <ac:chgData name="Pinaroli, Giovanni" userId="05b5fea3-1a55-497a-85a4-709615cdf7c4" providerId="ADAL" clId="{6D3D82C0-8592-4CCB-8662-B842C9CEE52F}" dt="2023-06-04T16:41:18.374" v="1968" actId="1076"/>
          <ac:spMkLst>
            <pc:docMk/>
            <pc:sldMk cId="2197766423" sldId="330"/>
            <ac:spMk id="12" creationId="{B0CAFD2B-75C0-CEA5-8126-DA77F5B6E8E4}"/>
          </ac:spMkLst>
        </pc:spChg>
        <pc:spChg chg="add mod">
          <ac:chgData name="Pinaroli, Giovanni" userId="05b5fea3-1a55-497a-85a4-709615cdf7c4" providerId="ADAL" clId="{6D3D82C0-8592-4CCB-8662-B842C9CEE52F}" dt="2023-06-04T16:43:27.646" v="2011" actId="1076"/>
          <ac:spMkLst>
            <pc:docMk/>
            <pc:sldMk cId="2197766423" sldId="330"/>
            <ac:spMk id="13" creationId="{4B90B876-C8CC-E6C8-6B50-3E62A97192D3}"/>
          </ac:spMkLst>
        </pc:spChg>
        <pc:spChg chg="add del mod">
          <ac:chgData name="Pinaroli, Giovanni" userId="05b5fea3-1a55-497a-85a4-709615cdf7c4" providerId="ADAL" clId="{6D3D82C0-8592-4CCB-8662-B842C9CEE52F}" dt="2023-06-03T21:23:46.173" v="619" actId="478"/>
          <ac:spMkLst>
            <pc:docMk/>
            <pc:sldMk cId="2197766423" sldId="330"/>
            <ac:spMk id="15" creationId="{CEAA5157-5470-5FF1-15A4-64C4AA673679}"/>
          </ac:spMkLst>
        </pc:spChg>
        <pc:graphicFrameChg chg="add mod modGraphic">
          <ac:chgData name="Pinaroli, Giovanni" userId="05b5fea3-1a55-497a-85a4-709615cdf7c4" providerId="ADAL" clId="{6D3D82C0-8592-4CCB-8662-B842C9CEE52F}" dt="2023-06-04T16:43:12.006" v="2010" actId="14734"/>
          <ac:graphicFrameMkLst>
            <pc:docMk/>
            <pc:sldMk cId="2197766423" sldId="330"/>
            <ac:graphicFrameMk id="16" creationId="{6A5A6501-1FD5-7F06-71D9-F59ABE16510B}"/>
          </ac:graphicFrameMkLst>
        </pc:graphicFrameChg>
        <pc:picChg chg="add mod">
          <ac:chgData name="Pinaroli, Giovanni" userId="05b5fea3-1a55-497a-85a4-709615cdf7c4" providerId="ADAL" clId="{6D3D82C0-8592-4CCB-8662-B842C9CEE52F}" dt="2023-06-07T00:15:30.259" v="2123" actId="1076"/>
          <ac:picMkLst>
            <pc:docMk/>
            <pc:sldMk cId="2197766423" sldId="330"/>
            <ac:picMk id="1026" creationId="{1DDA3E93-CA19-DA93-64F0-D8ABE9A311EA}"/>
          </ac:picMkLst>
        </pc:picChg>
      </pc:sldChg>
      <pc:sldChg chg="addSp delSp modSp new del mod ord">
        <pc:chgData name="Pinaroli, Giovanni" userId="05b5fea3-1a55-497a-85a4-709615cdf7c4" providerId="ADAL" clId="{6D3D82C0-8592-4CCB-8662-B842C9CEE52F}" dt="2023-06-04T17:06:26.918" v="2102" actId="2696"/>
        <pc:sldMkLst>
          <pc:docMk/>
          <pc:sldMk cId="2969068143" sldId="331"/>
        </pc:sldMkLst>
        <pc:spChg chg="del">
          <ac:chgData name="Pinaroli, Giovanni" userId="05b5fea3-1a55-497a-85a4-709615cdf7c4" providerId="ADAL" clId="{6D3D82C0-8592-4CCB-8662-B842C9CEE52F}" dt="2023-06-03T22:24:30.057" v="1208" actId="478"/>
          <ac:spMkLst>
            <pc:docMk/>
            <pc:sldMk cId="2969068143" sldId="331"/>
            <ac:spMk id="2" creationId="{02D90EE4-F5DC-852C-823D-3EAD7844B002}"/>
          </ac:spMkLst>
        </pc:spChg>
        <pc:spChg chg="del">
          <ac:chgData name="Pinaroli, Giovanni" userId="05b5fea3-1a55-497a-85a4-709615cdf7c4" providerId="ADAL" clId="{6D3D82C0-8592-4CCB-8662-B842C9CEE52F}" dt="2023-06-03T22:24:31.289" v="1209" actId="478"/>
          <ac:spMkLst>
            <pc:docMk/>
            <pc:sldMk cId="2969068143" sldId="331"/>
            <ac:spMk id="3" creationId="{1A8DD185-D9C9-85A7-2CA6-60D95B95F382}"/>
          </ac:spMkLst>
        </pc:spChg>
        <pc:spChg chg="add mod">
          <ac:chgData name="Pinaroli, Giovanni" userId="05b5fea3-1a55-497a-85a4-709615cdf7c4" providerId="ADAL" clId="{6D3D82C0-8592-4CCB-8662-B842C9CEE52F}" dt="2023-06-03T22:25:28.558" v="1275" actId="122"/>
          <ac:spMkLst>
            <pc:docMk/>
            <pc:sldMk cId="2969068143" sldId="331"/>
            <ac:spMk id="5" creationId="{1E78DC19-F67E-2A7F-C7C1-F65DD6695FF6}"/>
          </ac:spMkLst>
        </pc:spChg>
        <pc:spChg chg="add mod">
          <ac:chgData name="Pinaroli, Giovanni" userId="05b5fea3-1a55-497a-85a4-709615cdf7c4" providerId="ADAL" clId="{6D3D82C0-8592-4CCB-8662-B842C9CEE52F}" dt="2023-06-03T22:29:46.644" v="1372" actId="1076"/>
          <ac:spMkLst>
            <pc:docMk/>
            <pc:sldMk cId="2969068143" sldId="331"/>
            <ac:spMk id="6" creationId="{F403CCB1-EAC5-7C10-1F12-F87E8075D26B}"/>
          </ac:spMkLst>
        </pc:spChg>
        <pc:spChg chg="add mod">
          <ac:chgData name="Pinaroli, Giovanni" userId="05b5fea3-1a55-497a-85a4-709615cdf7c4" providerId="ADAL" clId="{6D3D82C0-8592-4CCB-8662-B842C9CEE52F}" dt="2023-06-03T22:29:44.940" v="1371" actId="1076"/>
          <ac:spMkLst>
            <pc:docMk/>
            <pc:sldMk cId="2969068143" sldId="331"/>
            <ac:spMk id="7" creationId="{D42733A5-6199-56E8-477B-810506EE98A1}"/>
          </ac:spMkLst>
        </pc:spChg>
        <pc:spChg chg="add mod">
          <ac:chgData name="Pinaroli, Giovanni" userId="05b5fea3-1a55-497a-85a4-709615cdf7c4" providerId="ADAL" clId="{6D3D82C0-8592-4CCB-8662-B842C9CEE52F}" dt="2023-06-03T22:29:43.420" v="1370" actId="1076"/>
          <ac:spMkLst>
            <pc:docMk/>
            <pc:sldMk cId="2969068143" sldId="331"/>
            <ac:spMk id="8" creationId="{E727470A-C34B-37A9-137F-4311FF81D2ED}"/>
          </ac:spMkLst>
        </pc:spChg>
        <pc:spChg chg="add mod">
          <ac:chgData name="Pinaroli, Giovanni" userId="05b5fea3-1a55-497a-85a4-709615cdf7c4" providerId="ADAL" clId="{6D3D82C0-8592-4CCB-8662-B842C9CEE52F}" dt="2023-06-03T22:29:40.092" v="1368" actId="1076"/>
          <ac:spMkLst>
            <pc:docMk/>
            <pc:sldMk cId="2969068143" sldId="331"/>
            <ac:spMk id="9" creationId="{CEBE0625-0BCE-8195-9A61-2DC50C3AC84D}"/>
          </ac:spMkLst>
        </pc:spChg>
        <pc:spChg chg="add mod">
          <ac:chgData name="Pinaroli, Giovanni" userId="05b5fea3-1a55-497a-85a4-709615cdf7c4" providerId="ADAL" clId="{6D3D82C0-8592-4CCB-8662-B842C9CEE52F}" dt="2023-06-03T22:29:41.188" v="1369" actId="1076"/>
          <ac:spMkLst>
            <pc:docMk/>
            <pc:sldMk cId="2969068143" sldId="331"/>
            <ac:spMk id="10" creationId="{4C95BE3A-F3F2-31FB-E86A-30CCFF8BB6CF}"/>
          </ac:spMkLst>
        </pc:spChg>
        <pc:spChg chg="add mod">
          <ac:chgData name="Pinaroli, Giovanni" userId="05b5fea3-1a55-497a-85a4-709615cdf7c4" providerId="ADAL" clId="{6D3D82C0-8592-4CCB-8662-B842C9CEE52F}" dt="2023-06-03T22:29:37.268" v="1366" actId="1076"/>
          <ac:spMkLst>
            <pc:docMk/>
            <pc:sldMk cId="2969068143" sldId="331"/>
            <ac:spMk id="11" creationId="{36BC6DAC-1105-5FF1-D153-36493BD107D2}"/>
          </ac:spMkLst>
        </pc:spChg>
        <pc:spChg chg="add mod">
          <ac:chgData name="Pinaroli, Giovanni" userId="05b5fea3-1a55-497a-85a4-709615cdf7c4" providerId="ADAL" clId="{6D3D82C0-8592-4CCB-8662-B842C9CEE52F}" dt="2023-06-03T22:29:38.453" v="1367" actId="1076"/>
          <ac:spMkLst>
            <pc:docMk/>
            <pc:sldMk cId="2969068143" sldId="331"/>
            <ac:spMk id="12" creationId="{28CD2B11-9423-83FC-9BE8-4F8B37CA42B9}"/>
          </ac:spMkLst>
        </pc:spChg>
        <pc:spChg chg="add mod">
          <ac:chgData name="Pinaroli, Giovanni" userId="05b5fea3-1a55-497a-85a4-709615cdf7c4" providerId="ADAL" clId="{6D3D82C0-8592-4CCB-8662-B842C9CEE52F}" dt="2023-06-03T22:29:05.233" v="1349" actId="20577"/>
          <ac:spMkLst>
            <pc:docMk/>
            <pc:sldMk cId="2969068143" sldId="331"/>
            <ac:spMk id="13" creationId="{83B582FE-C801-65C0-AF7D-0B3799E9748B}"/>
          </ac:spMkLst>
        </pc:spChg>
        <pc:spChg chg="add mod">
          <ac:chgData name="Pinaroli, Giovanni" userId="05b5fea3-1a55-497a-85a4-709615cdf7c4" providerId="ADAL" clId="{6D3D82C0-8592-4CCB-8662-B842C9CEE52F}" dt="2023-06-03T22:29:25.172" v="1360" actId="1076"/>
          <ac:spMkLst>
            <pc:docMk/>
            <pc:sldMk cId="2969068143" sldId="331"/>
            <ac:spMk id="14" creationId="{B4A859A5-32CF-C926-E75D-D95E7BAA213B}"/>
          </ac:spMkLst>
        </pc:spChg>
        <pc:spChg chg="add mod">
          <ac:chgData name="Pinaroli, Giovanni" userId="05b5fea3-1a55-497a-85a4-709615cdf7c4" providerId="ADAL" clId="{6D3D82C0-8592-4CCB-8662-B842C9CEE52F}" dt="2023-06-03T22:29:36.212" v="1365" actId="1076"/>
          <ac:spMkLst>
            <pc:docMk/>
            <pc:sldMk cId="2969068143" sldId="331"/>
            <ac:spMk id="15" creationId="{311DAA45-1795-A594-7204-B92EC636AE79}"/>
          </ac:spMkLst>
        </pc:spChg>
        <pc:spChg chg="add mod">
          <ac:chgData name="Pinaroli, Giovanni" userId="05b5fea3-1a55-497a-85a4-709615cdf7c4" providerId="ADAL" clId="{6D3D82C0-8592-4CCB-8662-B842C9CEE52F}" dt="2023-06-03T22:29:50.516" v="1374" actId="1076"/>
          <ac:spMkLst>
            <pc:docMk/>
            <pc:sldMk cId="2969068143" sldId="331"/>
            <ac:spMk id="16" creationId="{DBC6FECA-E46F-63E8-F8A8-5FD1CF73F9A4}"/>
          </ac:spMkLst>
        </pc:spChg>
        <pc:spChg chg="add mod">
          <ac:chgData name="Pinaroli, Giovanni" userId="05b5fea3-1a55-497a-85a4-709615cdf7c4" providerId="ADAL" clId="{6D3D82C0-8592-4CCB-8662-B842C9CEE52F}" dt="2023-06-03T22:31:29.469" v="1451" actId="1076"/>
          <ac:spMkLst>
            <pc:docMk/>
            <pc:sldMk cId="2969068143" sldId="331"/>
            <ac:spMk id="17" creationId="{67D18DAE-3FBC-E719-9BF8-F8CE8E2BB271}"/>
          </ac:spMkLst>
        </pc:spChg>
        <pc:spChg chg="add mod">
          <ac:chgData name="Pinaroli, Giovanni" userId="05b5fea3-1a55-497a-85a4-709615cdf7c4" providerId="ADAL" clId="{6D3D82C0-8592-4CCB-8662-B842C9CEE52F}" dt="2023-06-03T22:32:28.405" v="1497" actId="1076"/>
          <ac:spMkLst>
            <pc:docMk/>
            <pc:sldMk cId="2969068143" sldId="331"/>
            <ac:spMk id="18" creationId="{314E6E08-4075-D57B-F43F-BD619C61F008}"/>
          </ac:spMkLst>
        </pc:spChg>
        <pc:spChg chg="add mod">
          <ac:chgData name="Pinaroli, Giovanni" userId="05b5fea3-1a55-497a-85a4-709615cdf7c4" providerId="ADAL" clId="{6D3D82C0-8592-4CCB-8662-B842C9CEE52F}" dt="2023-06-03T22:33:11.124" v="1557" actId="1076"/>
          <ac:spMkLst>
            <pc:docMk/>
            <pc:sldMk cId="2969068143" sldId="331"/>
            <ac:spMk id="19" creationId="{401C65A5-1216-7B46-7FC8-844D6161F38E}"/>
          </ac:spMkLst>
        </pc:spChg>
        <pc:spChg chg="add mod">
          <ac:chgData name="Pinaroli, Giovanni" userId="05b5fea3-1a55-497a-85a4-709615cdf7c4" providerId="ADAL" clId="{6D3D82C0-8592-4CCB-8662-B842C9CEE52F}" dt="2023-06-03T22:33:41.377" v="1629" actId="20577"/>
          <ac:spMkLst>
            <pc:docMk/>
            <pc:sldMk cId="2969068143" sldId="331"/>
            <ac:spMk id="20" creationId="{BD659689-56C2-490A-413D-607D5A592E5D}"/>
          </ac:spMkLst>
        </pc:spChg>
      </pc:sldChg>
      <pc:sldChg chg="add">
        <pc:chgData name="Pinaroli, Giovanni" userId="05b5fea3-1a55-497a-85a4-709615cdf7c4" providerId="ADAL" clId="{6D3D82C0-8592-4CCB-8662-B842C9CEE52F}" dt="2023-06-03T22:47:39.236" v="1834"/>
        <pc:sldMkLst>
          <pc:docMk/>
          <pc:sldMk cId="1476423975" sldId="332"/>
        </pc:sldMkLst>
      </pc:sldChg>
      <pc:sldChg chg="add">
        <pc:chgData name="Pinaroli, Giovanni" userId="05b5fea3-1a55-497a-85a4-709615cdf7c4" providerId="ADAL" clId="{6D3D82C0-8592-4CCB-8662-B842C9CEE52F}" dt="2023-06-03T22:47:39.236" v="1834"/>
        <pc:sldMkLst>
          <pc:docMk/>
          <pc:sldMk cId="3497774231" sldId="333"/>
        </pc:sldMkLst>
      </pc:sldChg>
      <pc:sldChg chg="add">
        <pc:chgData name="Pinaroli, Giovanni" userId="05b5fea3-1a55-497a-85a4-709615cdf7c4" providerId="ADAL" clId="{6D3D82C0-8592-4CCB-8662-B842C9CEE52F}" dt="2023-06-03T22:47:39.236" v="1834"/>
        <pc:sldMkLst>
          <pc:docMk/>
          <pc:sldMk cId="3729017352" sldId="334"/>
        </pc:sldMkLst>
      </pc:sldChg>
      <pc:sldChg chg="addSp delSp modSp add mod">
        <pc:chgData name="Pinaroli, Giovanni" userId="05b5fea3-1a55-497a-85a4-709615cdf7c4" providerId="ADAL" clId="{6D3D82C0-8592-4CCB-8662-B842C9CEE52F}" dt="2023-06-04T17:31:18.613" v="2118" actId="1076"/>
        <pc:sldMkLst>
          <pc:docMk/>
          <pc:sldMk cId="2319462281" sldId="335"/>
        </pc:sldMkLst>
        <pc:spChg chg="del mod">
          <ac:chgData name="Pinaroli, Giovanni" userId="05b5fea3-1a55-497a-85a4-709615cdf7c4" providerId="ADAL" clId="{6D3D82C0-8592-4CCB-8662-B842C9CEE52F}" dt="2023-06-04T16:28:32.507" v="1878" actId="478"/>
          <ac:spMkLst>
            <pc:docMk/>
            <pc:sldMk cId="2319462281" sldId="335"/>
            <ac:spMk id="6" creationId="{F403CCB1-EAC5-7C10-1F12-F87E8075D26B}"/>
          </ac:spMkLst>
        </pc:spChg>
        <pc:spChg chg="del">
          <ac:chgData name="Pinaroli, Giovanni" userId="05b5fea3-1a55-497a-85a4-709615cdf7c4" providerId="ADAL" clId="{6D3D82C0-8592-4CCB-8662-B842C9CEE52F}" dt="2023-06-04T16:28:31.803" v="1877" actId="478"/>
          <ac:spMkLst>
            <pc:docMk/>
            <pc:sldMk cId="2319462281" sldId="335"/>
            <ac:spMk id="7" creationId="{D42733A5-6199-56E8-477B-810506EE98A1}"/>
          </ac:spMkLst>
        </pc:spChg>
        <pc:spChg chg="del">
          <ac:chgData name="Pinaroli, Giovanni" userId="05b5fea3-1a55-497a-85a4-709615cdf7c4" providerId="ADAL" clId="{6D3D82C0-8592-4CCB-8662-B842C9CEE52F}" dt="2023-06-04T16:28:33.723" v="1879" actId="478"/>
          <ac:spMkLst>
            <pc:docMk/>
            <pc:sldMk cId="2319462281" sldId="335"/>
            <ac:spMk id="8" creationId="{E727470A-C34B-37A9-137F-4311FF81D2ED}"/>
          </ac:spMkLst>
        </pc:spChg>
        <pc:spChg chg="del">
          <ac:chgData name="Pinaroli, Giovanni" userId="05b5fea3-1a55-497a-85a4-709615cdf7c4" providerId="ADAL" clId="{6D3D82C0-8592-4CCB-8662-B842C9CEE52F}" dt="2023-06-04T16:28:36.155" v="1881" actId="478"/>
          <ac:spMkLst>
            <pc:docMk/>
            <pc:sldMk cId="2319462281" sldId="335"/>
            <ac:spMk id="9" creationId="{CEBE0625-0BCE-8195-9A61-2DC50C3AC84D}"/>
          </ac:spMkLst>
        </pc:spChg>
        <pc:spChg chg="del">
          <ac:chgData name="Pinaroli, Giovanni" userId="05b5fea3-1a55-497a-85a4-709615cdf7c4" providerId="ADAL" clId="{6D3D82C0-8592-4CCB-8662-B842C9CEE52F}" dt="2023-06-04T16:28:34.411" v="1880" actId="478"/>
          <ac:spMkLst>
            <pc:docMk/>
            <pc:sldMk cId="2319462281" sldId="335"/>
            <ac:spMk id="10" creationId="{4C95BE3A-F3F2-31FB-E86A-30CCFF8BB6CF}"/>
          </ac:spMkLst>
        </pc:spChg>
        <pc:spChg chg="del">
          <ac:chgData name="Pinaroli, Giovanni" userId="05b5fea3-1a55-497a-85a4-709615cdf7c4" providerId="ADAL" clId="{6D3D82C0-8592-4CCB-8662-B842C9CEE52F}" dt="2023-06-04T16:28:37.939" v="1883" actId="478"/>
          <ac:spMkLst>
            <pc:docMk/>
            <pc:sldMk cId="2319462281" sldId="335"/>
            <ac:spMk id="11" creationId="{36BC6DAC-1105-5FF1-D153-36493BD107D2}"/>
          </ac:spMkLst>
        </pc:spChg>
        <pc:spChg chg="del">
          <ac:chgData name="Pinaroli, Giovanni" userId="05b5fea3-1a55-497a-85a4-709615cdf7c4" providerId="ADAL" clId="{6D3D82C0-8592-4CCB-8662-B842C9CEE52F}" dt="2023-06-04T16:28:36.963" v="1882" actId="478"/>
          <ac:spMkLst>
            <pc:docMk/>
            <pc:sldMk cId="2319462281" sldId="335"/>
            <ac:spMk id="12" creationId="{28CD2B11-9423-83FC-9BE8-4F8B37CA42B9}"/>
          </ac:spMkLst>
        </pc:spChg>
        <pc:spChg chg="del">
          <ac:chgData name="Pinaroli, Giovanni" userId="05b5fea3-1a55-497a-85a4-709615cdf7c4" providerId="ADAL" clId="{6D3D82C0-8592-4CCB-8662-B842C9CEE52F}" dt="2023-06-04T16:28:39.730" v="1885" actId="478"/>
          <ac:spMkLst>
            <pc:docMk/>
            <pc:sldMk cId="2319462281" sldId="335"/>
            <ac:spMk id="13" creationId="{83B582FE-C801-65C0-AF7D-0B3799E9748B}"/>
          </ac:spMkLst>
        </pc:spChg>
        <pc:spChg chg="del">
          <ac:chgData name="Pinaroli, Giovanni" userId="05b5fea3-1a55-497a-85a4-709615cdf7c4" providerId="ADAL" clId="{6D3D82C0-8592-4CCB-8662-B842C9CEE52F}" dt="2023-06-04T16:28:29.675" v="1874" actId="478"/>
          <ac:spMkLst>
            <pc:docMk/>
            <pc:sldMk cId="2319462281" sldId="335"/>
            <ac:spMk id="14" creationId="{B4A859A5-32CF-C926-E75D-D95E7BAA213B}"/>
          </ac:spMkLst>
        </pc:spChg>
        <pc:spChg chg="del">
          <ac:chgData name="Pinaroli, Giovanni" userId="05b5fea3-1a55-497a-85a4-709615cdf7c4" providerId="ADAL" clId="{6D3D82C0-8592-4CCB-8662-B842C9CEE52F}" dt="2023-06-04T16:28:38.763" v="1884" actId="478"/>
          <ac:spMkLst>
            <pc:docMk/>
            <pc:sldMk cId="2319462281" sldId="335"/>
            <ac:spMk id="15" creationId="{311DAA45-1795-A594-7204-B92EC636AE79}"/>
          </ac:spMkLst>
        </pc:spChg>
        <pc:spChg chg="del">
          <ac:chgData name="Pinaroli, Giovanni" userId="05b5fea3-1a55-497a-85a4-709615cdf7c4" providerId="ADAL" clId="{6D3D82C0-8592-4CCB-8662-B842C9CEE52F}" dt="2023-06-04T16:28:30.371" v="1875" actId="478"/>
          <ac:spMkLst>
            <pc:docMk/>
            <pc:sldMk cId="2319462281" sldId="335"/>
            <ac:spMk id="16" creationId="{DBC6FECA-E46F-63E8-F8A8-5FD1CF73F9A4}"/>
          </ac:spMkLst>
        </pc:spChg>
        <pc:spChg chg="mod">
          <ac:chgData name="Pinaroli, Giovanni" userId="05b5fea3-1a55-497a-85a4-709615cdf7c4" providerId="ADAL" clId="{6D3D82C0-8592-4CCB-8662-B842C9CEE52F}" dt="2023-06-04T16:38:06.022" v="1926" actId="1076"/>
          <ac:spMkLst>
            <pc:docMk/>
            <pc:sldMk cId="2319462281" sldId="335"/>
            <ac:spMk id="17" creationId="{67D18DAE-3FBC-E719-9BF8-F8CE8E2BB271}"/>
          </ac:spMkLst>
        </pc:spChg>
        <pc:spChg chg="mod">
          <ac:chgData name="Pinaroli, Giovanni" userId="05b5fea3-1a55-497a-85a4-709615cdf7c4" providerId="ADAL" clId="{6D3D82C0-8592-4CCB-8662-B842C9CEE52F}" dt="2023-06-04T16:37:57.526" v="1924" actId="1076"/>
          <ac:spMkLst>
            <pc:docMk/>
            <pc:sldMk cId="2319462281" sldId="335"/>
            <ac:spMk id="18" creationId="{314E6E08-4075-D57B-F43F-BD619C61F008}"/>
          </ac:spMkLst>
        </pc:spChg>
        <pc:spChg chg="mod">
          <ac:chgData name="Pinaroli, Giovanni" userId="05b5fea3-1a55-497a-85a4-709615cdf7c4" providerId="ADAL" clId="{6D3D82C0-8592-4CCB-8662-B842C9CEE52F}" dt="2023-06-04T16:38:03.030" v="1925" actId="1076"/>
          <ac:spMkLst>
            <pc:docMk/>
            <pc:sldMk cId="2319462281" sldId="335"/>
            <ac:spMk id="19" creationId="{401C65A5-1216-7B46-7FC8-844D6161F38E}"/>
          </ac:spMkLst>
        </pc:spChg>
        <pc:spChg chg="mod">
          <ac:chgData name="Pinaroli, Giovanni" userId="05b5fea3-1a55-497a-85a4-709615cdf7c4" providerId="ADAL" clId="{6D3D82C0-8592-4CCB-8662-B842C9CEE52F}" dt="2023-06-04T16:37:49.397" v="1923" actId="1076"/>
          <ac:spMkLst>
            <pc:docMk/>
            <pc:sldMk cId="2319462281" sldId="335"/>
            <ac:spMk id="20" creationId="{BD659689-56C2-490A-413D-607D5A592E5D}"/>
          </ac:spMkLst>
        </pc:spChg>
        <pc:picChg chg="add del mod">
          <ac:chgData name="Pinaroli, Giovanni" userId="05b5fea3-1a55-497a-85a4-709615cdf7c4" providerId="ADAL" clId="{6D3D82C0-8592-4CCB-8662-B842C9CEE52F}" dt="2023-06-04T17:30:54.926" v="2109" actId="478"/>
          <ac:picMkLst>
            <pc:docMk/>
            <pc:sldMk cId="2319462281" sldId="335"/>
            <ac:picMk id="2050" creationId="{3D5885C9-6541-63E4-5711-B5B65F451FC3}"/>
          </ac:picMkLst>
        </pc:picChg>
        <pc:picChg chg="add mod">
          <ac:chgData name="Pinaroli, Giovanni" userId="05b5fea3-1a55-497a-85a4-709615cdf7c4" providerId="ADAL" clId="{6D3D82C0-8592-4CCB-8662-B842C9CEE52F}" dt="2023-06-04T17:31:18.613" v="2118" actId="1076"/>
          <ac:picMkLst>
            <pc:docMk/>
            <pc:sldMk cId="2319462281" sldId="335"/>
            <ac:picMk id="2052" creationId="{92989ADE-B4C7-F2E2-7A46-E1DDA315B380}"/>
          </ac:picMkLst>
        </pc:picChg>
      </pc:sldChg>
      <pc:sldChg chg="addSp delSp modSp add mod">
        <pc:chgData name="Pinaroli, Giovanni" userId="05b5fea3-1a55-497a-85a4-709615cdf7c4" providerId="ADAL" clId="{6D3D82C0-8592-4CCB-8662-B842C9CEE52F}" dt="2023-06-07T00:17:41.524" v="2126" actId="122"/>
        <pc:sldMkLst>
          <pc:docMk/>
          <pc:sldMk cId="4170859894" sldId="336"/>
        </pc:sldMkLst>
        <pc:spChg chg="mod">
          <ac:chgData name="Pinaroli, Giovanni" userId="05b5fea3-1a55-497a-85a4-709615cdf7c4" providerId="ADAL" clId="{6D3D82C0-8592-4CCB-8662-B842C9CEE52F}" dt="2023-06-04T16:28:11.837" v="1873" actId="1076"/>
          <ac:spMkLst>
            <pc:docMk/>
            <pc:sldMk cId="4170859894" sldId="336"/>
            <ac:spMk id="3" creationId="{E68BA1F0-6676-9FAE-2191-1820225680D0}"/>
          </ac:spMkLst>
        </pc:spChg>
        <pc:spChg chg="mod">
          <ac:chgData name="Pinaroli, Giovanni" userId="05b5fea3-1a55-497a-85a4-709615cdf7c4" providerId="ADAL" clId="{6D3D82C0-8592-4CCB-8662-B842C9CEE52F}" dt="2023-06-07T00:17:41.524" v="2126" actId="122"/>
          <ac:spMkLst>
            <pc:docMk/>
            <pc:sldMk cId="4170859894" sldId="336"/>
            <ac:spMk id="6" creationId="{4BEEAB21-3405-CE6B-19D4-26973F135327}"/>
          </ac:spMkLst>
        </pc:spChg>
        <pc:spChg chg="mod">
          <ac:chgData name="Pinaroli, Giovanni" userId="05b5fea3-1a55-497a-85a4-709615cdf7c4" providerId="ADAL" clId="{6D3D82C0-8592-4CCB-8662-B842C9CEE52F}" dt="2023-06-04T16:28:09.910" v="1872" actId="1076"/>
          <ac:spMkLst>
            <pc:docMk/>
            <pc:sldMk cId="4170859894" sldId="336"/>
            <ac:spMk id="7" creationId="{86D64F90-CE0C-B140-9B28-D6D37F860DED}"/>
          </ac:spMkLst>
        </pc:spChg>
        <pc:picChg chg="del">
          <ac:chgData name="Pinaroli, Giovanni" userId="05b5fea3-1a55-497a-85a4-709615cdf7c4" providerId="ADAL" clId="{6D3D82C0-8592-4CCB-8662-B842C9CEE52F}" dt="2023-06-04T16:22:13.652" v="1857" actId="478"/>
          <ac:picMkLst>
            <pc:docMk/>
            <pc:sldMk cId="4170859894" sldId="336"/>
            <ac:picMk id="2" creationId="{525DF579-D0FA-E759-7A80-FBA2D8E41FBB}"/>
          </ac:picMkLst>
        </pc:picChg>
        <pc:picChg chg="add mod">
          <ac:chgData name="Pinaroli, Giovanni" userId="05b5fea3-1a55-497a-85a4-709615cdf7c4" providerId="ADAL" clId="{6D3D82C0-8592-4CCB-8662-B842C9CEE52F}" dt="2023-06-04T16:22:59.886" v="1871" actId="1076"/>
          <ac:picMkLst>
            <pc:docMk/>
            <pc:sldMk cId="4170859894" sldId="336"/>
            <ac:picMk id="1026" creationId="{3E93A8DB-E1EB-8D7B-F1C0-D9B5295BE0BE}"/>
          </ac:picMkLst>
        </pc:picChg>
      </pc:sldChg>
      <pc:sldChg chg="addSp delSp modSp add del mod">
        <pc:chgData name="Pinaroli, Giovanni" userId="05b5fea3-1a55-497a-85a4-709615cdf7c4" providerId="ADAL" clId="{6D3D82C0-8592-4CCB-8662-B842C9CEE52F}" dt="2023-06-07T02:21:45.487" v="2159" actId="47"/>
        <pc:sldMkLst>
          <pc:docMk/>
          <pc:sldMk cId="515194612" sldId="345"/>
        </pc:sldMkLst>
        <pc:picChg chg="add del mod">
          <ac:chgData name="Pinaroli, Giovanni" userId="05b5fea3-1a55-497a-85a4-709615cdf7c4" providerId="ADAL" clId="{6D3D82C0-8592-4CCB-8662-B842C9CEE52F}" dt="2023-06-07T02:13:23.281" v="2137" actId="478"/>
          <ac:picMkLst>
            <pc:docMk/>
            <pc:sldMk cId="515194612" sldId="345"/>
            <ac:picMk id="4" creationId="{6094D1B3-4A1B-632A-92CA-C164D9961ED6}"/>
          </ac:picMkLst>
        </pc:picChg>
        <pc:picChg chg="add mod">
          <ac:chgData name="Pinaroli, Giovanni" userId="05b5fea3-1a55-497a-85a4-709615cdf7c4" providerId="ADAL" clId="{6D3D82C0-8592-4CCB-8662-B842C9CEE52F}" dt="2023-06-07T02:13:37.893" v="2140" actId="1076"/>
          <ac:picMkLst>
            <pc:docMk/>
            <pc:sldMk cId="515194612" sldId="345"/>
            <ac:picMk id="6" creationId="{EEE45B48-6C5A-14A5-D1D6-D99A63F64E0E}"/>
          </ac:picMkLst>
        </pc:picChg>
        <pc:picChg chg="del">
          <ac:chgData name="Pinaroli, Giovanni" userId="05b5fea3-1a55-497a-85a4-709615cdf7c4" providerId="ADAL" clId="{6D3D82C0-8592-4CCB-8662-B842C9CEE52F}" dt="2023-06-07T02:11:22.737" v="2131" actId="478"/>
          <ac:picMkLst>
            <pc:docMk/>
            <pc:sldMk cId="515194612" sldId="345"/>
            <ac:picMk id="15" creationId="{B52EA09C-8230-4AD1-BF79-A0C205892993}"/>
          </ac:picMkLst>
        </pc:picChg>
      </pc:sldChg>
      <pc:sldChg chg="addSp delSp modSp new del mod">
        <pc:chgData name="Pinaroli, Giovanni" userId="05b5fea3-1a55-497a-85a4-709615cdf7c4" providerId="ADAL" clId="{6D3D82C0-8592-4CCB-8662-B842C9CEE52F}" dt="2023-06-07T02:21:40.728" v="2158" actId="47"/>
        <pc:sldMkLst>
          <pc:docMk/>
          <pc:sldMk cId="2071743496" sldId="346"/>
        </pc:sldMkLst>
        <pc:spChg chg="del">
          <ac:chgData name="Pinaroli, Giovanni" userId="05b5fea3-1a55-497a-85a4-709615cdf7c4" providerId="ADAL" clId="{6D3D82C0-8592-4CCB-8662-B842C9CEE52F}" dt="2023-06-07T02:14:00.265" v="2142" actId="478"/>
          <ac:spMkLst>
            <pc:docMk/>
            <pc:sldMk cId="2071743496" sldId="346"/>
            <ac:spMk id="2" creationId="{4D51E891-D697-77F6-EED7-53E61A7415C6}"/>
          </ac:spMkLst>
        </pc:spChg>
        <pc:picChg chg="add del mod">
          <ac:chgData name="Pinaroli, Giovanni" userId="05b5fea3-1a55-497a-85a4-709615cdf7c4" providerId="ADAL" clId="{6D3D82C0-8592-4CCB-8662-B842C9CEE52F}" dt="2023-06-07T02:15:28.225" v="2145" actId="478"/>
          <ac:picMkLst>
            <pc:docMk/>
            <pc:sldMk cId="2071743496" sldId="346"/>
            <ac:picMk id="4" creationId="{FDCFA4C0-C073-D269-3901-52330BECB7AD}"/>
          </ac:picMkLst>
        </pc:picChg>
        <pc:picChg chg="add del mod">
          <ac:chgData name="Pinaroli, Giovanni" userId="05b5fea3-1a55-497a-85a4-709615cdf7c4" providerId="ADAL" clId="{6D3D82C0-8592-4CCB-8662-B842C9CEE52F}" dt="2023-06-07T02:17:30.976" v="2147" actId="478"/>
          <ac:picMkLst>
            <pc:docMk/>
            <pc:sldMk cId="2071743496" sldId="346"/>
            <ac:picMk id="6" creationId="{02B36706-DD2C-A81A-3426-619E5674495B}"/>
          </ac:picMkLst>
        </pc:picChg>
        <pc:picChg chg="add del mod">
          <ac:chgData name="Pinaroli, Giovanni" userId="05b5fea3-1a55-497a-85a4-709615cdf7c4" providerId="ADAL" clId="{6D3D82C0-8592-4CCB-8662-B842C9CEE52F}" dt="2023-06-07T02:19:57.345" v="2149" actId="478"/>
          <ac:picMkLst>
            <pc:docMk/>
            <pc:sldMk cId="2071743496" sldId="346"/>
            <ac:picMk id="8" creationId="{6469B36D-03B8-2540-1527-899A8155891F}"/>
          </ac:picMkLst>
        </pc:picChg>
        <pc:picChg chg="add del mod">
          <ac:chgData name="Pinaroli, Giovanni" userId="05b5fea3-1a55-497a-85a4-709615cdf7c4" providerId="ADAL" clId="{6D3D82C0-8592-4CCB-8662-B842C9CEE52F}" dt="2023-06-07T02:21:25.548" v="2152" actId="21"/>
          <ac:picMkLst>
            <pc:docMk/>
            <pc:sldMk cId="2071743496" sldId="346"/>
            <ac:picMk id="10" creationId="{AF16A3D3-6D26-4569-983A-EC766CB7A288}"/>
          </ac:picMkLst>
        </pc:picChg>
      </pc:sldChg>
    </pc:docChg>
  </pc:docChgLst>
  <pc:docChgLst>
    <pc:chgData name="Pinaroli, Giovanni" userId="05b5fea3-1a55-497a-85a4-709615cdf7c4" providerId="ADAL" clId="{189EC715-9E29-4943-B779-01C58E1BDA5A}"/>
    <pc:docChg chg="modSld">
      <pc:chgData name="Pinaroli, Giovanni" userId="05b5fea3-1a55-497a-85a4-709615cdf7c4" providerId="ADAL" clId="{189EC715-9E29-4943-B779-01C58E1BDA5A}" dt="2023-06-07T15:01:23.299" v="9" actId="20577"/>
      <pc:docMkLst>
        <pc:docMk/>
      </pc:docMkLst>
      <pc:sldChg chg="modSp mod">
        <pc:chgData name="Pinaroli, Giovanni" userId="05b5fea3-1a55-497a-85a4-709615cdf7c4" providerId="ADAL" clId="{189EC715-9E29-4943-B779-01C58E1BDA5A}" dt="2023-06-07T15:01:23.299" v="9" actId="20577"/>
        <pc:sldMkLst>
          <pc:docMk/>
          <pc:sldMk cId="2197766423" sldId="330"/>
        </pc:sldMkLst>
        <pc:spChg chg="mod">
          <ac:chgData name="Pinaroli, Giovanni" userId="05b5fea3-1a55-497a-85a4-709615cdf7c4" providerId="ADAL" clId="{189EC715-9E29-4943-B779-01C58E1BDA5A}" dt="2023-06-07T15:01:23.299" v="9" actId="20577"/>
          <ac:spMkLst>
            <pc:docMk/>
            <pc:sldMk cId="2197766423" sldId="330"/>
            <ac:spMk id="11" creationId="{B971B7A8-5E41-DF8D-B3BA-6A0D3B4607A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1T22:17:13.331"/>
    </inkml:context>
    <inkml:brush xml:id="br0">
      <inkml:brushProperty name="width" value="0.05" units="cm"/>
      <inkml:brushProperty name="height" value="0.05" units="cm"/>
      <inkml:brushProperty name="color" value="#E71224"/>
    </inkml:brush>
  </inkml:definitions>
  <inkml:trace contextRef="#ctx0" brushRef="#br0">1 17 24575,'0'-9'0,"0"2"0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a:p>
        </p:txBody>
      </p:sp>
    </p:spTree>
    <p:extLst>
      <p:ext uri="{BB962C8B-B14F-4D97-AF65-F5344CB8AC3E}">
        <p14:creationId xmlns:p14="http://schemas.microsoft.com/office/powerpoint/2010/main" val="4002627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8166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6306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57393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60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8119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tiff"/><Relationship Id="rId1" Type="http://schemas.openxmlformats.org/officeDocument/2006/relationships/slideLayout" Target="../slideLayouts/slideLayout6.xml"/><Relationship Id="rId4"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29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3.tiff"/></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17.tiff"/></Relationships>
</file>

<file path=ppt/slides/_rels/slide34.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60.png"/><Relationship Id="rId2"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2.tif"/></Relationships>
</file>

<file path=ppt/slides/_rels/slide3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34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8406" y="423938"/>
            <a:ext cx="9188018" cy="1947460"/>
          </a:xfrm>
        </p:spPr>
        <p:txBody>
          <a:bodyPr>
            <a:normAutofit fontScale="90000"/>
          </a:bodyPr>
          <a:lstStyle/>
          <a:p>
            <a:pPr algn="ctr"/>
            <a:r>
              <a:rPr lang="en-US" i="0" dirty="0">
                <a:effectLst/>
                <a:latin typeface="Calibri" panose="020F0502020204030204" pitchFamily="34" charset="0"/>
              </a:rPr>
              <a:t>Pixel detector </a:t>
            </a:r>
            <a:r>
              <a:rPr lang="en-US" dirty="0">
                <a:latin typeface="Calibri" panose="020F0502020204030204" pitchFamily="34" charset="0"/>
              </a:rPr>
              <a:t>w</a:t>
            </a:r>
            <a:r>
              <a:rPr lang="en-US" i="0" dirty="0">
                <a:effectLst/>
                <a:latin typeface="Calibri" panose="020F0502020204030204" pitchFamily="34" charset="0"/>
              </a:rPr>
              <a:t>ith built-in signal processing and bandwidth-efficient data transmission</a:t>
            </a:r>
            <a:endParaRPr lang="en-US"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502457" y="6459600"/>
            <a:ext cx="10334625" cy="746185"/>
          </a:xfrm>
        </p:spPr>
        <p:txBody>
          <a:bodyPr/>
          <a:lstStyle/>
          <a:p>
            <a:r>
              <a:rPr lang="en-US" dirty="0"/>
              <a:t>June 12 -16 , 2022, Turin , Italy</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02456" y="6057625"/>
            <a:ext cx="10334625" cy="401975"/>
          </a:xfrm>
        </p:spPr>
        <p:txBody>
          <a:bodyPr/>
          <a:lstStyle/>
          <a:p>
            <a:r>
              <a:rPr lang="en-US" b="1" i="0" dirty="0">
                <a:effectLst/>
                <a:latin typeface="Calibri" panose="020F0502020204030204" pitchFamily="34" charset="0"/>
              </a:rPr>
              <a:t>XII Front-End Electronic Workshop</a:t>
            </a:r>
            <a:endParaRPr lang="en-US" b="1" dirty="0"/>
          </a:p>
        </p:txBody>
      </p:sp>
      <p:sp>
        <p:nvSpPr>
          <p:cNvPr id="7" name="TextBox 6">
            <a:extLst>
              <a:ext uri="{FF2B5EF4-FFF2-40B4-BE49-F238E27FC236}">
                <a16:creationId xmlns:a16="http://schemas.microsoft.com/office/drawing/2014/main" id="{8259B34F-DABD-E4DE-20F7-4A9B30395429}"/>
              </a:ext>
            </a:extLst>
          </p:cNvPr>
          <p:cNvSpPr txBox="1"/>
          <p:nvPr/>
        </p:nvSpPr>
        <p:spPr>
          <a:xfrm>
            <a:off x="266700" y="3901141"/>
            <a:ext cx="11811000" cy="679673"/>
          </a:xfrm>
          <a:prstGeom prst="rect">
            <a:avLst/>
          </a:prstGeom>
          <a:noFill/>
        </p:spPr>
        <p:txBody>
          <a:bodyPr wrap="square">
            <a:spAutoFit/>
          </a:bodyPr>
          <a:lstStyle/>
          <a:p>
            <a:pPr algn="ctr" defTabSz="5852438">
              <a:spcBef>
                <a:spcPts val="500"/>
              </a:spcBef>
            </a:pPr>
            <a:r>
              <a:rPr lang="en-US" sz="1800" b="1" dirty="0">
                <a:solidFill>
                  <a:schemeClr val="bg1"/>
                </a:solidFill>
              </a:rPr>
              <a:t>G.Pinaroli</a:t>
            </a:r>
            <a:r>
              <a:rPr lang="en-US" sz="1800" b="1" baseline="30000" dirty="0">
                <a:solidFill>
                  <a:schemeClr val="bg1"/>
                </a:solidFill>
              </a:rPr>
              <a:t>1 </a:t>
            </a:r>
            <a:r>
              <a:rPr lang="en-US" b="1" dirty="0">
                <a:solidFill>
                  <a:schemeClr val="bg1"/>
                </a:solidFill>
              </a:rPr>
              <a:t>, </a:t>
            </a:r>
            <a:r>
              <a:rPr lang="en-US" sz="1800" b="1" dirty="0">
                <a:solidFill>
                  <a:schemeClr val="bg1"/>
                </a:solidFill>
              </a:rPr>
              <a:t>G.W.Deptuch</a:t>
            </a:r>
            <a:r>
              <a:rPr lang="en-US" sz="1800" b="1" baseline="30000" dirty="0">
                <a:solidFill>
                  <a:schemeClr val="bg1"/>
                </a:solidFill>
              </a:rPr>
              <a:t>1</a:t>
            </a:r>
            <a:r>
              <a:rPr lang="en-US" sz="1800" b="1" dirty="0">
                <a:solidFill>
                  <a:schemeClr val="bg1"/>
                </a:solidFill>
              </a:rPr>
              <a:t>, G.A.Carini</a:t>
            </a:r>
            <a:r>
              <a:rPr lang="en-US" sz="1800" b="1" baseline="30000" dirty="0">
                <a:solidFill>
                  <a:schemeClr val="bg1"/>
                </a:solidFill>
              </a:rPr>
              <a:t>1</a:t>
            </a:r>
            <a:r>
              <a:rPr lang="en-US" sz="1800" b="1" dirty="0">
                <a:solidFill>
                  <a:schemeClr val="bg1"/>
                </a:solidFill>
              </a:rPr>
              <a:t>, D.S.Górni</a:t>
            </a:r>
            <a:r>
              <a:rPr lang="en-US" sz="1800" b="1" baseline="30000" dirty="0">
                <a:solidFill>
                  <a:schemeClr val="bg1"/>
                </a:solidFill>
              </a:rPr>
              <a:t>1</a:t>
            </a:r>
            <a:r>
              <a:rPr lang="en-US" sz="1800" b="1" dirty="0">
                <a:solidFill>
                  <a:schemeClr val="bg1"/>
                </a:solidFill>
              </a:rPr>
              <a:t>, S.Mandal</a:t>
            </a:r>
            <a:r>
              <a:rPr lang="en-US" sz="1800" b="1" baseline="30000" dirty="0">
                <a:solidFill>
                  <a:schemeClr val="bg1"/>
                </a:solidFill>
              </a:rPr>
              <a:t>1</a:t>
            </a:r>
            <a:r>
              <a:rPr lang="en-US" sz="1800" b="1" dirty="0">
                <a:solidFill>
                  <a:schemeClr val="bg1"/>
                </a:solidFill>
              </a:rPr>
              <a:t>, P.Maj</a:t>
            </a:r>
            <a:r>
              <a:rPr lang="en-US" sz="1800" b="1" baseline="30000" dirty="0">
                <a:solidFill>
                  <a:schemeClr val="bg1"/>
                </a:solidFill>
              </a:rPr>
              <a:t>1</a:t>
            </a:r>
            <a:r>
              <a:rPr lang="en-US" sz="1800" b="1" dirty="0">
                <a:solidFill>
                  <a:schemeClr val="bg1"/>
                </a:solidFill>
              </a:rPr>
              <a:t> ,N.St.John</a:t>
            </a:r>
            <a:r>
              <a:rPr lang="en-US" sz="1800" b="1" baseline="30000" dirty="0">
                <a:solidFill>
                  <a:schemeClr val="bg1"/>
                </a:solidFill>
              </a:rPr>
              <a:t>1</a:t>
            </a:r>
            <a:endParaRPr lang="en-US" sz="1800" b="1" dirty="0">
              <a:solidFill>
                <a:schemeClr val="bg1"/>
              </a:solidFill>
            </a:endParaRPr>
          </a:p>
          <a:p>
            <a:pPr marL="342900" indent="-342900" algn="ctr" defTabSz="5852438">
              <a:spcBef>
                <a:spcPts val="500"/>
              </a:spcBef>
              <a:buAutoNum type="arabicParenR"/>
            </a:pPr>
            <a:r>
              <a:rPr lang="en-US" sz="1600" b="1" i="1" dirty="0">
                <a:solidFill>
                  <a:schemeClr val="bg1"/>
                </a:solidFill>
              </a:rPr>
              <a:t>Instrumentation Division, Brookhaven National Laboratory, Upton NY</a:t>
            </a:r>
            <a:r>
              <a:rPr lang="pl-PL" sz="1600" b="1" i="1" dirty="0">
                <a:solidFill>
                  <a:schemeClr val="bg1"/>
                </a:solidFill>
              </a:rPr>
              <a:t> </a:t>
            </a:r>
            <a:r>
              <a:rPr lang="en-US" sz="1600" b="1" i="1" dirty="0">
                <a:solidFill>
                  <a:schemeClr val="bg1"/>
                </a:solidFill>
              </a:rPr>
              <a:t>11973, USA </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 schematic&#10;&#10;Description automatically generated">
            <a:extLst>
              <a:ext uri="{FF2B5EF4-FFF2-40B4-BE49-F238E27FC236}">
                <a16:creationId xmlns:a16="http://schemas.microsoft.com/office/drawing/2014/main" id="{173440AB-7440-4402-B3FC-E5AA239910FD}"/>
              </a:ext>
            </a:extLst>
          </p:cNvPr>
          <p:cNvPicPr>
            <a:picLocks noChangeAspect="1"/>
          </p:cNvPicPr>
          <p:nvPr/>
        </p:nvPicPr>
        <p:blipFill>
          <a:blip r:embed="rId2"/>
          <a:stretch>
            <a:fillRect/>
          </a:stretch>
        </p:blipFill>
        <p:spPr>
          <a:xfrm>
            <a:off x="6357152" y="1367412"/>
            <a:ext cx="5004579" cy="3827818"/>
          </a:xfrm>
          <a:prstGeom prst="rect">
            <a:avLst/>
          </a:prstGeom>
        </p:spPr>
      </p:pic>
      <p:sp>
        <p:nvSpPr>
          <p:cNvPr id="7" name="TextBox 6">
            <a:extLst>
              <a:ext uri="{FF2B5EF4-FFF2-40B4-BE49-F238E27FC236}">
                <a16:creationId xmlns:a16="http://schemas.microsoft.com/office/drawing/2014/main" id="{9DCCA34D-20AE-440C-995D-285A563D92D0}"/>
              </a:ext>
            </a:extLst>
          </p:cNvPr>
          <p:cNvSpPr txBox="1"/>
          <p:nvPr/>
        </p:nvSpPr>
        <p:spPr>
          <a:xfrm>
            <a:off x="5522654" y="888333"/>
            <a:ext cx="6319490" cy="584775"/>
          </a:xfrm>
          <a:prstGeom prst="rect">
            <a:avLst/>
          </a:prstGeom>
          <a:noFill/>
        </p:spPr>
        <p:txBody>
          <a:bodyPr wrap="square" rtlCol="0">
            <a:spAutoFit/>
          </a:bodyPr>
          <a:lstStyle/>
          <a:p>
            <a:r>
              <a:rPr lang="en-US" sz="1600" dirty="0">
                <a:solidFill>
                  <a:srgbClr val="0070C0"/>
                </a:solidFill>
              </a:rPr>
              <a:t>Inverter-type OTA amplifier with bias current reuse and active </a:t>
            </a:r>
            <a:r>
              <a:rPr lang="en-US" sz="1600" dirty="0" err="1">
                <a:solidFill>
                  <a:srgbClr val="0070C0"/>
                </a:solidFill>
              </a:rPr>
              <a:t>cascode</a:t>
            </a:r>
            <a:r>
              <a:rPr lang="en-US" sz="1600" dirty="0">
                <a:solidFill>
                  <a:srgbClr val="0070C0"/>
                </a:solidFill>
              </a:rPr>
              <a:t> gain boosting</a:t>
            </a:r>
          </a:p>
        </p:txBody>
      </p:sp>
      <p:sp>
        <p:nvSpPr>
          <p:cNvPr id="9" name="TextBox 8">
            <a:extLst>
              <a:ext uri="{FF2B5EF4-FFF2-40B4-BE49-F238E27FC236}">
                <a16:creationId xmlns:a16="http://schemas.microsoft.com/office/drawing/2014/main" id="{8960D5F2-722D-486B-8781-ACC654EB365E}"/>
              </a:ext>
            </a:extLst>
          </p:cNvPr>
          <p:cNvSpPr txBox="1"/>
          <p:nvPr/>
        </p:nvSpPr>
        <p:spPr>
          <a:xfrm>
            <a:off x="6025383" y="5246392"/>
            <a:ext cx="6090678" cy="1446550"/>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latin typeface="Arial  "/>
              </a:rPr>
              <a:t>90 dB open loop DC gain from a single stage amplifier,</a:t>
            </a:r>
          </a:p>
          <a:p>
            <a:pPr marL="285750" indent="-285750">
              <a:buFont typeface="Wingdings" panose="05000000000000000000" pitchFamily="2" charset="2"/>
              <a:buChar char="Ø"/>
            </a:pPr>
            <a:r>
              <a:rPr lang="en-US" sz="1400" dirty="0">
                <a:latin typeface="Arial  "/>
              </a:rPr>
              <a:t>intrinsically stable as it is single stage amplifier,</a:t>
            </a:r>
          </a:p>
          <a:p>
            <a:pPr marL="285750" indent="-285750">
              <a:buFont typeface="Wingdings" panose="05000000000000000000" pitchFamily="2" charset="2"/>
              <a:buChar char="Ø"/>
            </a:pPr>
            <a:r>
              <a:rPr lang="en-US" sz="1400" dirty="0">
                <a:latin typeface="Arial  "/>
              </a:rPr>
              <a:t>M</a:t>
            </a:r>
            <a:r>
              <a:rPr lang="en-US" sz="1400" baseline="-25000" dirty="0">
                <a:latin typeface="Arial  "/>
              </a:rPr>
              <a:t>1</a:t>
            </a:r>
            <a:r>
              <a:rPr lang="en-US" sz="1400" dirty="0">
                <a:latin typeface="Arial  "/>
              </a:rPr>
              <a:t> and M</a:t>
            </a:r>
            <a:r>
              <a:rPr lang="en-US" sz="1400" baseline="-25000" dirty="0">
                <a:latin typeface="Arial  "/>
              </a:rPr>
              <a:t>2</a:t>
            </a:r>
            <a:r>
              <a:rPr lang="en-US" sz="1400" dirty="0">
                <a:latin typeface="Arial  "/>
              </a:rPr>
              <a:t> = thick gate oxide devices, low gate leakage currents,</a:t>
            </a:r>
          </a:p>
          <a:p>
            <a:pPr marL="285750" indent="-285750">
              <a:buFont typeface="Wingdings" panose="05000000000000000000" pitchFamily="2" charset="2"/>
              <a:buChar char="Ø"/>
            </a:pPr>
            <a:r>
              <a:rPr lang="en-US" sz="1400" dirty="0">
                <a:latin typeface="Arial  "/>
              </a:rPr>
              <a:t>other transistors are selected to optimize swing and open loop gain,</a:t>
            </a:r>
          </a:p>
          <a:p>
            <a:pPr marL="285750" indent="-285750">
              <a:buFont typeface="Wingdings" panose="05000000000000000000" pitchFamily="2" charset="2"/>
              <a:buChar char="Ø"/>
            </a:pPr>
            <a:r>
              <a:rPr lang="en-US" sz="1400" dirty="0">
                <a:latin typeface="Arial  "/>
              </a:rPr>
              <a:t>local bias generated for </a:t>
            </a:r>
            <a:r>
              <a:rPr lang="en-US" sz="1400" dirty="0" err="1">
                <a:latin typeface="Arial  "/>
              </a:rPr>
              <a:t>cascode</a:t>
            </a:r>
            <a:r>
              <a:rPr lang="en-US" sz="1400" dirty="0">
                <a:latin typeface="Arial  "/>
              </a:rPr>
              <a:t> stages and inverter-type stage has its bias current defined by power supply to</a:t>
            </a:r>
            <a:r>
              <a:rPr lang="en-US" sz="1800" dirty="0">
                <a:latin typeface="Arial  "/>
              </a:rPr>
              <a:t> </a:t>
            </a:r>
            <a:r>
              <a:rPr lang="en-US" sz="1400" dirty="0">
                <a:latin typeface="Arial  "/>
              </a:rPr>
              <a:t>reduced interferences.</a:t>
            </a:r>
          </a:p>
        </p:txBody>
      </p:sp>
      <p:pic>
        <p:nvPicPr>
          <p:cNvPr id="8" name="Picture 7">
            <a:extLst>
              <a:ext uri="{FF2B5EF4-FFF2-40B4-BE49-F238E27FC236}">
                <a16:creationId xmlns:a16="http://schemas.microsoft.com/office/drawing/2014/main" id="{0467A1B8-A14D-3BDF-ED18-6C11F976F90A}"/>
              </a:ext>
            </a:extLst>
          </p:cNvPr>
          <p:cNvPicPr>
            <a:picLocks noChangeAspect="1"/>
          </p:cNvPicPr>
          <p:nvPr/>
        </p:nvPicPr>
        <p:blipFill rotWithShape="1">
          <a:blip r:embed="rId3"/>
          <a:srcRect b="9777"/>
          <a:stretch/>
        </p:blipFill>
        <p:spPr>
          <a:xfrm>
            <a:off x="648611" y="806505"/>
            <a:ext cx="4157832" cy="2029685"/>
          </a:xfrm>
          <a:prstGeom prst="rect">
            <a:avLst/>
          </a:prstGeom>
        </p:spPr>
      </p:pic>
      <p:sp>
        <p:nvSpPr>
          <p:cNvPr id="16" name="Title 1">
            <a:extLst>
              <a:ext uri="{FF2B5EF4-FFF2-40B4-BE49-F238E27FC236}">
                <a16:creationId xmlns:a16="http://schemas.microsoft.com/office/drawing/2014/main" id="{50509299-73D6-DE51-86C2-6FFD9A1620F4}"/>
              </a:ext>
            </a:extLst>
          </p:cNvPr>
          <p:cNvSpPr txBox="1">
            <a:spLocks/>
          </p:cNvSpPr>
          <p:nvPr/>
        </p:nvSpPr>
        <p:spPr>
          <a:xfrm>
            <a:off x="308774" y="-11437"/>
            <a:ext cx="11049000" cy="817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3600" dirty="0">
                <a:solidFill>
                  <a:schemeClr val="accent5"/>
                </a:solidFill>
              </a:rPr>
              <a:t>Dual amplification path and dual polarities</a:t>
            </a:r>
          </a:p>
        </p:txBody>
      </p:sp>
      <p:pic>
        <p:nvPicPr>
          <p:cNvPr id="5" name="Picture 4" descr="Diagram, schematic&#10;&#10;Description automatically generated">
            <a:extLst>
              <a:ext uri="{FF2B5EF4-FFF2-40B4-BE49-F238E27FC236}">
                <a16:creationId xmlns:a16="http://schemas.microsoft.com/office/drawing/2014/main" id="{5B8B31F9-857E-4176-B484-21084B43B739}"/>
              </a:ext>
            </a:extLst>
          </p:cNvPr>
          <p:cNvPicPr>
            <a:picLocks noChangeAspect="1"/>
          </p:cNvPicPr>
          <p:nvPr/>
        </p:nvPicPr>
        <p:blipFill>
          <a:blip r:embed="rId4"/>
          <a:stretch>
            <a:fillRect/>
          </a:stretch>
        </p:blipFill>
        <p:spPr>
          <a:xfrm>
            <a:off x="1474844" y="2870158"/>
            <a:ext cx="4047810" cy="3987842"/>
          </a:xfrm>
          <a:prstGeom prst="rect">
            <a:avLst/>
          </a:prstGeom>
        </p:spPr>
      </p:pic>
      <p:sp>
        <p:nvSpPr>
          <p:cNvPr id="6" name="Freeform: Shape 5">
            <a:extLst>
              <a:ext uri="{FF2B5EF4-FFF2-40B4-BE49-F238E27FC236}">
                <a16:creationId xmlns:a16="http://schemas.microsoft.com/office/drawing/2014/main" id="{6DE3CE94-6C12-44AC-817A-803A40B7E7CD}"/>
              </a:ext>
            </a:extLst>
          </p:cNvPr>
          <p:cNvSpPr/>
          <p:nvPr/>
        </p:nvSpPr>
        <p:spPr>
          <a:xfrm rot="21177379">
            <a:off x="2386301" y="3516002"/>
            <a:ext cx="4401271" cy="1200247"/>
          </a:xfrm>
          <a:custGeom>
            <a:avLst/>
            <a:gdLst>
              <a:gd name="connsiteX0" fmla="*/ 0 w 5458203"/>
              <a:gd name="connsiteY0" fmla="*/ 874118 h 927700"/>
              <a:gd name="connsiteX1" fmla="*/ 741188 w 5458203"/>
              <a:gd name="connsiteY1" fmla="*/ 781470 h 927700"/>
              <a:gd name="connsiteX2" fmla="*/ 1993956 w 5458203"/>
              <a:gd name="connsiteY2" fmla="*/ 922457 h 927700"/>
              <a:gd name="connsiteX3" fmla="*/ 3677741 w 5458203"/>
              <a:gd name="connsiteY3" fmla="*/ 829808 h 927700"/>
              <a:gd name="connsiteX4" fmla="*/ 4539775 w 5458203"/>
              <a:gd name="connsiteY4" fmla="*/ 233635 h 927700"/>
              <a:gd name="connsiteX5" fmla="*/ 5458203 w 5458203"/>
              <a:gd name="connsiteY5" fmla="*/ 0 h 9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203" h="927700">
                <a:moveTo>
                  <a:pt x="0" y="874118"/>
                </a:moveTo>
                <a:cubicBezTo>
                  <a:pt x="204431" y="823765"/>
                  <a:pt x="408862" y="773413"/>
                  <a:pt x="741188" y="781470"/>
                </a:cubicBezTo>
                <a:cubicBezTo>
                  <a:pt x="1073514" y="789527"/>
                  <a:pt x="1504531" y="914401"/>
                  <a:pt x="1993956" y="922457"/>
                </a:cubicBezTo>
                <a:cubicBezTo>
                  <a:pt x="2483382" y="930513"/>
                  <a:pt x="3253438" y="944612"/>
                  <a:pt x="3677741" y="829808"/>
                </a:cubicBezTo>
                <a:cubicBezTo>
                  <a:pt x="4102044" y="715004"/>
                  <a:pt x="4243031" y="371936"/>
                  <a:pt x="4539775" y="233635"/>
                </a:cubicBezTo>
                <a:cubicBezTo>
                  <a:pt x="4836519" y="95334"/>
                  <a:pt x="5147361" y="47667"/>
                  <a:pt x="5458203" y="0"/>
                </a:cubicBezTo>
              </a:path>
            </a:pathLst>
          </a:custGeom>
          <a:noFill/>
          <a:ln w="34925" cap="sq">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F2799A0-A2C9-4F08-8098-149F86A6603C}"/>
              </a:ext>
            </a:extLst>
          </p:cNvPr>
          <p:cNvGrpSpPr/>
          <p:nvPr/>
        </p:nvGrpSpPr>
        <p:grpSpPr>
          <a:xfrm>
            <a:off x="483345" y="5246392"/>
            <a:ext cx="1872278" cy="1245761"/>
            <a:chOff x="5397406" y="1274633"/>
            <a:chExt cx="1872278" cy="1200329"/>
          </a:xfrm>
        </p:grpSpPr>
        <p:sp>
          <p:nvSpPr>
            <p:cNvPr id="14" name="TextBox 13">
              <a:extLst>
                <a:ext uri="{FF2B5EF4-FFF2-40B4-BE49-F238E27FC236}">
                  <a16:creationId xmlns:a16="http://schemas.microsoft.com/office/drawing/2014/main" id="{51E27058-58F9-49D8-9BCD-2E9338470286}"/>
                </a:ext>
              </a:extLst>
            </p:cNvPr>
            <p:cNvSpPr txBox="1"/>
            <p:nvPr/>
          </p:nvSpPr>
          <p:spPr>
            <a:xfrm>
              <a:off x="5397406" y="1274633"/>
              <a:ext cx="1872278" cy="1200329"/>
            </a:xfrm>
            <a:prstGeom prst="rect">
              <a:avLst/>
            </a:prstGeom>
            <a:noFill/>
          </p:spPr>
          <p:txBody>
            <a:bodyPr wrap="square" rtlCol="0">
              <a:spAutoFit/>
            </a:bodyPr>
            <a:lstStyle/>
            <a:p>
              <a:pPr algn="ctr"/>
              <a:r>
                <a:rPr lang="en-US" dirty="0"/>
                <a:t>either electrons or holes programmed or switched</a:t>
              </a:r>
            </a:p>
          </p:txBody>
        </p:sp>
        <p:sp>
          <p:nvSpPr>
            <p:cNvPr id="15" name="Rectangle: Rounded Corners 14">
              <a:extLst>
                <a:ext uri="{FF2B5EF4-FFF2-40B4-BE49-F238E27FC236}">
                  <a16:creationId xmlns:a16="http://schemas.microsoft.com/office/drawing/2014/main" id="{C9032D61-0CA9-49C2-AC13-50C8CB8D5B35}"/>
                </a:ext>
              </a:extLst>
            </p:cNvPr>
            <p:cNvSpPr/>
            <p:nvPr/>
          </p:nvSpPr>
          <p:spPr>
            <a:xfrm>
              <a:off x="5497316" y="1318794"/>
              <a:ext cx="1649766" cy="10922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1358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 line chart&#10;&#10;Description automatically generated">
            <a:extLst>
              <a:ext uri="{FF2B5EF4-FFF2-40B4-BE49-F238E27FC236}">
                <a16:creationId xmlns:a16="http://schemas.microsoft.com/office/drawing/2014/main" id="{4A7C2D9C-C516-A079-F966-D30B2B34E054}"/>
              </a:ext>
            </a:extLst>
          </p:cNvPr>
          <p:cNvPicPr>
            <a:picLocks noChangeAspect="1"/>
          </p:cNvPicPr>
          <p:nvPr/>
        </p:nvPicPr>
        <p:blipFill rotWithShape="1">
          <a:blip r:embed="rId2"/>
          <a:srcRect l="4615" t="9721" r="4615" b="4283"/>
          <a:stretch/>
        </p:blipFill>
        <p:spPr>
          <a:xfrm>
            <a:off x="3825109" y="3776646"/>
            <a:ext cx="5142250" cy="3044856"/>
          </a:xfrm>
          <a:prstGeom prst="rect">
            <a:avLst/>
          </a:prstGeom>
        </p:spPr>
      </p:pic>
      <p:pic>
        <p:nvPicPr>
          <p:cNvPr id="11" name="Picture 10" descr="Chart, line chart&#10;&#10;Description automatically generated">
            <a:extLst>
              <a:ext uri="{FF2B5EF4-FFF2-40B4-BE49-F238E27FC236}">
                <a16:creationId xmlns:a16="http://schemas.microsoft.com/office/drawing/2014/main" id="{8A2499C1-8C28-233C-C84F-D019088E60EF}"/>
              </a:ext>
            </a:extLst>
          </p:cNvPr>
          <p:cNvPicPr>
            <a:picLocks noChangeAspect="1"/>
          </p:cNvPicPr>
          <p:nvPr/>
        </p:nvPicPr>
        <p:blipFill rotWithShape="1">
          <a:blip r:embed="rId3"/>
          <a:srcRect l="6189" t="7117" r="7916"/>
          <a:stretch/>
        </p:blipFill>
        <p:spPr>
          <a:xfrm>
            <a:off x="412848" y="4535410"/>
            <a:ext cx="3175708" cy="2146310"/>
          </a:xfrm>
          <a:prstGeom prst="rect">
            <a:avLst/>
          </a:prstGeom>
        </p:spPr>
      </p:pic>
      <p:pic>
        <p:nvPicPr>
          <p:cNvPr id="5" name="Picture 4" descr="Diagram, schematic&#10;&#10;Description automatically generated">
            <a:extLst>
              <a:ext uri="{FF2B5EF4-FFF2-40B4-BE49-F238E27FC236}">
                <a16:creationId xmlns:a16="http://schemas.microsoft.com/office/drawing/2014/main" id="{88AEAB83-2C1B-42A5-A4BA-A3C5ABAC0B54}"/>
              </a:ext>
            </a:extLst>
          </p:cNvPr>
          <p:cNvPicPr>
            <a:picLocks noChangeAspect="1"/>
          </p:cNvPicPr>
          <p:nvPr/>
        </p:nvPicPr>
        <p:blipFill>
          <a:blip r:embed="rId4"/>
          <a:stretch>
            <a:fillRect/>
          </a:stretch>
        </p:blipFill>
        <p:spPr>
          <a:xfrm>
            <a:off x="3862781" y="1446652"/>
            <a:ext cx="7354043" cy="2329994"/>
          </a:xfrm>
          <a:prstGeom prst="rect">
            <a:avLst/>
          </a:prstGeom>
        </p:spPr>
      </p:pic>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205023" y="6140"/>
            <a:ext cx="11948184" cy="567446"/>
          </a:xfrm>
        </p:spPr>
        <p:txBody>
          <a:bodyPr>
            <a:normAutofit fontScale="90000"/>
          </a:bodyPr>
          <a:lstStyle/>
          <a:p>
            <a:pPr algn="ctr"/>
            <a:r>
              <a:rPr lang="en-US" sz="3600" dirty="0">
                <a:solidFill>
                  <a:schemeClr val="accent5"/>
                </a:solidFill>
              </a:rPr>
              <a:t>CSA in simulation</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11</a:t>
            </a:fld>
            <a:endParaRPr lang="en-US" sz="1000"/>
          </a:p>
        </p:txBody>
      </p:sp>
      <p:sp>
        <p:nvSpPr>
          <p:cNvPr id="17" name="TextBox 16">
            <a:extLst>
              <a:ext uri="{FF2B5EF4-FFF2-40B4-BE49-F238E27FC236}">
                <a16:creationId xmlns:a16="http://schemas.microsoft.com/office/drawing/2014/main" id="{F2D2A304-FA10-46C6-8D15-2582BA4F01F7}"/>
              </a:ext>
            </a:extLst>
          </p:cNvPr>
          <p:cNvSpPr txBox="1"/>
          <p:nvPr/>
        </p:nvSpPr>
        <p:spPr>
          <a:xfrm>
            <a:off x="3692799" y="495567"/>
            <a:ext cx="8499201" cy="892552"/>
          </a:xfrm>
          <a:prstGeom prst="rect">
            <a:avLst/>
          </a:prstGeom>
          <a:noFill/>
        </p:spPr>
        <p:txBody>
          <a:bodyPr wrap="square" rtlCol="0">
            <a:spAutoFit/>
          </a:bodyPr>
          <a:lstStyle/>
          <a:p>
            <a:r>
              <a:rPr lang="en-US" sz="1600" b="1" dirty="0"/>
              <a:t>HSP </a:t>
            </a:r>
            <a:r>
              <a:rPr lang="en-US" sz="1600" dirty="0"/>
              <a:t>two stage CSA </a:t>
            </a:r>
            <a:r>
              <a:rPr lang="en-US" sz="1800" dirty="0">
                <a:latin typeface="Symbol" panose="05050102010706020507" pitchFamily="18" charset="2"/>
              </a:rPr>
              <a:t>Þ</a:t>
            </a:r>
            <a:r>
              <a:rPr lang="en-US" dirty="0">
                <a:latin typeface="MS Shell Dlg 2" panose="020B0604030504040204" pitchFamily="34" charset="0"/>
              </a:rPr>
              <a:t> </a:t>
            </a:r>
            <a:r>
              <a:rPr lang="en-US" sz="1600" dirty="0"/>
              <a:t>charge multiplication I</a:t>
            </a:r>
            <a:r>
              <a:rPr lang="en-US" sz="1600" baseline="-25000" dirty="0"/>
              <a:t>OUT</a:t>
            </a:r>
            <a:r>
              <a:rPr lang="en-US" sz="1600" dirty="0"/>
              <a:t>=18×14×I</a:t>
            </a:r>
            <a:r>
              <a:rPr lang="en-US" sz="1600" baseline="-25000" dirty="0"/>
              <a:t>IN</a:t>
            </a:r>
            <a:r>
              <a:rPr lang="en-US" sz="1600" dirty="0"/>
              <a:t>, with C</a:t>
            </a:r>
            <a:r>
              <a:rPr lang="en-US" sz="1600" baseline="-25000" dirty="0"/>
              <a:t>f1</a:t>
            </a:r>
            <a:r>
              <a:rPr lang="en-US" sz="1600" dirty="0"/>
              <a:t>=4 </a:t>
            </a:r>
            <a:r>
              <a:rPr lang="en-US" sz="1600" dirty="0" err="1"/>
              <a:t>fF</a:t>
            </a:r>
            <a:r>
              <a:rPr lang="en-US" sz="1600" dirty="0"/>
              <a:t>, C</a:t>
            </a:r>
            <a:r>
              <a:rPr lang="en-US" sz="1600" baseline="-25000" dirty="0"/>
              <a:t>c1</a:t>
            </a:r>
            <a:r>
              <a:rPr lang="en-US" sz="1600" dirty="0"/>
              <a:t>=18×4 </a:t>
            </a:r>
            <a:r>
              <a:rPr lang="en-US" sz="1600" dirty="0" err="1"/>
              <a:t>fF</a:t>
            </a:r>
            <a:r>
              <a:rPr lang="en-US" sz="1600" dirty="0"/>
              <a:t>, C</a:t>
            </a:r>
            <a:r>
              <a:rPr lang="en-US" sz="1600" baseline="-25000" dirty="0"/>
              <a:t>f2</a:t>
            </a:r>
            <a:r>
              <a:rPr lang="en-US" sz="1600" dirty="0"/>
              <a:t>=40 </a:t>
            </a:r>
            <a:r>
              <a:rPr lang="en-US" sz="1600" dirty="0" err="1"/>
              <a:t>fF</a:t>
            </a:r>
            <a:r>
              <a:rPr lang="en-US" sz="1600" dirty="0"/>
              <a:t> and C</a:t>
            </a:r>
            <a:r>
              <a:rPr lang="en-US" sz="1600" baseline="-25000" dirty="0"/>
              <a:t>c2</a:t>
            </a:r>
            <a:r>
              <a:rPr lang="en-US" sz="1600" dirty="0"/>
              <a:t>=14×40 </a:t>
            </a:r>
            <a:r>
              <a:rPr lang="en-US" sz="1600" dirty="0" err="1"/>
              <a:t>fF</a:t>
            </a:r>
            <a:r>
              <a:rPr lang="en-US" sz="1600" dirty="0"/>
              <a:t> </a:t>
            </a:r>
          </a:p>
          <a:p>
            <a:r>
              <a:rPr lang="en-US" sz="1600" b="1" dirty="0"/>
              <a:t>LSP </a:t>
            </a:r>
            <a:r>
              <a:rPr lang="en-US" sz="1600" dirty="0"/>
              <a:t>one stage CSA </a:t>
            </a:r>
            <a:r>
              <a:rPr lang="en-US" sz="1800" dirty="0">
                <a:latin typeface="Symbol" panose="05050102010706020507" pitchFamily="18" charset="2"/>
              </a:rPr>
              <a:t>Þ</a:t>
            </a:r>
            <a:r>
              <a:rPr lang="en-US" sz="1600" dirty="0">
                <a:latin typeface="MS Shell Dlg 2" panose="020B0604030504040204" pitchFamily="34" charset="0"/>
              </a:rPr>
              <a:t> </a:t>
            </a:r>
            <a:r>
              <a:rPr lang="en-US" sz="1600" dirty="0"/>
              <a:t>charge multiplication I</a:t>
            </a:r>
            <a:r>
              <a:rPr lang="en-US" sz="1600" baseline="-25000" dirty="0"/>
              <a:t>OUT</a:t>
            </a:r>
            <a:r>
              <a:rPr lang="en-US" sz="1600" dirty="0"/>
              <a:t>=20×I</a:t>
            </a:r>
            <a:r>
              <a:rPr lang="en-US" sz="1600" baseline="-25000" dirty="0"/>
              <a:t>IN</a:t>
            </a:r>
            <a:r>
              <a:rPr lang="en-US" sz="1600" dirty="0"/>
              <a:t>, with C</a:t>
            </a:r>
            <a:r>
              <a:rPr lang="en-US" sz="1600" baseline="-25000" dirty="0"/>
              <a:t>f1</a:t>
            </a:r>
            <a:r>
              <a:rPr lang="en-US" sz="1600" dirty="0"/>
              <a:t>=4 </a:t>
            </a:r>
            <a:r>
              <a:rPr lang="en-US" sz="1600" dirty="0" err="1"/>
              <a:t>fF</a:t>
            </a:r>
            <a:r>
              <a:rPr lang="en-US" sz="1600" dirty="0"/>
              <a:t>, C</a:t>
            </a:r>
            <a:r>
              <a:rPr lang="en-US" sz="1600" baseline="-25000" dirty="0"/>
              <a:t>c1</a:t>
            </a:r>
            <a:r>
              <a:rPr lang="en-US" sz="1600" dirty="0"/>
              <a:t>=20×4 </a:t>
            </a:r>
            <a:r>
              <a:rPr lang="en-US" sz="1600" dirty="0" err="1"/>
              <a:t>fF</a:t>
            </a:r>
            <a:r>
              <a:rPr lang="en-US" sz="1600" dirty="0"/>
              <a:t>,</a:t>
            </a:r>
          </a:p>
        </p:txBody>
      </p:sp>
      <p:sp>
        <p:nvSpPr>
          <p:cNvPr id="23" name="TextBox 22">
            <a:extLst>
              <a:ext uri="{FF2B5EF4-FFF2-40B4-BE49-F238E27FC236}">
                <a16:creationId xmlns:a16="http://schemas.microsoft.com/office/drawing/2014/main" id="{E62A41F4-71CF-4B96-9729-CDDB54AB9656}"/>
              </a:ext>
            </a:extLst>
          </p:cNvPr>
          <p:cNvSpPr txBox="1"/>
          <p:nvPr/>
        </p:nvSpPr>
        <p:spPr>
          <a:xfrm>
            <a:off x="8848572" y="5207530"/>
            <a:ext cx="3249090" cy="954107"/>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left axis: </a:t>
            </a:r>
            <a:r>
              <a:rPr lang="en-US" sz="1400" dirty="0">
                <a:solidFill>
                  <a:schemeClr val="accent4">
                    <a:lumMod val="75000"/>
                  </a:schemeClr>
                </a:solidFill>
              </a:rPr>
              <a:t>orange</a:t>
            </a:r>
            <a:r>
              <a:rPr lang="en-US" sz="1400" dirty="0"/>
              <a:t> 14keV and 7 keV </a:t>
            </a:r>
          </a:p>
          <a:p>
            <a:r>
              <a:rPr lang="en-US" sz="1400" dirty="0"/>
              <a:t>      injections, </a:t>
            </a:r>
          </a:p>
          <a:p>
            <a:pPr marL="285750" indent="-285750">
              <a:buFont typeface="Wingdings" panose="05000000000000000000" pitchFamily="2" charset="2"/>
              <a:buChar char="Ø"/>
            </a:pPr>
            <a:r>
              <a:rPr lang="en-US" sz="1400" dirty="0"/>
              <a:t>right axis: </a:t>
            </a:r>
            <a:r>
              <a:rPr lang="en-US" sz="1400" b="1" dirty="0">
                <a:solidFill>
                  <a:schemeClr val="accent5">
                    <a:lumMod val="75000"/>
                  </a:schemeClr>
                </a:solidFill>
              </a:rPr>
              <a:t>magenta</a:t>
            </a:r>
            <a:r>
              <a:rPr lang="en-US" sz="1400" b="1" dirty="0"/>
              <a:t> </a:t>
            </a:r>
            <a:r>
              <a:rPr lang="en-US" sz="1400" b="1" dirty="0" err="1"/>
              <a:t>Q</a:t>
            </a:r>
            <a:r>
              <a:rPr lang="en-US" sz="1400" b="1" baseline="-25000" dirty="0" err="1"/>
              <a:t>out</a:t>
            </a:r>
            <a:r>
              <a:rPr lang="en-US" sz="1400" b="1" dirty="0"/>
              <a:t> HSP</a:t>
            </a:r>
          </a:p>
          <a:p>
            <a:r>
              <a:rPr lang="en-US" sz="1400" b="1" dirty="0"/>
              <a:t>                      </a:t>
            </a:r>
            <a:r>
              <a:rPr lang="en-US" sz="1400" b="1" dirty="0">
                <a:solidFill>
                  <a:schemeClr val="accent1">
                    <a:lumMod val="60000"/>
                    <a:lumOff val="40000"/>
                  </a:schemeClr>
                </a:solidFill>
              </a:rPr>
              <a:t>cyan </a:t>
            </a:r>
            <a:r>
              <a:rPr lang="en-US" sz="1400" b="1" dirty="0" err="1"/>
              <a:t>Q</a:t>
            </a:r>
            <a:r>
              <a:rPr lang="en-US" sz="1400" b="1" baseline="-25000" dirty="0" err="1"/>
              <a:t>out</a:t>
            </a:r>
            <a:r>
              <a:rPr lang="en-US" sz="1400" b="1" dirty="0"/>
              <a:t> LSP</a:t>
            </a:r>
            <a:endParaRPr lang="en-US" sz="1400" b="1" dirty="0">
              <a:solidFill>
                <a:schemeClr val="accent1">
                  <a:lumMod val="60000"/>
                  <a:lumOff val="40000"/>
                </a:schemeClr>
              </a:solidFill>
            </a:endParaRPr>
          </a:p>
        </p:txBody>
      </p:sp>
      <p:sp>
        <p:nvSpPr>
          <p:cNvPr id="4" name="Oval 3">
            <a:extLst>
              <a:ext uri="{FF2B5EF4-FFF2-40B4-BE49-F238E27FC236}">
                <a16:creationId xmlns:a16="http://schemas.microsoft.com/office/drawing/2014/main" id="{3411048C-A9F4-4FDA-AA4E-31BFE745ED9C}"/>
              </a:ext>
            </a:extLst>
          </p:cNvPr>
          <p:cNvSpPr/>
          <p:nvPr/>
        </p:nvSpPr>
        <p:spPr>
          <a:xfrm>
            <a:off x="6845239" y="2211210"/>
            <a:ext cx="793376" cy="377159"/>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2123BA4-EEA5-4D53-8B19-4225153F7B15}"/>
              </a:ext>
            </a:extLst>
          </p:cNvPr>
          <p:cNvSpPr/>
          <p:nvPr/>
        </p:nvSpPr>
        <p:spPr>
          <a:xfrm>
            <a:off x="9401799" y="2222137"/>
            <a:ext cx="793376" cy="377159"/>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70A85F7-366E-434F-A3B5-59C1B213AB13}"/>
              </a:ext>
            </a:extLst>
          </p:cNvPr>
          <p:cNvSpPr/>
          <p:nvPr/>
        </p:nvSpPr>
        <p:spPr>
          <a:xfrm>
            <a:off x="5614626" y="2410716"/>
            <a:ext cx="793376" cy="377159"/>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C17179E-C92F-4CB1-4589-55485CFFC688}"/>
              </a:ext>
            </a:extLst>
          </p:cNvPr>
          <p:cNvPicPr>
            <a:picLocks noChangeAspect="1"/>
          </p:cNvPicPr>
          <p:nvPr/>
        </p:nvPicPr>
        <p:blipFill>
          <a:blip r:embed="rId5"/>
          <a:srcRect t="95" b="95"/>
          <a:stretch/>
        </p:blipFill>
        <p:spPr>
          <a:xfrm>
            <a:off x="556935" y="293669"/>
            <a:ext cx="3088382" cy="1950369"/>
          </a:xfrm>
          <a:prstGeom prst="rect">
            <a:avLst/>
          </a:prstGeom>
        </p:spPr>
      </p:pic>
      <p:pic>
        <p:nvPicPr>
          <p:cNvPr id="13" name="Picture 12">
            <a:extLst>
              <a:ext uri="{FF2B5EF4-FFF2-40B4-BE49-F238E27FC236}">
                <a16:creationId xmlns:a16="http://schemas.microsoft.com/office/drawing/2014/main" id="{6161B7BE-1459-8DBB-4DDF-00FC66E1ED49}"/>
              </a:ext>
            </a:extLst>
          </p:cNvPr>
          <p:cNvPicPr>
            <a:picLocks noChangeAspect="1"/>
          </p:cNvPicPr>
          <p:nvPr/>
        </p:nvPicPr>
        <p:blipFill>
          <a:blip r:embed="rId6"/>
          <a:srcRect l="3762" r="3762"/>
          <a:stretch/>
        </p:blipFill>
        <p:spPr>
          <a:xfrm>
            <a:off x="353825" y="2222137"/>
            <a:ext cx="3293755" cy="2226092"/>
          </a:xfrm>
          <a:prstGeom prst="rect">
            <a:avLst/>
          </a:prstGeom>
        </p:spPr>
      </p:pic>
      <p:sp>
        <p:nvSpPr>
          <p:cNvPr id="14" name="TextBox 13">
            <a:extLst>
              <a:ext uri="{FF2B5EF4-FFF2-40B4-BE49-F238E27FC236}">
                <a16:creationId xmlns:a16="http://schemas.microsoft.com/office/drawing/2014/main" id="{29D6F240-EFDD-1C89-9830-A5E674FADB2A}"/>
              </a:ext>
            </a:extLst>
          </p:cNvPr>
          <p:cNvSpPr txBox="1"/>
          <p:nvPr/>
        </p:nvSpPr>
        <p:spPr>
          <a:xfrm>
            <a:off x="1960524" y="3707923"/>
            <a:ext cx="800219" cy="369332"/>
          </a:xfrm>
          <a:prstGeom prst="rect">
            <a:avLst/>
          </a:prstGeom>
          <a:noFill/>
        </p:spPr>
        <p:txBody>
          <a:bodyPr wrap="none" rtlCol="0">
            <a:spAutoFit/>
          </a:bodyPr>
          <a:lstStyle/>
          <a:p>
            <a:r>
              <a:rPr lang="en-US" b="1" dirty="0" err="1">
                <a:solidFill>
                  <a:srgbClr val="FF0000"/>
                </a:solidFill>
              </a:rPr>
              <a:t>a_out</a:t>
            </a:r>
            <a:endParaRPr lang="en-US" b="1" dirty="0">
              <a:solidFill>
                <a:srgbClr val="FF0000"/>
              </a:solidFill>
            </a:endParaRPr>
          </a:p>
        </p:txBody>
      </p:sp>
      <p:sp>
        <p:nvSpPr>
          <p:cNvPr id="15" name="TextBox 14">
            <a:extLst>
              <a:ext uri="{FF2B5EF4-FFF2-40B4-BE49-F238E27FC236}">
                <a16:creationId xmlns:a16="http://schemas.microsoft.com/office/drawing/2014/main" id="{7E7CE664-5EDB-AFDE-BC6E-922C02E3622F}"/>
              </a:ext>
            </a:extLst>
          </p:cNvPr>
          <p:cNvSpPr txBox="1"/>
          <p:nvPr/>
        </p:nvSpPr>
        <p:spPr>
          <a:xfrm>
            <a:off x="1734004" y="4913667"/>
            <a:ext cx="800219" cy="369332"/>
          </a:xfrm>
          <a:prstGeom prst="rect">
            <a:avLst/>
          </a:prstGeom>
          <a:noFill/>
        </p:spPr>
        <p:txBody>
          <a:bodyPr wrap="none" rtlCol="0">
            <a:spAutoFit/>
          </a:bodyPr>
          <a:lstStyle/>
          <a:p>
            <a:r>
              <a:rPr lang="en-US" b="1" dirty="0" err="1">
                <a:solidFill>
                  <a:srgbClr val="00B050"/>
                </a:solidFill>
              </a:rPr>
              <a:t>c_out</a:t>
            </a:r>
            <a:endParaRPr lang="en-US" b="1" dirty="0">
              <a:solidFill>
                <a:srgbClr val="00B050"/>
              </a:solidFill>
            </a:endParaRPr>
          </a:p>
        </p:txBody>
      </p:sp>
      <p:sp>
        <p:nvSpPr>
          <p:cNvPr id="19" name="TextBox 18">
            <a:extLst>
              <a:ext uri="{FF2B5EF4-FFF2-40B4-BE49-F238E27FC236}">
                <a16:creationId xmlns:a16="http://schemas.microsoft.com/office/drawing/2014/main" id="{DD45E453-2DAB-B0EE-BF8A-32BF20A0E430}"/>
              </a:ext>
            </a:extLst>
          </p:cNvPr>
          <p:cNvSpPr txBox="1"/>
          <p:nvPr/>
        </p:nvSpPr>
        <p:spPr>
          <a:xfrm>
            <a:off x="1734004" y="46321"/>
            <a:ext cx="748923" cy="369332"/>
          </a:xfrm>
          <a:prstGeom prst="rect">
            <a:avLst/>
          </a:prstGeom>
          <a:noFill/>
        </p:spPr>
        <p:txBody>
          <a:bodyPr wrap="none" rtlCol="0">
            <a:spAutoFit/>
          </a:bodyPr>
          <a:lstStyle/>
          <a:p>
            <a:r>
              <a:rPr lang="en-US" b="1" dirty="0">
                <a:solidFill>
                  <a:srgbClr val="0070C0"/>
                </a:solidFill>
              </a:rPr>
              <a:t>input</a:t>
            </a:r>
          </a:p>
        </p:txBody>
      </p:sp>
    </p:spTree>
    <p:extLst>
      <p:ext uri="{BB962C8B-B14F-4D97-AF65-F5344CB8AC3E}">
        <p14:creationId xmlns:p14="http://schemas.microsoft.com/office/powerpoint/2010/main" val="3497774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12</a:t>
            </a:fld>
            <a:endParaRPr lang="en-US">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fontScale="90000"/>
          </a:bodyPr>
          <a:lstStyle/>
          <a:p>
            <a:pPr marL="0" indent="0" algn="l" rtl="0" eaLnBrk="1" latinLnBrk="0" hangingPunct="1">
              <a:lnSpc>
                <a:spcPct val="90000"/>
              </a:lnSpc>
              <a:spcBef>
                <a:spcPts val="1000"/>
              </a:spcBef>
              <a:spcAft>
                <a:spcPts val="0"/>
              </a:spcAft>
            </a:pPr>
            <a:r>
              <a:rPr lang="en-US" sz="6000" kern="1200" dirty="0">
                <a:solidFill>
                  <a:srgbClr val="FFFFFF"/>
                </a:solidFill>
                <a:effectLst/>
                <a:latin typeface="Arial" panose="020B0604020202020204" pitchFamily="34" charset="0"/>
                <a:ea typeface="+mn-ea"/>
                <a:cs typeface="+mn-cs"/>
              </a:rPr>
              <a:t>Shaping Filter with Baseline Adjustment</a:t>
            </a:r>
            <a:br>
              <a:rPr lang="en-US" dirty="0">
                <a:effectLst/>
              </a:rPr>
            </a:br>
            <a:br>
              <a:rPr lang="en-US" dirty="0"/>
            </a:br>
            <a:endParaRPr lang="en-US" dirty="0"/>
          </a:p>
        </p:txBody>
      </p:sp>
    </p:spTree>
    <p:extLst>
      <p:ext uri="{BB962C8B-B14F-4D97-AF65-F5344CB8AC3E}">
        <p14:creationId xmlns:p14="http://schemas.microsoft.com/office/powerpoint/2010/main" val="3673478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7" descr="Diagram&#10;&#10;Description automatically generated with medium confidence">
            <a:extLst>
              <a:ext uri="{FF2B5EF4-FFF2-40B4-BE49-F238E27FC236}">
                <a16:creationId xmlns:a16="http://schemas.microsoft.com/office/drawing/2014/main" id="{F90F70DA-37BF-4A1B-9AF7-5DF385DFA8B2}"/>
              </a:ext>
            </a:extLst>
          </p:cNvPr>
          <p:cNvPicPr>
            <a:picLocks noGrp="1" noChangeAspect="1"/>
          </p:cNvPicPr>
          <p:nvPr/>
        </p:nvPicPr>
        <p:blipFill>
          <a:blip r:embed="rId2"/>
          <a:stretch>
            <a:fillRect/>
          </a:stretch>
        </p:blipFill>
        <p:spPr>
          <a:xfrm>
            <a:off x="380224" y="1616527"/>
            <a:ext cx="4471166" cy="3239634"/>
          </a:xfrm>
          <a:prstGeom prst="rect">
            <a:avLst/>
          </a:prstGeom>
        </p:spPr>
      </p:pic>
      <p:pic>
        <p:nvPicPr>
          <p:cNvPr id="6" name="Picture 5" descr="Diagram, schematic&#10;&#10;Description automatically generated">
            <a:extLst>
              <a:ext uri="{FF2B5EF4-FFF2-40B4-BE49-F238E27FC236}">
                <a16:creationId xmlns:a16="http://schemas.microsoft.com/office/drawing/2014/main" id="{C9F433A5-7F22-49E0-A036-5F3726603B69}"/>
              </a:ext>
            </a:extLst>
          </p:cNvPr>
          <p:cNvPicPr>
            <a:picLocks noChangeAspect="1"/>
          </p:cNvPicPr>
          <p:nvPr/>
        </p:nvPicPr>
        <p:blipFill>
          <a:blip r:embed="rId3"/>
          <a:stretch>
            <a:fillRect/>
          </a:stretch>
        </p:blipFill>
        <p:spPr>
          <a:xfrm>
            <a:off x="4696083" y="2074270"/>
            <a:ext cx="7272677" cy="2268745"/>
          </a:xfrm>
          <a:prstGeom prst="rect">
            <a:avLst/>
          </a:prstGeom>
        </p:spPr>
      </p:pic>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13</a:t>
            </a:fld>
            <a:endParaRPr lang="en-US" sz="100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D375FE8-B71B-48D2-9E77-D809ED66DED9}"/>
                  </a:ext>
                </a:extLst>
              </p:cNvPr>
              <p:cNvSpPr txBox="1"/>
              <p:nvPr/>
            </p:nvSpPr>
            <p:spPr>
              <a:xfrm>
                <a:off x="148807" y="5507909"/>
                <a:ext cx="11859337" cy="9307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𝑠</m:t>
                          </m:r>
                        </m:den>
                      </m:f>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𝑐</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𝑝𝑟</m:t>
                              </m:r>
                            </m:sub>
                          </m:sSub>
                        </m:num>
                        <m:den>
                          <m:r>
                            <a:rPr lang="en-US" b="0" i="1" smtClean="0">
                              <a:latin typeface="Cambria Math" panose="02040503050406030204" pitchFamily="18" charset="0"/>
                            </a:rPr>
                            <m:t>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𝑝𝑟</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𝑝𝑟</m:t>
                              </m:r>
                            </m:sub>
                          </m:sSub>
                          <m:r>
                            <a:rPr lang="en-US" b="0" i="1" smtClean="0">
                              <a:latin typeface="Cambria Math" panose="02040503050406030204" pitchFamily="18" charset="0"/>
                            </a:rPr>
                            <m:t>+1</m:t>
                          </m:r>
                        </m:den>
                      </m:f>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𝑝𝑐</m:t>
                              </m:r>
                              <m:r>
                                <a:rPr lang="en-US" b="0" i="1" smtClean="0">
                                  <a:latin typeface="Cambria Math" panose="02040503050406030204" pitchFamily="18" charset="0"/>
                                </a:rPr>
                                <m:t>11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𝑝𝑐</m:t>
                              </m:r>
                              <m:r>
                                <a:rPr lang="en-US" b="0" i="1" smtClean="0">
                                  <a:latin typeface="Cambria Math" panose="02040503050406030204" pitchFamily="18" charset="0"/>
                                </a:rPr>
                                <m:t>12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𝑝𝑐</m:t>
                              </m:r>
                              <m:r>
                                <a:rPr lang="en-US" b="0" i="1" smtClean="0">
                                  <a:latin typeface="Cambria Math" panose="02040503050406030204" pitchFamily="18" charset="0"/>
                                </a:rPr>
                                <m:t>12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𝑝𝑐</m:t>
                              </m:r>
                              <m:r>
                                <a:rPr lang="en-US" b="0" i="1" smtClean="0">
                                  <a:latin typeface="Cambria Math" panose="02040503050406030204" pitchFamily="18" charset="0"/>
                                </a:rPr>
                                <m:t>13</m:t>
                              </m:r>
                            </m:sub>
                          </m:sSub>
                          <m:r>
                            <a:rPr lang="en-US" b="0" i="1" smtClean="0">
                              <a:latin typeface="Cambria Math" panose="02040503050406030204" pitchFamily="18" charset="0"/>
                            </a:rPr>
                            <m:t>+</m:t>
                          </m:r>
                          <m:r>
                            <a:rPr lang="en-US" b="0" i="1" smtClean="0">
                              <a:latin typeface="Cambria Math" panose="02040503050406030204" pitchFamily="18" charset="0"/>
                            </a:rPr>
                            <m:t>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𝑝𝑐</m:t>
                              </m:r>
                              <m:r>
                                <a:rPr lang="en-US" b="0" i="1" smtClean="0">
                                  <a:latin typeface="Cambria Math" panose="02040503050406030204" pitchFamily="18" charset="0"/>
                                </a:rPr>
                                <m:t>12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𝑝𝑐</m:t>
                              </m:r>
                              <m:r>
                                <a:rPr lang="en-US" b="0" i="1" smtClean="0">
                                  <a:latin typeface="Cambria Math" panose="02040503050406030204" pitchFamily="18" charset="0"/>
                                </a:rPr>
                                <m:t>12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𝑝𝑐</m:t>
                                      </m:r>
                                      <m:r>
                                        <a:rPr lang="en-US" b="0" i="1" smtClean="0">
                                          <a:latin typeface="Cambria Math" panose="02040503050406030204" pitchFamily="18" charset="0"/>
                                        </a:rPr>
                                        <m:t>13</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𝑝𝑐</m:t>
                                      </m:r>
                                      <m:r>
                                        <a:rPr lang="en-US" b="0" i="1" smtClean="0">
                                          <a:latin typeface="Cambria Math" panose="02040503050406030204" pitchFamily="18" charset="0"/>
                                        </a:rPr>
                                        <m:t>11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𝑝𝑐</m:t>
                                      </m:r>
                                      <m:r>
                                        <a:rPr lang="en-US" b="0" i="1" smtClean="0">
                                          <a:latin typeface="Cambria Math" panose="02040503050406030204" pitchFamily="18" charset="0"/>
                                        </a:rPr>
                                        <m:t>13</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𝑝𝑐</m:t>
                                      </m:r>
                                      <m:r>
                                        <a:rPr lang="en-US" b="0" i="1" smtClean="0">
                                          <a:latin typeface="Cambria Math" panose="02040503050406030204" pitchFamily="18" charset="0"/>
                                        </a:rPr>
                                        <m:t>12</m:t>
                                      </m:r>
                                    </m:sub>
                                  </m:sSub>
                                </m:den>
                              </m:f>
                            </m:e>
                          </m:d>
                          <m:r>
                            <a:rPr lang="en-US" b="0" i="1" smtClean="0">
                              <a:latin typeface="Cambria Math" panose="02040503050406030204" pitchFamily="18" charset="0"/>
                            </a:rPr>
                            <m:t>+1</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𝑠</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𝑐</m:t>
                              </m:r>
                            </m:sub>
                          </m:s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𝑝𝑟</m:t>
                              </m:r>
                            </m:sub>
                          </m:sSub>
                        </m:num>
                        <m:den>
                          <m:r>
                            <a:rPr lang="en-US" i="1">
                              <a:latin typeface="Cambria Math" panose="02040503050406030204" pitchFamily="18" charset="0"/>
                            </a:rPr>
                            <m:t>𝑠</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𝑝𝑟</m:t>
                              </m:r>
                            </m:sub>
                          </m:s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𝑝𝑟</m:t>
                              </m:r>
                            </m:sub>
                          </m:sSub>
                          <m:r>
                            <a:rPr lang="en-US" i="1">
                              <a:latin typeface="Cambria Math" panose="02040503050406030204" pitchFamily="18" charset="0"/>
                            </a:rPr>
                            <m:t>+1</m:t>
                          </m:r>
                        </m:den>
                      </m:f>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𝐴</m:t>
                              </m:r>
                            </m:e>
                            <m:sub>
                              <m:r>
                                <a:rPr lang="en-US" b="0" i="1" smtClean="0">
                                  <a:latin typeface="Cambria Math" panose="02040503050406030204" pitchFamily="18" charset="0"/>
                                </a:rPr>
                                <m:t>𝑣</m:t>
                              </m:r>
                            </m:sub>
                          </m:sSub>
                        </m:num>
                        <m:den>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Sub>
                              <m:r>
                                <a:rPr lang="en-US" b="0" i="1" smtClean="0">
                                  <a:latin typeface="Cambria Math" panose="02040503050406030204" pitchFamily="18" charset="0"/>
                                </a:rPr>
                                <m:t>𝑄</m:t>
                              </m:r>
                            </m:den>
                          </m:f>
                          <m:r>
                            <a:rPr lang="en-US" b="0" i="1" smtClean="0">
                              <a:latin typeface="Cambria Math" panose="02040503050406030204" pitchFamily="18" charset="0"/>
                            </a:rPr>
                            <m:t>+1</m:t>
                          </m:r>
                        </m:den>
                      </m:f>
                    </m:oMath>
                  </m:oMathPara>
                </a14:m>
                <a:endParaRPr lang="en-US" dirty="0"/>
              </a:p>
            </p:txBody>
          </p:sp>
        </mc:Choice>
        <mc:Fallback xmlns="">
          <p:sp>
            <p:nvSpPr>
              <p:cNvPr id="4" name="TextBox 3">
                <a:extLst>
                  <a:ext uri="{FF2B5EF4-FFF2-40B4-BE49-F238E27FC236}">
                    <a16:creationId xmlns:a16="http://schemas.microsoft.com/office/drawing/2014/main" id="{2D375FE8-B71B-48D2-9E77-D809ED66DED9}"/>
                  </a:ext>
                </a:extLst>
              </p:cNvPr>
              <p:cNvSpPr txBox="1">
                <a:spLocks noRot="1" noChangeAspect="1" noMove="1" noResize="1" noEditPoints="1" noAdjustHandles="1" noChangeArrowheads="1" noChangeShapeType="1" noTextEdit="1"/>
              </p:cNvSpPr>
              <p:nvPr/>
            </p:nvSpPr>
            <p:spPr>
              <a:xfrm>
                <a:off x="148807" y="5507909"/>
                <a:ext cx="11859337" cy="930704"/>
              </a:xfrm>
              <a:prstGeom prst="rect">
                <a:avLst/>
              </a:prstGeom>
              <a:blipFill>
                <a:blip r:embed="rId4"/>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BBDD968-66A8-4F02-B939-24616E0F19BD}"/>
              </a:ext>
            </a:extLst>
          </p:cNvPr>
          <p:cNvSpPr txBox="1"/>
          <p:nvPr/>
        </p:nvSpPr>
        <p:spPr>
          <a:xfrm>
            <a:off x="3524671" y="6344878"/>
            <a:ext cx="6286160" cy="323165"/>
          </a:xfrm>
          <a:prstGeom prst="rect">
            <a:avLst/>
          </a:prstGeom>
          <a:noFill/>
        </p:spPr>
        <p:txBody>
          <a:bodyPr wrap="square" rtlCol="0">
            <a:spAutoFit/>
          </a:bodyPr>
          <a:lstStyle/>
          <a:p>
            <a:pPr algn="ctr"/>
            <a:r>
              <a:rPr lang="en-US" sz="1500" dirty="0"/>
              <a:t>C</a:t>
            </a:r>
            <a:r>
              <a:rPr lang="en-US" sz="1500" baseline="-25000" dirty="0"/>
              <a:t>c</a:t>
            </a:r>
            <a:r>
              <a:rPr lang="en-US" sz="1500" dirty="0"/>
              <a:t> is coupling capacitance for the last stage of the CSA</a:t>
            </a:r>
          </a:p>
        </p:txBody>
      </p:sp>
      <p:sp>
        <p:nvSpPr>
          <p:cNvPr id="13" name="TextBox 12">
            <a:extLst>
              <a:ext uri="{FF2B5EF4-FFF2-40B4-BE49-F238E27FC236}">
                <a16:creationId xmlns:a16="http://schemas.microsoft.com/office/drawing/2014/main" id="{B5758CA3-CF82-4466-8326-9A6EF05228B2}"/>
              </a:ext>
            </a:extLst>
          </p:cNvPr>
          <p:cNvSpPr txBox="1"/>
          <p:nvPr/>
        </p:nvSpPr>
        <p:spPr>
          <a:xfrm>
            <a:off x="235966" y="722810"/>
            <a:ext cx="4970363" cy="1144929"/>
          </a:xfrm>
          <a:prstGeom prst="rect">
            <a:avLst/>
          </a:prstGeom>
          <a:noFill/>
        </p:spPr>
        <p:txBody>
          <a:bodyPr wrap="square" rtlCol="0">
            <a:spAutoFit/>
          </a:bodyPr>
          <a:lstStyle/>
          <a:p>
            <a:pPr defTabSz="817013" eaLnBrk="0" hangingPunct="0">
              <a:lnSpc>
                <a:spcPct val="95000"/>
              </a:lnSpc>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3</a:t>
            </a:r>
            <a:r>
              <a:rPr lang="en-US" baseline="30000" dirty="0">
                <a:solidFill>
                  <a:srgbClr val="000000"/>
                </a:solidFill>
                <a:latin typeface="Tahoma" panose="020B0604030504040204" pitchFamily="34" charset="0"/>
                <a:ea typeface="Tahoma" panose="020B0604030504040204" pitchFamily="34" charset="0"/>
                <a:cs typeface="Tahoma" panose="020B0604030504040204" pitchFamily="34" charset="0"/>
              </a:rPr>
              <a:t>rd</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order, 1-real + 2-complex conjugate poles [*], shaping filter (</a:t>
            </a:r>
            <a:r>
              <a:rPr lang="en-US" dirty="0" err="1">
                <a:solidFill>
                  <a:srgbClr val="000000"/>
                </a:solidFill>
                <a:latin typeface="Symbol" panose="05050102010706020507" pitchFamily="18" charset="2"/>
                <a:ea typeface="Tahoma" panose="020B0604030504040204" pitchFamily="34" charset="0"/>
                <a:cs typeface="Tahoma" panose="020B0604030504040204" pitchFamily="34" charset="0"/>
              </a:rPr>
              <a:t>t</a:t>
            </a:r>
            <a:r>
              <a:rPr lang="en-US" baseline="-25000" dirty="0" err="1">
                <a:solidFill>
                  <a:srgbClr val="000000"/>
                </a:solidFill>
                <a:latin typeface="Tahoma" panose="020B0604030504040204" pitchFamily="34" charset="0"/>
                <a:ea typeface="Tahoma" panose="020B0604030504040204" pitchFamily="34" charset="0"/>
                <a:cs typeface="Tahoma" panose="020B0604030504040204" pitchFamily="34" charset="0"/>
              </a:rPr>
              <a:t>p</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=300 ns) with baseline adjustment using current-mode DAC (7.5 bit equiv. +1 bit for polarity setting DAC – k=8)</a:t>
            </a:r>
          </a:p>
        </p:txBody>
      </p:sp>
      <p:sp>
        <p:nvSpPr>
          <p:cNvPr id="17" name="TextBox 9">
            <a:extLst>
              <a:ext uri="{FF2B5EF4-FFF2-40B4-BE49-F238E27FC236}">
                <a16:creationId xmlns:a16="http://schemas.microsoft.com/office/drawing/2014/main" id="{7D969B67-1993-4CA3-A15F-25624242774C}"/>
              </a:ext>
            </a:extLst>
          </p:cNvPr>
          <p:cNvSpPr txBox="1"/>
          <p:nvPr/>
        </p:nvSpPr>
        <p:spPr>
          <a:xfrm>
            <a:off x="5144462" y="717786"/>
            <a:ext cx="6986015"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R</a:t>
            </a:r>
            <a:r>
              <a:rPr lang="en-US" baseline="-25000" dirty="0" err="1"/>
              <a:t>pr</a:t>
            </a:r>
            <a:r>
              <a:rPr lang="en-US" dirty="0"/>
              <a:t> = 571.6 k</a:t>
            </a:r>
            <a:r>
              <a:rPr lang="en-US" dirty="0">
                <a:latin typeface="Symbol" panose="05050102010706020507" pitchFamily="18" charset="2"/>
              </a:rPr>
              <a:t>W, </a:t>
            </a:r>
            <a:r>
              <a:rPr lang="en-US" dirty="0" err="1"/>
              <a:t>C</a:t>
            </a:r>
            <a:r>
              <a:rPr lang="en-US" baseline="-25000" dirty="0" err="1"/>
              <a:t>pr</a:t>
            </a:r>
            <a:r>
              <a:rPr lang="en-US" dirty="0"/>
              <a:t> = 304.0 </a:t>
            </a:r>
            <a:r>
              <a:rPr lang="en-US" dirty="0" err="1"/>
              <a:t>fF</a:t>
            </a:r>
            <a:endParaRPr lang="en-US" dirty="0"/>
          </a:p>
          <a:p>
            <a:r>
              <a:rPr lang="en-US" dirty="0"/>
              <a:t>R</a:t>
            </a:r>
            <a:r>
              <a:rPr lang="en-US" baseline="-25000" dirty="0"/>
              <a:t>pc11</a:t>
            </a:r>
            <a:r>
              <a:rPr lang="en-US" dirty="0"/>
              <a:t> = 183.2 k</a:t>
            </a:r>
            <a:r>
              <a:rPr lang="en-US" dirty="0">
                <a:latin typeface="Symbol" panose="05050102010706020507" pitchFamily="18" charset="2"/>
              </a:rPr>
              <a:t>W </a:t>
            </a:r>
            <a:r>
              <a:rPr lang="en-US" dirty="0"/>
              <a:t>/7 = 26.17 k</a:t>
            </a:r>
            <a:r>
              <a:rPr lang="en-US" dirty="0">
                <a:latin typeface="Symbol" panose="05050102010706020507" pitchFamily="18" charset="2"/>
              </a:rPr>
              <a:t>W, </a:t>
            </a:r>
            <a:r>
              <a:rPr lang="en-US" dirty="0"/>
              <a:t>C</a:t>
            </a:r>
            <a:r>
              <a:rPr lang="en-US" baseline="-25000" dirty="0"/>
              <a:t>pc11</a:t>
            </a:r>
            <a:r>
              <a:rPr lang="en-US" dirty="0"/>
              <a:t> = 4.52 pF</a:t>
            </a:r>
          </a:p>
          <a:p>
            <a:r>
              <a:rPr lang="en-US" dirty="0"/>
              <a:t>R</a:t>
            </a:r>
            <a:r>
              <a:rPr lang="en-US" baseline="-25000" dirty="0"/>
              <a:t>pc12</a:t>
            </a:r>
            <a:r>
              <a:rPr lang="en-US" dirty="0"/>
              <a:t> = 183.2 k</a:t>
            </a:r>
            <a:r>
              <a:rPr lang="en-US" dirty="0">
                <a:latin typeface="Symbol" panose="05050102010706020507" pitchFamily="18" charset="2"/>
              </a:rPr>
              <a:t>W, </a:t>
            </a:r>
            <a:r>
              <a:rPr lang="en-US" dirty="0"/>
              <a:t>C</a:t>
            </a:r>
            <a:r>
              <a:rPr lang="en-US" baseline="-25000" dirty="0"/>
              <a:t>pc12</a:t>
            </a:r>
            <a:r>
              <a:rPr lang="en-US" dirty="0"/>
              <a:t> = 304.0 </a:t>
            </a:r>
            <a:r>
              <a:rPr lang="en-US" dirty="0" err="1"/>
              <a:t>fF</a:t>
            </a:r>
            <a:r>
              <a:rPr lang="en-US" dirty="0"/>
              <a:t> / 2 =152.0 </a:t>
            </a:r>
            <a:r>
              <a:rPr lang="en-US" dirty="0" err="1"/>
              <a:t>fF</a:t>
            </a:r>
            <a:r>
              <a:rPr lang="en-US" dirty="0"/>
              <a:t>, R</a:t>
            </a:r>
            <a:r>
              <a:rPr lang="en-US" baseline="-25000" dirty="0"/>
              <a:t>pc13</a:t>
            </a:r>
            <a:r>
              <a:rPr lang="en-US" dirty="0"/>
              <a:t> = 183.2 k</a:t>
            </a:r>
            <a:r>
              <a:rPr lang="en-US" dirty="0">
                <a:latin typeface="Symbol" panose="05050102010706020507" pitchFamily="18" charset="2"/>
              </a:rPr>
              <a:t>W</a:t>
            </a:r>
          </a:p>
          <a:p>
            <a:r>
              <a:rPr lang="en-US" dirty="0"/>
              <a:t>I current DAC = </a:t>
            </a:r>
            <a:r>
              <a:rPr lang="en-US" sz="1800" dirty="0">
                <a:latin typeface="Symbol" panose="05050102010706020507" pitchFamily="18" charset="2"/>
              </a:rPr>
              <a:t>±</a:t>
            </a:r>
            <a:r>
              <a:rPr lang="en-US" dirty="0"/>
              <a:t>250 </a:t>
            </a:r>
            <a:r>
              <a:rPr lang="en-US" dirty="0" err="1"/>
              <a:t>nA</a:t>
            </a:r>
            <a:r>
              <a:rPr lang="en-US" dirty="0"/>
              <a:t> (baseline) + 1 </a:t>
            </a:r>
            <a:r>
              <a:rPr lang="en-US" dirty="0">
                <a:latin typeface="Symbol" panose="05050102010706020507" pitchFamily="18" charset="2"/>
              </a:rPr>
              <a:t>m</a:t>
            </a:r>
            <a:r>
              <a:rPr lang="en-US" dirty="0"/>
              <a:t>A (polarity)  </a:t>
            </a:r>
          </a:p>
        </p:txBody>
      </p:sp>
      <p:sp>
        <p:nvSpPr>
          <p:cNvPr id="18" name="TextBox 17">
            <a:extLst>
              <a:ext uri="{FF2B5EF4-FFF2-40B4-BE49-F238E27FC236}">
                <a16:creationId xmlns:a16="http://schemas.microsoft.com/office/drawing/2014/main" id="{CA03B35B-B862-4B16-B992-E4C290BF3898}"/>
              </a:ext>
            </a:extLst>
          </p:cNvPr>
          <p:cNvSpPr txBox="1"/>
          <p:nvPr/>
        </p:nvSpPr>
        <p:spPr>
          <a:xfrm>
            <a:off x="4724025" y="4293678"/>
            <a:ext cx="4690118" cy="1144929"/>
          </a:xfrm>
          <a:prstGeom prst="rect">
            <a:avLst/>
          </a:prstGeom>
          <a:noFill/>
        </p:spPr>
        <p:txBody>
          <a:bodyPr wrap="square" rtlCol="0">
            <a:spAutoFit/>
          </a:bodyPr>
          <a:lstStyle/>
          <a:p>
            <a:pPr marL="285750" indent="-285750" defTabSz="817013" eaLnBrk="0" hangingPunct="0">
              <a:lnSpc>
                <a:spcPct val="95000"/>
              </a:lnSpc>
              <a:buFont typeface="Arial" panose="020B0604020202020204" pitchFamily="34" charset="0"/>
              <a:buChar char="•"/>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DAC current is injected </a:t>
            </a:r>
            <a:b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into node </a:t>
            </a:r>
            <a:r>
              <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‘d’ </a:t>
            </a:r>
            <a:r>
              <a:rPr lang="en-US" sz="1800" dirty="0">
                <a:latin typeface="Tahoma" panose="020B0604030504040204" pitchFamily="34" charset="0"/>
                <a:ea typeface="Tahoma" panose="020B0604030504040204" pitchFamily="34" charset="0"/>
                <a:cs typeface="Tahoma" panose="020B0604030504040204" pitchFamily="34" charset="0"/>
              </a:rPr>
              <a:t>for noise performance </a:t>
            </a:r>
            <a:endPar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defTabSz="817013" eaLnBrk="0" hangingPunct="0">
              <a:lnSpc>
                <a:spcPct val="95000"/>
              </a:lnSpc>
              <a:buFont typeface="Arial" panose="020B0604020202020204" pitchFamily="34" charset="0"/>
              <a:buChar char="•"/>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IR drop across R</a:t>
            </a:r>
            <a:r>
              <a:rPr lang="en-US" sz="1800" baseline="-25000" dirty="0">
                <a:solidFill>
                  <a:srgbClr val="000000"/>
                </a:solidFill>
                <a:latin typeface="Tahoma" panose="020B0604030504040204" pitchFamily="34" charset="0"/>
                <a:ea typeface="Tahoma" panose="020B0604030504040204" pitchFamily="34" charset="0"/>
                <a:cs typeface="Tahoma" panose="020B0604030504040204" pitchFamily="34" charset="0"/>
              </a:rPr>
              <a:t>pc12</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a:latin typeface="Symbol" panose="05050102010706020507" pitchFamily="18" charset="2"/>
              </a:rPr>
              <a:t>Þ</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shifts of baseline.</a:t>
            </a:r>
          </a:p>
          <a:p>
            <a:pPr marL="285750" indent="-285750" defTabSz="817013" eaLnBrk="0" hangingPunct="0">
              <a:lnSpc>
                <a:spcPct val="95000"/>
              </a:lnSpc>
              <a:buFont typeface="Arial" panose="020B0604020202020204" pitchFamily="34" charset="0"/>
              <a:buChar char="•"/>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Avoid AC coupling with voltage trim</a:t>
            </a:r>
            <a:endPar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C5C3995F-4CB7-40B2-9B13-CEBE67B1077E}"/>
              </a:ext>
            </a:extLst>
          </p:cNvPr>
          <p:cNvSpPr txBox="1"/>
          <p:nvPr/>
        </p:nvSpPr>
        <p:spPr>
          <a:xfrm>
            <a:off x="221314" y="6616786"/>
            <a:ext cx="11972029" cy="246221"/>
          </a:xfrm>
          <a:prstGeom prst="rect">
            <a:avLst/>
          </a:prstGeom>
          <a:noFill/>
        </p:spPr>
        <p:txBody>
          <a:bodyPr wrap="square">
            <a:spAutoFit/>
          </a:bodyPr>
          <a:lstStyle/>
          <a:p>
            <a:pPr marL="0" marR="0" algn="just">
              <a:spcBef>
                <a:spcPts val="0"/>
              </a:spcBef>
              <a:spcAft>
                <a:spcPts val="0"/>
              </a:spcAft>
              <a:tabLst>
                <a:tab pos="171450" algn="l"/>
              </a:tabLst>
            </a:pPr>
            <a:r>
              <a:rPr lang="en-US" sz="1000" dirty="0">
                <a:effectLst/>
                <a:ea typeface="Calibri" panose="020F0502020204030204" pitchFamily="34" charset="0"/>
                <a:cs typeface="Times New Roman" panose="02020603050405020304" pitchFamily="18" charset="0"/>
              </a:rPr>
              <a:t>[*]	G. De Geronimo and S. Li, "Shaper Design in CMOS for High Dynamic Range," in IEEE Transactions on Nuclear Science, vol. 58, no. 5, pp. 2382-2390, Oct. 2011</a:t>
            </a:r>
          </a:p>
        </p:txBody>
      </p:sp>
      <p:sp>
        <p:nvSpPr>
          <p:cNvPr id="21" name="Oval 20">
            <a:extLst>
              <a:ext uri="{FF2B5EF4-FFF2-40B4-BE49-F238E27FC236}">
                <a16:creationId xmlns:a16="http://schemas.microsoft.com/office/drawing/2014/main" id="{D62A6C07-9FB2-442B-9A06-08F85C8D3E98}"/>
              </a:ext>
            </a:extLst>
          </p:cNvPr>
          <p:cNvSpPr/>
          <p:nvPr/>
        </p:nvSpPr>
        <p:spPr>
          <a:xfrm>
            <a:off x="9414143" y="3122086"/>
            <a:ext cx="793376" cy="377159"/>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AC27043-0E39-0BD0-4AB5-6E0C827ACE64}"/>
              </a:ext>
            </a:extLst>
          </p:cNvPr>
          <p:cNvSpPr txBox="1">
            <a:spLocks/>
          </p:cNvSpPr>
          <p:nvPr/>
        </p:nvSpPr>
        <p:spPr>
          <a:xfrm>
            <a:off x="235966" y="164887"/>
            <a:ext cx="11972029" cy="559019"/>
          </a:xfrm>
          <a:prstGeom prst="rect">
            <a:avLst/>
          </a:prstGeom>
        </p:spPr>
        <p:txBody>
          <a:bodyPr vert="horz" lIns="91440" tIns="45720" rIns="91440" bIns="45720" rtlCol="0">
            <a:noAutofit/>
          </a:bodyPr>
          <a:lstStyle>
            <a:lvl1pPr marL="0" indent="0" algn="l" defTabSz="903276" rtl="0" eaLnBrk="1" latinLnBrk="0" hangingPunct="1">
              <a:lnSpc>
                <a:spcPct val="90000"/>
              </a:lnSpc>
              <a:spcBef>
                <a:spcPts val="988"/>
              </a:spcBef>
              <a:buFont typeface="Arial" panose="020B0604020202020204" pitchFamily="34" charset="0"/>
              <a:buNone/>
              <a:defRPr sz="2195" kern="1200">
                <a:solidFill>
                  <a:schemeClr val="tx1"/>
                </a:solidFill>
                <a:latin typeface="+mn-lt"/>
                <a:ea typeface="+mn-ea"/>
                <a:cs typeface="+mn-cs"/>
              </a:defRPr>
            </a:lvl1pPr>
            <a:lvl2pPr marL="451637" indent="0" algn="l" defTabSz="903276" rtl="0" eaLnBrk="1" latinLnBrk="0" hangingPunct="1">
              <a:lnSpc>
                <a:spcPct val="90000"/>
              </a:lnSpc>
              <a:spcBef>
                <a:spcPts val="494"/>
              </a:spcBef>
              <a:buFontTx/>
              <a:buNone/>
              <a:defRPr sz="2371" kern="1200">
                <a:solidFill>
                  <a:schemeClr val="tx1"/>
                </a:solidFill>
                <a:latin typeface="+mn-lt"/>
                <a:ea typeface="+mn-ea"/>
                <a:cs typeface="+mn-cs"/>
              </a:defRPr>
            </a:lvl2pPr>
            <a:lvl3pPr marL="903276" indent="0" algn="l" defTabSz="903276" rtl="0" eaLnBrk="1" latinLnBrk="0" hangingPunct="1">
              <a:lnSpc>
                <a:spcPct val="90000"/>
              </a:lnSpc>
              <a:spcBef>
                <a:spcPts val="494"/>
              </a:spcBef>
              <a:buFontTx/>
              <a:buNone/>
              <a:defRPr sz="1977" kern="1200">
                <a:solidFill>
                  <a:schemeClr val="tx1"/>
                </a:solidFill>
                <a:latin typeface="+mn-lt"/>
                <a:ea typeface="+mn-ea"/>
                <a:cs typeface="+mn-cs"/>
              </a:defRPr>
            </a:lvl3pPr>
            <a:lvl4pPr marL="1354913" indent="0" algn="l" defTabSz="903276" rtl="0" eaLnBrk="1" latinLnBrk="0" hangingPunct="1">
              <a:lnSpc>
                <a:spcPct val="90000"/>
              </a:lnSpc>
              <a:spcBef>
                <a:spcPts val="494"/>
              </a:spcBef>
              <a:buFontTx/>
              <a:buNone/>
              <a:defRPr sz="1778" kern="1200">
                <a:solidFill>
                  <a:schemeClr val="tx1"/>
                </a:solidFill>
                <a:latin typeface="+mn-lt"/>
                <a:ea typeface="+mn-ea"/>
                <a:cs typeface="+mn-cs"/>
              </a:defRPr>
            </a:lvl4pPr>
            <a:lvl5pPr marL="1806553" indent="0" algn="l" defTabSz="903276" rtl="0" eaLnBrk="1" latinLnBrk="0" hangingPunct="1">
              <a:lnSpc>
                <a:spcPct val="90000"/>
              </a:lnSpc>
              <a:spcBef>
                <a:spcPts val="494"/>
              </a:spcBef>
              <a:buFontTx/>
              <a:buNone/>
              <a:defRPr sz="1778" kern="1200">
                <a:solidFill>
                  <a:schemeClr val="tx1"/>
                </a:solidFill>
                <a:latin typeface="+mn-lt"/>
                <a:ea typeface="+mn-ea"/>
                <a:cs typeface="+mn-cs"/>
              </a:defRPr>
            </a:lvl5pPr>
            <a:lvl6pPr marL="2484010"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5646"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7283"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923"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a:lstStyle>
          <a:p>
            <a:pPr algn="ctr"/>
            <a:r>
              <a:rPr lang="en-US" sz="3600" b="1" dirty="0">
                <a:solidFill>
                  <a:schemeClr val="accent5"/>
                </a:solidFill>
                <a:latin typeface="Calibri" panose="020F0502020204030204" pitchFamily="34" charset="0"/>
                <a:cs typeface="Calibri" panose="020F0502020204030204" pitchFamily="34" charset="0"/>
              </a:rPr>
              <a:t>Shaping filter with baseline adjustment</a:t>
            </a:r>
            <a:endParaRPr lang="en-US" sz="3600"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6214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F6FEB1-35E6-787A-33B0-FD3497BBCB0A}"/>
              </a:ext>
            </a:extLst>
          </p:cNvPr>
          <p:cNvSpPr>
            <a:spLocks noGrp="1"/>
          </p:cNvSpPr>
          <p:nvPr>
            <p:ph type="sldNum" sz="quarter" idx="4"/>
          </p:nvPr>
        </p:nvSpPr>
        <p:spPr/>
        <p:txBody>
          <a:bodyPr/>
          <a:lstStyle/>
          <a:p>
            <a:fld id="{933A556B-7C63-244D-9B7C-B0EA8042B330}" type="slidenum">
              <a:rPr lang="en-US" smtClean="0"/>
              <a:pPr/>
              <a:t>14</a:t>
            </a:fld>
            <a:endParaRPr lang="en-US" sz="1000"/>
          </a:p>
        </p:txBody>
      </p:sp>
      <p:pic>
        <p:nvPicPr>
          <p:cNvPr id="4" name="Picture 3" descr="Chart&#10;&#10;Description automatically generated">
            <a:extLst>
              <a:ext uri="{FF2B5EF4-FFF2-40B4-BE49-F238E27FC236}">
                <a16:creationId xmlns:a16="http://schemas.microsoft.com/office/drawing/2014/main" id="{9E577D8D-71AD-DCE3-FCE8-48714EF567F3}"/>
              </a:ext>
            </a:extLst>
          </p:cNvPr>
          <p:cNvPicPr>
            <a:picLocks noChangeAspect="1"/>
          </p:cNvPicPr>
          <p:nvPr/>
        </p:nvPicPr>
        <p:blipFill rotWithShape="1">
          <a:blip r:embed="rId2">
            <a:extLst>
              <a:ext uri="{28A0092B-C50C-407E-A947-70E740481C1C}">
                <a14:useLocalDpi xmlns:a14="http://schemas.microsoft.com/office/drawing/2010/main" val="0"/>
              </a:ext>
            </a:extLst>
          </a:blip>
          <a:srcRect r="49534" b="69421"/>
          <a:stretch/>
        </p:blipFill>
        <p:spPr>
          <a:xfrm>
            <a:off x="6096000" y="645802"/>
            <a:ext cx="5821639" cy="2776819"/>
          </a:xfrm>
          <a:prstGeom prst="rect">
            <a:avLst/>
          </a:prstGeom>
        </p:spPr>
      </p:pic>
      <p:sp>
        <p:nvSpPr>
          <p:cNvPr id="5" name="Content Placeholder 4">
            <a:extLst>
              <a:ext uri="{FF2B5EF4-FFF2-40B4-BE49-F238E27FC236}">
                <a16:creationId xmlns:a16="http://schemas.microsoft.com/office/drawing/2014/main" id="{27156CB9-935C-8CDB-076C-B335DE7D78CA}"/>
              </a:ext>
            </a:extLst>
          </p:cNvPr>
          <p:cNvSpPr txBox="1">
            <a:spLocks/>
          </p:cNvSpPr>
          <p:nvPr/>
        </p:nvSpPr>
        <p:spPr>
          <a:xfrm>
            <a:off x="3889281" y="67733"/>
            <a:ext cx="4413438" cy="559019"/>
          </a:xfrm>
          <a:prstGeom prst="rect">
            <a:avLst/>
          </a:prstGeom>
        </p:spPr>
        <p:txBody>
          <a:bodyPr vert="horz" lIns="91440" tIns="45720" rIns="91440" bIns="45720" rtlCol="0">
            <a:normAutofit lnSpcReduction="10000"/>
          </a:bodyPr>
          <a:lstStyle>
            <a:lvl1pPr marL="0" indent="0" algn="l" defTabSz="903276" rtl="0" eaLnBrk="1" latinLnBrk="0" hangingPunct="1">
              <a:lnSpc>
                <a:spcPct val="90000"/>
              </a:lnSpc>
              <a:spcBef>
                <a:spcPts val="988"/>
              </a:spcBef>
              <a:buFont typeface="Arial" panose="020B0604020202020204" pitchFamily="34" charset="0"/>
              <a:buNone/>
              <a:defRPr sz="2195" kern="1200">
                <a:solidFill>
                  <a:schemeClr val="tx1"/>
                </a:solidFill>
                <a:latin typeface="+mn-lt"/>
                <a:ea typeface="+mn-ea"/>
                <a:cs typeface="+mn-cs"/>
              </a:defRPr>
            </a:lvl1pPr>
            <a:lvl2pPr marL="451637" indent="0" algn="l" defTabSz="903276" rtl="0" eaLnBrk="1" latinLnBrk="0" hangingPunct="1">
              <a:lnSpc>
                <a:spcPct val="90000"/>
              </a:lnSpc>
              <a:spcBef>
                <a:spcPts val="494"/>
              </a:spcBef>
              <a:buFontTx/>
              <a:buNone/>
              <a:defRPr sz="2371" kern="1200">
                <a:solidFill>
                  <a:schemeClr val="tx1"/>
                </a:solidFill>
                <a:latin typeface="+mn-lt"/>
                <a:ea typeface="+mn-ea"/>
                <a:cs typeface="+mn-cs"/>
              </a:defRPr>
            </a:lvl2pPr>
            <a:lvl3pPr marL="903276" indent="0" algn="l" defTabSz="903276" rtl="0" eaLnBrk="1" latinLnBrk="0" hangingPunct="1">
              <a:lnSpc>
                <a:spcPct val="90000"/>
              </a:lnSpc>
              <a:spcBef>
                <a:spcPts val="494"/>
              </a:spcBef>
              <a:buFontTx/>
              <a:buNone/>
              <a:defRPr sz="1977" kern="1200">
                <a:solidFill>
                  <a:schemeClr val="tx1"/>
                </a:solidFill>
                <a:latin typeface="+mn-lt"/>
                <a:ea typeface="+mn-ea"/>
                <a:cs typeface="+mn-cs"/>
              </a:defRPr>
            </a:lvl3pPr>
            <a:lvl4pPr marL="1354913" indent="0" algn="l" defTabSz="903276" rtl="0" eaLnBrk="1" latinLnBrk="0" hangingPunct="1">
              <a:lnSpc>
                <a:spcPct val="90000"/>
              </a:lnSpc>
              <a:spcBef>
                <a:spcPts val="494"/>
              </a:spcBef>
              <a:buFontTx/>
              <a:buNone/>
              <a:defRPr sz="1778" kern="1200">
                <a:solidFill>
                  <a:schemeClr val="tx1"/>
                </a:solidFill>
                <a:latin typeface="+mn-lt"/>
                <a:ea typeface="+mn-ea"/>
                <a:cs typeface="+mn-cs"/>
              </a:defRPr>
            </a:lvl4pPr>
            <a:lvl5pPr marL="1806553" indent="0" algn="l" defTabSz="903276" rtl="0" eaLnBrk="1" latinLnBrk="0" hangingPunct="1">
              <a:lnSpc>
                <a:spcPct val="90000"/>
              </a:lnSpc>
              <a:spcBef>
                <a:spcPts val="494"/>
              </a:spcBef>
              <a:buFontTx/>
              <a:buNone/>
              <a:defRPr sz="1778" kern="1200">
                <a:solidFill>
                  <a:schemeClr val="tx1"/>
                </a:solidFill>
                <a:latin typeface="+mn-lt"/>
                <a:ea typeface="+mn-ea"/>
                <a:cs typeface="+mn-cs"/>
              </a:defRPr>
            </a:lvl5pPr>
            <a:lvl6pPr marL="2484010"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5646"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7283"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923"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a:lstStyle>
          <a:p>
            <a:r>
              <a:rPr lang="en-US" sz="3600" b="1" dirty="0">
                <a:solidFill>
                  <a:schemeClr val="accent5"/>
                </a:solidFill>
                <a:latin typeface="Calibri" panose="020F0502020204030204" pitchFamily="34" charset="0"/>
                <a:cs typeface="Calibri" panose="020F0502020204030204" pitchFamily="34" charset="0"/>
              </a:rPr>
              <a:t>Transient simulations</a:t>
            </a:r>
            <a:endParaRPr lang="en-US" sz="2000"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B688B5F-0E9C-94AF-30A1-9C5283E2D495}"/>
              </a:ext>
            </a:extLst>
          </p:cNvPr>
          <p:cNvSpPr txBox="1"/>
          <p:nvPr/>
        </p:nvSpPr>
        <p:spPr>
          <a:xfrm>
            <a:off x="403169" y="456565"/>
            <a:ext cx="3977195" cy="794064"/>
          </a:xfrm>
          <a:prstGeom prst="rect">
            <a:avLst/>
          </a:prstGeom>
          <a:noFill/>
        </p:spPr>
        <p:txBody>
          <a:bodyPr wrap="square" rtlCol="0">
            <a:spAutoFit/>
          </a:bodyPr>
          <a:lstStyle/>
          <a:p>
            <a:pPr defTabSz="817013" eaLnBrk="0" hangingPunct="0">
              <a:lnSpc>
                <a:spcPct val="95000"/>
              </a:lnSpc>
            </a:pPr>
            <a:r>
              <a:rPr lang="en-US" sz="24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Linearity of HSP and LSP responses </a:t>
            </a:r>
          </a:p>
        </p:txBody>
      </p:sp>
      <p:sp>
        <p:nvSpPr>
          <p:cNvPr id="7" name="TextBox 6">
            <a:extLst>
              <a:ext uri="{FF2B5EF4-FFF2-40B4-BE49-F238E27FC236}">
                <a16:creationId xmlns:a16="http://schemas.microsoft.com/office/drawing/2014/main" id="{D7190102-2BF1-163A-EC0B-1459A402F631}"/>
              </a:ext>
            </a:extLst>
          </p:cNvPr>
          <p:cNvSpPr txBox="1"/>
          <p:nvPr/>
        </p:nvSpPr>
        <p:spPr>
          <a:xfrm>
            <a:off x="204786" y="1397339"/>
            <a:ext cx="4855486" cy="2460674"/>
          </a:xfrm>
          <a:prstGeom prst="rect">
            <a:avLst/>
          </a:prstGeom>
          <a:noFill/>
        </p:spPr>
        <p:txBody>
          <a:bodyPr wrap="square" rtlCol="0">
            <a:spAutoFit/>
          </a:bodyPr>
          <a:lstStyle/>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Both paths work simultaneously;</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HSP is non-saturated up to 18 keV;</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LSP continues to operate up to one order of magnitude of input charge signal more;</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Saturated HSP returns to baseline without visible perturbations;</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Excess charge is dissipated by the reset network;</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Both paths offer about ~1 V signal swings</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a:t>
            </a:r>
          </a:p>
        </p:txBody>
      </p:sp>
      <p:sp>
        <p:nvSpPr>
          <p:cNvPr id="8" name="TextBox 7">
            <a:extLst>
              <a:ext uri="{FF2B5EF4-FFF2-40B4-BE49-F238E27FC236}">
                <a16:creationId xmlns:a16="http://schemas.microsoft.com/office/drawing/2014/main" id="{AE0FC9F4-2687-F6A2-0058-D9656F6BC5D9}"/>
              </a:ext>
            </a:extLst>
          </p:cNvPr>
          <p:cNvSpPr txBox="1"/>
          <p:nvPr/>
        </p:nvSpPr>
        <p:spPr>
          <a:xfrm>
            <a:off x="5370250" y="1992842"/>
            <a:ext cx="725750" cy="369332"/>
          </a:xfrm>
          <a:prstGeom prst="rect">
            <a:avLst/>
          </a:prstGeom>
          <a:noFill/>
        </p:spPr>
        <p:txBody>
          <a:bodyPr wrap="square">
            <a:spAutoFit/>
          </a:bodyPr>
          <a:lstStyle/>
          <a:p>
            <a:r>
              <a:rPr lang="en-US" sz="18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HSP</a:t>
            </a:r>
            <a:endParaRPr lang="en-US" b="1" dirty="0"/>
          </a:p>
        </p:txBody>
      </p:sp>
      <p:sp>
        <p:nvSpPr>
          <p:cNvPr id="9" name="TextBox 8">
            <a:extLst>
              <a:ext uri="{FF2B5EF4-FFF2-40B4-BE49-F238E27FC236}">
                <a16:creationId xmlns:a16="http://schemas.microsoft.com/office/drawing/2014/main" id="{4EE1623F-24C0-30EB-0FAA-19B909CF638C}"/>
              </a:ext>
            </a:extLst>
          </p:cNvPr>
          <p:cNvSpPr txBox="1"/>
          <p:nvPr/>
        </p:nvSpPr>
        <p:spPr>
          <a:xfrm>
            <a:off x="5548544" y="4685562"/>
            <a:ext cx="725750" cy="369332"/>
          </a:xfrm>
          <a:prstGeom prst="rect">
            <a:avLst/>
          </a:prstGeom>
          <a:noFill/>
        </p:spPr>
        <p:txBody>
          <a:bodyPr wrap="square">
            <a:spAutoFit/>
          </a:bodyPr>
          <a:lstStyle/>
          <a:p>
            <a:r>
              <a:rPr lang="en-US" sz="18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LSP</a:t>
            </a:r>
            <a:endParaRPr lang="en-US" b="1" dirty="0"/>
          </a:p>
        </p:txBody>
      </p:sp>
      <p:pic>
        <p:nvPicPr>
          <p:cNvPr id="2" name="Picture 1" descr="Chart&#10;&#10;Description automatically generated">
            <a:extLst>
              <a:ext uri="{FF2B5EF4-FFF2-40B4-BE49-F238E27FC236}">
                <a16:creationId xmlns:a16="http://schemas.microsoft.com/office/drawing/2014/main" id="{E38E1B7E-B3FA-82B5-2C63-2FCBF97A5701}"/>
              </a:ext>
            </a:extLst>
          </p:cNvPr>
          <p:cNvPicPr>
            <a:picLocks noChangeAspect="1"/>
          </p:cNvPicPr>
          <p:nvPr/>
        </p:nvPicPr>
        <p:blipFill rotWithShape="1">
          <a:blip r:embed="rId2">
            <a:extLst>
              <a:ext uri="{28A0092B-C50C-407E-A947-70E740481C1C}">
                <a14:useLocalDpi xmlns:a14="http://schemas.microsoft.com/office/drawing/2010/main" val="0"/>
              </a:ext>
            </a:extLst>
          </a:blip>
          <a:srcRect l="49752" t="-32" r="-14015" b="69453"/>
          <a:stretch/>
        </p:blipFill>
        <p:spPr>
          <a:xfrm>
            <a:off x="6158144" y="3751323"/>
            <a:ext cx="7586087" cy="2841557"/>
          </a:xfrm>
          <a:prstGeom prst="rect">
            <a:avLst/>
          </a:prstGeom>
        </p:spPr>
      </p:pic>
      <p:pic>
        <p:nvPicPr>
          <p:cNvPr id="10" name="Picture 9" descr="Chart&#10;&#10;Description automatically generated">
            <a:extLst>
              <a:ext uri="{FF2B5EF4-FFF2-40B4-BE49-F238E27FC236}">
                <a16:creationId xmlns:a16="http://schemas.microsoft.com/office/drawing/2014/main" id="{D7A3EA23-7B41-45FD-06FB-42489097EB88}"/>
              </a:ext>
            </a:extLst>
          </p:cNvPr>
          <p:cNvPicPr>
            <a:picLocks noChangeAspect="1"/>
          </p:cNvPicPr>
          <p:nvPr/>
        </p:nvPicPr>
        <p:blipFill rotWithShape="1">
          <a:blip r:embed="rId2">
            <a:extLst>
              <a:ext uri="{28A0092B-C50C-407E-A947-70E740481C1C}">
                <a14:useLocalDpi xmlns:a14="http://schemas.microsoft.com/office/drawing/2010/main" val="0"/>
              </a:ext>
            </a:extLst>
          </a:blip>
          <a:srcRect l="1873" t="67710" r="49556"/>
          <a:stretch/>
        </p:blipFill>
        <p:spPr>
          <a:xfrm>
            <a:off x="465313" y="4097596"/>
            <a:ext cx="5145375" cy="2692671"/>
          </a:xfrm>
          <a:prstGeom prst="rect">
            <a:avLst/>
          </a:prstGeom>
        </p:spPr>
      </p:pic>
    </p:spTree>
    <p:extLst>
      <p:ext uri="{BB962C8B-B14F-4D97-AF65-F5344CB8AC3E}">
        <p14:creationId xmlns:p14="http://schemas.microsoft.com/office/powerpoint/2010/main" val="1150754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A4B270-02CF-1CD9-1B70-C09A6DB9810C}"/>
              </a:ext>
            </a:extLst>
          </p:cNvPr>
          <p:cNvSpPr>
            <a:spLocks noGrp="1"/>
          </p:cNvSpPr>
          <p:nvPr>
            <p:ph type="sldNum" sz="quarter" idx="4"/>
          </p:nvPr>
        </p:nvSpPr>
        <p:spPr/>
        <p:txBody>
          <a:bodyPr/>
          <a:lstStyle/>
          <a:p>
            <a:fld id="{933A556B-7C63-244D-9B7C-B0EA8042B330}" type="slidenum">
              <a:rPr lang="en-US" smtClean="0"/>
              <a:pPr/>
              <a:t>15</a:t>
            </a:fld>
            <a:endParaRPr lang="en-US" sz="1000"/>
          </a:p>
        </p:txBody>
      </p:sp>
      <p:pic>
        <p:nvPicPr>
          <p:cNvPr id="4" name="Picture 3" descr="Chart&#10;&#10;Description automatically generated">
            <a:extLst>
              <a:ext uri="{FF2B5EF4-FFF2-40B4-BE49-F238E27FC236}">
                <a16:creationId xmlns:a16="http://schemas.microsoft.com/office/drawing/2014/main" id="{3F7D5B52-44E9-E55D-0164-9328010CE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962" y="479530"/>
            <a:ext cx="7154221" cy="5631731"/>
          </a:xfrm>
          <a:prstGeom prst="rect">
            <a:avLst/>
          </a:prstGeom>
        </p:spPr>
      </p:pic>
      <p:sp>
        <p:nvSpPr>
          <p:cNvPr id="5" name="TextBox 4">
            <a:extLst>
              <a:ext uri="{FF2B5EF4-FFF2-40B4-BE49-F238E27FC236}">
                <a16:creationId xmlns:a16="http://schemas.microsoft.com/office/drawing/2014/main" id="{F980A281-0501-4158-0F78-B81F1992AAD6}"/>
              </a:ext>
            </a:extLst>
          </p:cNvPr>
          <p:cNvSpPr txBox="1"/>
          <p:nvPr/>
        </p:nvSpPr>
        <p:spPr>
          <a:xfrm>
            <a:off x="172817" y="1832345"/>
            <a:ext cx="4695687" cy="2986972"/>
          </a:xfrm>
          <a:prstGeom prst="rect">
            <a:avLst/>
          </a:prstGeom>
          <a:noFill/>
        </p:spPr>
        <p:txBody>
          <a:bodyPr wrap="square" rtlCol="0">
            <a:spAutoFit/>
          </a:bodyPr>
          <a:lstStyle/>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Both Polarity are accepted</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Both paths work simultaneously;</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HSP is non-saturated up to 18 keV;</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LSP continues to operate up to one order of magnitude of input charge signal more;</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Saturated HSP returns to baseline without visible perturbations;</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Excess charge is dissipated by the reset network;</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Both paths offer about 1 V signal swings</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D18B0AB4-527C-B43B-9163-609F916A6A01}"/>
              </a:ext>
            </a:extLst>
          </p:cNvPr>
          <p:cNvSpPr txBox="1"/>
          <p:nvPr/>
        </p:nvSpPr>
        <p:spPr>
          <a:xfrm>
            <a:off x="403169" y="456565"/>
            <a:ext cx="3977195" cy="1144929"/>
          </a:xfrm>
          <a:prstGeom prst="rect">
            <a:avLst/>
          </a:prstGeom>
          <a:noFill/>
        </p:spPr>
        <p:txBody>
          <a:bodyPr wrap="square" rtlCol="0">
            <a:spAutoFit/>
          </a:bodyPr>
          <a:lstStyle/>
          <a:p>
            <a:pPr defTabSz="817013" eaLnBrk="0" hangingPunct="0">
              <a:lnSpc>
                <a:spcPct val="95000"/>
              </a:lnSpc>
            </a:pPr>
            <a:r>
              <a:rPr lang="en-US"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HSP and LSP simultaneous responses (both polarities) </a:t>
            </a:r>
          </a:p>
        </p:txBody>
      </p:sp>
      <p:sp>
        <p:nvSpPr>
          <p:cNvPr id="7" name="Rectangle: Rounded Corners 6">
            <a:extLst>
              <a:ext uri="{FF2B5EF4-FFF2-40B4-BE49-F238E27FC236}">
                <a16:creationId xmlns:a16="http://schemas.microsoft.com/office/drawing/2014/main" id="{F5BC8759-12A1-A6EA-D5E4-D13AA6CE1D71}"/>
              </a:ext>
            </a:extLst>
          </p:cNvPr>
          <p:cNvSpPr/>
          <p:nvPr/>
        </p:nvSpPr>
        <p:spPr>
          <a:xfrm>
            <a:off x="4864962" y="275208"/>
            <a:ext cx="7154221" cy="1917576"/>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F5EBACD-87E4-A00C-BCD4-EA2D8BD3B956}"/>
              </a:ext>
            </a:extLst>
          </p:cNvPr>
          <p:cNvSpPr txBox="1"/>
          <p:nvPr/>
        </p:nvSpPr>
        <p:spPr>
          <a:xfrm>
            <a:off x="4254215" y="1019796"/>
            <a:ext cx="425116" cy="461665"/>
          </a:xfrm>
          <a:prstGeom prst="rect">
            <a:avLst/>
          </a:prstGeom>
          <a:noFill/>
        </p:spPr>
        <p:txBody>
          <a:bodyPr wrap="none" rtlCol="0">
            <a:spAutoFit/>
          </a:bodyPr>
          <a:lstStyle/>
          <a:p>
            <a:r>
              <a:rPr lang="en-US" sz="2400" b="1" dirty="0">
                <a:solidFill>
                  <a:srgbClr val="FF0000"/>
                </a:solidFill>
              </a:rPr>
              <a:t>e</a:t>
            </a:r>
            <a:r>
              <a:rPr lang="en-US" sz="2400" b="1" baseline="30000" dirty="0">
                <a:solidFill>
                  <a:srgbClr val="FF0000"/>
                </a:solidFill>
              </a:rPr>
              <a:t>-</a:t>
            </a:r>
          </a:p>
        </p:txBody>
      </p:sp>
      <p:sp>
        <p:nvSpPr>
          <p:cNvPr id="9" name="Rectangle: Rounded Corners 8">
            <a:extLst>
              <a:ext uri="{FF2B5EF4-FFF2-40B4-BE49-F238E27FC236}">
                <a16:creationId xmlns:a16="http://schemas.microsoft.com/office/drawing/2014/main" id="{C7E725D2-9915-E370-0B5E-2D96C5CE4DA5}"/>
              </a:ext>
            </a:extLst>
          </p:cNvPr>
          <p:cNvSpPr/>
          <p:nvPr/>
        </p:nvSpPr>
        <p:spPr>
          <a:xfrm>
            <a:off x="4778553" y="2192784"/>
            <a:ext cx="7327038" cy="1917576"/>
          </a:xfrm>
          <a:prstGeom prst="roundRect">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1405C7-2944-9CA2-8B37-A942C6A0082C}"/>
              </a:ext>
            </a:extLst>
          </p:cNvPr>
          <p:cNvSpPr txBox="1"/>
          <p:nvPr/>
        </p:nvSpPr>
        <p:spPr>
          <a:xfrm>
            <a:off x="4281647" y="3090446"/>
            <a:ext cx="492443" cy="461665"/>
          </a:xfrm>
          <a:prstGeom prst="rect">
            <a:avLst/>
          </a:prstGeom>
          <a:noFill/>
        </p:spPr>
        <p:txBody>
          <a:bodyPr wrap="none" rtlCol="0">
            <a:spAutoFit/>
          </a:bodyPr>
          <a:lstStyle/>
          <a:p>
            <a:r>
              <a:rPr lang="en-US" sz="2400" b="1" dirty="0">
                <a:solidFill>
                  <a:srgbClr val="0070C0"/>
                </a:solidFill>
              </a:rPr>
              <a:t>h</a:t>
            </a:r>
            <a:r>
              <a:rPr lang="en-US" sz="2400" b="1" baseline="30000" dirty="0">
                <a:solidFill>
                  <a:srgbClr val="0070C0"/>
                </a:solidFill>
              </a:rPr>
              <a:t>+</a:t>
            </a:r>
          </a:p>
        </p:txBody>
      </p:sp>
    </p:spTree>
    <p:extLst>
      <p:ext uri="{BB962C8B-B14F-4D97-AF65-F5344CB8AC3E}">
        <p14:creationId xmlns:p14="http://schemas.microsoft.com/office/powerpoint/2010/main" val="3189247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Chart&#10;&#10;Description automatically generated">
            <a:extLst>
              <a:ext uri="{FF2B5EF4-FFF2-40B4-BE49-F238E27FC236}">
                <a16:creationId xmlns:a16="http://schemas.microsoft.com/office/drawing/2014/main" id="{14742D51-8E97-4CFE-820B-90B17B2D0CDD}"/>
              </a:ext>
            </a:extLst>
          </p:cNvPr>
          <p:cNvPicPr>
            <a:picLocks noChangeAspect="1"/>
          </p:cNvPicPr>
          <p:nvPr/>
        </p:nvPicPr>
        <p:blipFill>
          <a:blip r:embed="rId3"/>
          <a:stretch>
            <a:fillRect/>
          </a:stretch>
        </p:blipFill>
        <p:spPr>
          <a:xfrm>
            <a:off x="5316654" y="1466351"/>
            <a:ext cx="6748516" cy="5015789"/>
          </a:xfrm>
          <a:prstGeom prst="rect">
            <a:avLst/>
          </a:prstGeom>
        </p:spPr>
      </p:pic>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248770" y="20855"/>
            <a:ext cx="11943229" cy="1325563"/>
          </a:xfrm>
        </p:spPr>
        <p:txBody>
          <a:bodyPr/>
          <a:lstStyle/>
          <a:p>
            <a:r>
              <a:rPr lang="en-US" dirty="0">
                <a:solidFill>
                  <a:schemeClr val="accent5"/>
                </a:solidFill>
              </a:rPr>
              <a:t>Correct ENC reporting</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16</a:t>
            </a:fld>
            <a:endParaRPr lang="en-US" sz="1000"/>
          </a:p>
        </p:txBody>
      </p:sp>
      <p:sp>
        <p:nvSpPr>
          <p:cNvPr id="5" name="TextBox 4">
            <a:extLst>
              <a:ext uri="{FF2B5EF4-FFF2-40B4-BE49-F238E27FC236}">
                <a16:creationId xmlns:a16="http://schemas.microsoft.com/office/drawing/2014/main" id="{961C3A91-A3E3-65EE-469C-3413242D23DB}"/>
              </a:ext>
            </a:extLst>
          </p:cNvPr>
          <p:cNvSpPr txBox="1"/>
          <p:nvPr/>
        </p:nvSpPr>
        <p:spPr>
          <a:xfrm>
            <a:off x="321324" y="4835061"/>
            <a:ext cx="4910356" cy="184665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t>CSA uses passive, i.e., </a:t>
            </a:r>
            <a:r>
              <a:rPr lang="en-US" sz="1600" dirty="0">
                <a:solidFill>
                  <a:srgbClr val="0070C0"/>
                </a:solidFill>
              </a:rPr>
              <a:t>capacitors</a:t>
            </a:r>
            <a:r>
              <a:rPr lang="en-US" sz="1600" dirty="0"/>
              <a:t>, and active, i.e., </a:t>
            </a:r>
            <a:r>
              <a:rPr lang="en-US" sz="1600" dirty="0">
                <a:solidFill>
                  <a:srgbClr val="0070C0"/>
                </a:solidFill>
              </a:rPr>
              <a:t>transistors</a:t>
            </a:r>
            <a:r>
              <a:rPr lang="en-US" sz="1600" dirty="0"/>
              <a:t>, components in feedback path of high open-loop gain amplifier. </a:t>
            </a:r>
          </a:p>
          <a:p>
            <a:pPr marL="285750" indent="-285750">
              <a:buFont typeface="Arial" panose="020B0604020202020204" pitchFamily="34" charset="0"/>
              <a:buChar char="•"/>
            </a:pPr>
            <a:r>
              <a:rPr lang="en-US" sz="1600" dirty="0"/>
              <a:t>FE circuit transfer function is non-nonstationary </a:t>
            </a:r>
            <a:r>
              <a:rPr lang="en-US" dirty="0">
                <a:latin typeface="Symbol" panose="05050102010706020507" pitchFamily="18" charset="2"/>
              </a:rPr>
              <a:t>Þ</a:t>
            </a:r>
            <a:r>
              <a:rPr lang="en-US" sz="1600" dirty="0"/>
              <a:t> the noise (variance at specific points of time series data) </a:t>
            </a:r>
            <a:r>
              <a:rPr lang="en-US" sz="1600" dirty="0">
                <a:solidFill>
                  <a:srgbClr val="0070C0"/>
                </a:solidFill>
              </a:rPr>
              <a:t>needs to be calculated using transient noise simulation</a:t>
            </a:r>
            <a:r>
              <a:rPr lang="en-US" sz="1600" dirty="0">
                <a:ea typeface="+mn-lt"/>
                <a:cs typeface="+mn-lt"/>
              </a:rPr>
              <a:t>, </a:t>
            </a:r>
            <a:endParaRPr lang="en-US" sz="1600" dirty="0"/>
          </a:p>
        </p:txBody>
      </p:sp>
      <p:sp>
        <p:nvSpPr>
          <p:cNvPr id="16" name="TextBox 15">
            <a:extLst>
              <a:ext uri="{FF2B5EF4-FFF2-40B4-BE49-F238E27FC236}">
                <a16:creationId xmlns:a16="http://schemas.microsoft.com/office/drawing/2014/main" id="{6A5046DD-86A2-E3D6-D15F-F63A04952BFD}"/>
              </a:ext>
            </a:extLst>
          </p:cNvPr>
          <p:cNvSpPr txBox="1"/>
          <p:nvPr/>
        </p:nvSpPr>
        <p:spPr>
          <a:xfrm>
            <a:off x="84964" y="4234252"/>
            <a:ext cx="4636422" cy="523220"/>
          </a:xfrm>
          <a:prstGeom prst="rect">
            <a:avLst/>
          </a:prstGeom>
          <a:noFill/>
        </p:spPr>
        <p:txBody>
          <a:bodyPr wrap="square" lIns="91440" tIns="45720" rIns="91440" bIns="45720" rtlCol="0" anchor="t">
            <a:spAutoFit/>
          </a:bodyPr>
          <a:lstStyle/>
          <a:p>
            <a:pPr algn="ctr"/>
            <a:r>
              <a:rPr lang="en-US" sz="1400" dirty="0"/>
              <a:t>Simulation test setup for estimation </a:t>
            </a:r>
            <a:br>
              <a:rPr lang="en-US" sz="1400" dirty="0"/>
            </a:br>
            <a:r>
              <a:rPr lang="en-US" sz="1400" dirty="0"/>
              <a:t>of noise (SNR and </a:t>
            </a:r>
            <a:r>
              <a:rPr lang="en-US" sz="1400" dirty="0">
                <a:latin typeface="Symbol" panose="05050102010706020507" pitchFamily="18" charset="2"/>
              </a:rPr>
              <a:t>D</a:t>
            </a:r>
            <a:r>
              <a:rPr lang="en-US" sz="1400" dirty="0"/>
              <a:t>E/E)</a:t>
            </a:r>
            <a:endParaRPr lang="en-US" sz="1400" dirty="0">
              <a:cs typeface="Arial"/>
            </a:endParaRPr>
          </a:p>
        </p:txBody>
      </p:sp>
      <p:pic>
        <p:nvPicPr>
          <p:cNvPr id="21" name="Picture 20" descr="Text&#10;&#10;Description automatically generated">
            <a:extLst>
              <a:ext uri="{FF2B5EF4-FFF2-40B4-BE49-F238E27FC236}">
                <a16:creationId xmlns:a16="http://schemas.microsoft.com/office/drawing/2014/main" id="{7D4F656D-F925-49D9-8A66-B5E8ABD5F038}"/>
              </a:ext>
            </a:extLst>
          </p:cNvPr>
          <p:cNvPicPr>
            <a:picLocks noChangeAspect="1"/>
          </p:cNvPicPr>
          <p:nvPr/>
        </p:nvPicPr>
        <p:blipFill>
          <a:blip r:embed="rId4"/>
          <a:stretch>
            <a:fillRect/>
          </a:stretch>
        </p:blipFill>
        <p:spPr>
          <a:xfrm>
            <a:off x="518404" y="2149780"/>
            <a:ext cx="4713276" cy="2006884"/>
          </a:xfrm>
          <a:prstGeom prst="rect">
            <a:avLst/>
          </a:prstGeom>
        </p:spPr>
      </p:pic>
      <p:sp>
        <p:nvSpPr>
          <p:cNvPr id="28" name="TextBox 27">
            <a:extLst>
              <a:ext uri="{FF2B5EF4-FFF2-40B4-BE49-F238E27FC236}">
                <a16:creationId xmlns:a16="http://schemas.microsoft.com/office/drawing/2014/main" id="{87CE8E2C-B0A8-43FE-B550-F581058A3FEC}"/>
              </a:ext>
            </a:extLst>
          </p:cNvPr>
          <p:cNvSpPr txBox="1"/>
          <p:nvPr/>
        </p:nvSpPr>
        <p:spPr>
          <a:xfrm>
            <a:off x="5690142" y="720632"/>
            <a:ext cx="5955083" cy="738664"/>
          </a:xfrm>
          <a:prstGeom prst="rect">
            <a:avLst/>
          </a:prstGeom>
          <a:noFill/>
        </p:spPr>
        <p:txBody>
          <a:bodyPr wrap="square" lIns="91440" tIns="45720" rIns="91440" bIns="45720" rtlCol="0" anchor="t">
            <a:spAutoFit/>
          </a:bodyPr>
          <a:lstStyle/>
          <a:p>
            <a:pPr algn="ctr"/>
            <a:r>
              <a:rPr lang="en-US" sz="1400" dirty="0"/>
              <a:t>1.5 </a:t>
            </a:r>
            <a:r>
              <a:rPr lang="en-US" sz="1400" dirty="0" err="1"/>
              <a:t>ms</a:t>
            </a:r>
            <a:r>
              <a:rPr lang="en-US" sz="1400" dirty="0"/>
              <a:t> long simulations with injections every 5 </a:t>
            </a:r>
            <a:r>
              <a:rPr lang="en-US" sz="1400" dirty="0" err="1">
                <a:latin typeface="Symbol" panose="05050102010706020507" pitchFamily="18" charset="2"/>
              </a:rPr>
              <a:t>m</a:t>
            </a:r>
            <a:r>
              <a:rPr lang="en-US" sz="1400" dirty="0" err="1"/>
              <a:t>s</a:t>
            </a:r>
            <a:r>
              <a:rPr lang="en-US" sz="1400" dirty="0"/>
              <a:t> </a:t>
            </a:r>
          </a:p>
          <a:p>
            <a:pPr algn="ctr"/>
            <a:r>
              <a:rPr lang="en-US" sz="1400" dirty="0"/>
              <a:t>(max noise frequency 250 MHz)</a:t>
            </a:r>
          </a:p>
          <a:p>
            <a:pPr algn="ctr"/>
            <a:r>
              <a:rPr lang="en-US" sz="1400" dirty="0">
                <a:cs typeface="Arial"/>
              </a:rPr>
              <a:t>results presented in ‘</a:t>
            </a:r>
            <a:r>
              <a:rPr lang="en-US" sz="1400" dirty="0" err="1">
                <a:cs typeface="Arial"/>
              </a:rPr>
              <a:t>eyeDiagram</a:t>
            </a:r>
            <a:r>
              <a:rPr lang="en-US" sz="1400" dirty="0">
                <a:cs typeface="Arial"/>
              </a:rPr>
              <a:t>’ mode with period of 5 </a:t>
            </a:r>
            <a:r>
              <a:rPr lang="en-US" sz="1400" dirty="0" err="1">
                <a:latin typeface="Symbol" panose="05050102010706020507" pitchFamily="18" charset="2"/>
                <a:cs typeface="Arial"/>
              </a:rPr>
              <a:t>m</a:t>
            </a:r>
            <a:r>
              <a:rPr lang="en-US" sz="1400" dirty="0" err="1">
                <a:cs typeface="Arial"/>
              </a:rPr>
              <a:t>s</a:t>
            </a:r>
            <a:endParaRPr lang="en-US" sz="1400" dirty="0">
              <a:cs typeface="Arial"/>
            </a:endParaRPr>
          </a:p>
        </p:txBody>
      </p:sp>
      <p:sp>
        <p:nvSpPr>
          <p:cNvPr id="15" name="TextBox 14">
            <a:extLst>
              <a:ext uri="{FF2B5EF4-FFF2-40B4-BE49-F238E27FC236}">
                <a16:creationId xmlns:a16="http://schemas.microsoft.com/office/drawing/2014/main" id="{1491F0B4-E97E-41CF-9E21-1A901C4760FB}"/>
              </a:ext>
            </a:extLst>
          </p:cNvPr>
          <p:cNvSpPr txBox="1"/>
          <p:nvPr/>
        </p:nvSpPr>
        <p:spPr>
          <a:xfrm>
            <a:off x="360687" y="981603"/>
            <a:ext cx="4870993" cy="969496"/>
          </a:xfrm>
          <a:prstGeom prst="rect">
            <a:avLst/>
          </a:prstGeom>
          <a:noFill/>
        </p:spPr>
        <p:txBody>
          <a:bodyPr wrap="square" rtlCol="0">
            <a:spAutoFit/>
          </a:bodyPr>
          <a:lstStyle/>
          <a:p>
            <a:pPr algn="ctr" defTabSz="817013" eaLnBrk="0" hangingPunct="0">
              <a:lnSpc>
                <a:spcPct val="95000"/>
              </a:lnSpc>
            </a:pPr>
            <a:r>
              <a:rPr lang="en-US" sz="2000" u="sng" dirty="0">
                <a:latin typeface="Tahoma" panose="020B0604030504040204" pitchFamily="34" charset="0"/>
                <a:ea typeface="Tahoma" panose="020B0604030504040204" pitchFamily="34" charset="0"/>
                <a:cs typeface="Tahoma" panose="020B0604030504040204" pitchFamily="34" charset="0"/>
              </a:rPr>
              <a:t>Often SNR is incorrectly reported as</a:t>
            </a:r>
          </a:p>
          <a:p>
            <a:pPr algn="ctr" defTabSz="817013" eaLnBrk="0" hangingPunct="0">
              <a:lnSpc>
                <a:spcPct val="95000"/>
              </a:lnSpc>
            </a:pPr>
            <a:r>
              <a:rPr lang="en-US" sz="2000" u="sng" dirty="0">
                <a:latin typeface="Tahoma" panose="020B0604030504040204" pitchFamily="34" charset="0"/>
                <a:ea typeface="Tahoma" panose="020B0604030504040204" pitchFamily="34" charset="0"/>
                <a:cs typeface="Tahoma" panose="020B0604030504040204" pitchFamily="34" charset="0"/>
              </a:rPr>
              <a:t>As ratio of pulse amplitude (transient sim.) to rms at not signal (AC noise sim.)</a:t>
            </a:r>
          </a:p>
        </p:txBody>
      </p:sp>
    </p:spTree>
    <p:extLst>
      <p:ext uri="{BB962C8B-B14F-4D97-AF65-F5344CB8AC3E}">
        <p14:creationId xmlns:p14="http://schemas.microsoft.com/office/powerpoint/2010/main" val="3729017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D48BA4-A314-655F-673F-934B0A383F26}"/>
              </a:ext>
            </a:extLst>
          </p:cNvPr>
          <p:cNvSpPr>
            <a:spLocks noGrp="1"/>
          </p:cNvSpPr>
          <p:nvPr>
            <p:ph type="sldNum" sz="quarter" idx="4"/>
          </p:nvPr>
        </p:nvSpPr>
        <p:spPr/>
        <p:txBody>
          <a:bodyPr/>
          <a:lstStyle/>
          <a:p>
            <a:fld id="{933A556B-7C63-244D-9B7C-B0EA8042B330}" type="slidenum">
              <a:rPr lang="en-US" smtClean="0"/>
              <a:pPr/>
              <a:t>17</a:t>
            </a:fld>
            <a:endParaRPr lang="en-US" sz="1000"/>
          </a:p>
        </p:txBody>
      </p:sp>
      <p:grpSp>
        <p:nvGrpSpPr>
          <p:cNvPr id="4" name="Group 3">
            <a:extLst>
              <a:ext uri="{FF2B5EF4-FFF2-40B4-BE49-F238E27FC236}">
                <a16:creationId xmlns:a16="http://schemas.microsoft.com/office/drawing/2014/main" id="{6AD020DE-B304-8EE7-15C1-50B518E9640B}"/>
              </a:ext>
            </a:extLst>
          </p:cNvPr>
          <p:cNvGrpSpPr/>
          <p:nvPr/>
        </p:nvGrpSpPr>
        <p:grpSpPr>
          <a:xfrm>
            <a:off x="708668" y="741358"/>
            <a:ext cx="10539302" cy="5128374"/>
            <a:chOff x="23258773" y="28587365"/>
            <a:chExt cx="6604700" cy="2591969"/>
          </a:xfrm>
        </p:grpSpPr>
        <p:pic>
          <p:nvPicPr>
            <p:cNvPr id="5" name="Picture 4" descr="Chart&#10;&#10;Description automatically generated with medium confidence">
              <a:extLst>
                <a:ext uri="{FF2B5EF4-FFF2-40B4-BE49-F238E27FC236}">
                  <a16:creationId xmlns:a16="http://schemas.microsoft.com/office/drawing/2014/main" id="{DCBEFD42-C40C-4209-FB3D-BE8C00D94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1979" y="28801894"/>
              <a:ext cx="4611494" cy="2377440"/>
            </a:xfrm>
            <a:prstGeom prst="rect">
              <a:avLst/>
            </a:prstGeom>
          </p:spPr>
        </p:pic>
        <p:sp>
          <p:nvSpPr>
            <p:cNvPr id="6" name="TextBox 5">
              <a:extLst>
                <a:ext uri="{FF2B5EF4-FFF2-40B4-BE49-F238E27FC236}">
                  <a16:creationId xmlns:a16="http://schemas.microsoft.com/office/drawing/2014/main" id="{2DE1D0E3-4834-B00D-5746-89A3ADF65C46}"/>
                </a:ext>
              </a:extLst>
            </p:cNvPr>
            <p:cNvSpPr txBox="1"/>
            <p:nvPr/>
          </p:nvSpPr>
          <p:spPr>
            <a:xfrm>
              <a:off x="23258773" y="28587365"/>
              <a:ext cx="1553097" cy="445667"/>
            </a:xfrm>
            <a:prstGeom prst="rect">
              <a:avLst/>
            </a:prstGeom>
            <a:noFill/>
          </p:spPr>
          <p:txBody>
            <a:bodyPr wrap="square" rtlCol="0">
              <a:spAutoFit/>
            </a:bodyPr>
            <a:lstStyle/>
            <a:p>
              <a:pPr defTabSz="817013" eaLnBrk="0" hangingPunct="0">
                <a:lnSpc>
                  <a:spcPct val="95000"/>
                </a:lnSpc>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AC “noise</a:t>
              </a: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 SIMS estimates </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noise with no signal</a:t>
              </a:r>
            </a:p>
          </p:txBody>
        </p:sp>
      </p:grpSp>
      <p:sp>
        <p:nvSpPr>
          <p:cNvPr id="2" name="TextBox 1">
            <a:extLst>
              <a:ext uri="{FF2B5EF4-FFF2-40B4-BE49-F238E27FC236}">
                <a16:creationId xmlns:a16="http://schemas.microsoft.com/office/drawing/2014/main" id="{541FF59E-2A2B-F526-8D93-E28948867C16}"/>
              </a:ext>
            </a:extLst>
          </p:cNvPr>
          <p:cNvSpPr txBox="1"/>
          <p:nvPr/>
        </p:nvSpPr>
        <p:spPr>
          <a:xfrm>
            <a:off x="175054" y="1792191"/>
            <a:ext cx="3634328" cy="923330"/>
          </a:xfrm>
          <a:prstGeom prst="rect">
            <a:avLst/>
          </a:prstGeom>
          <a:noFill/>
        </p:spPr>
        <p:txBody>
          <a:bodyPr wrap="none" rtlCol="0">
            <a:spAutoFit/>
          </a:bodyPr>
          <a:lstStyle/>
          <a:p>
            <a:pPr algn="ctr"/>
            <a:r>
              <a:rPr lang="en-US" dirty="0"/>
              <a:t>RQI is the quiescent </a:t>
            </a:r>
          </a:p>
          <a:p>
            <a:pPr algn="ctr"/>
            <a:r>
              <a:rPr lang="en-US" dirty="0"/>
              <a:t>current of the RESET.</a:t>
            </a:r>
          </a:p>
          <a:p>
            <a:pPr algn="ctr"/>
            <a:r>
              <a:rPr lang="en-US" dirty="0"/>
              <a:t>It contributes to the parallel noise.</a:t>
            </a:r>
          </a:p>
        </p:txBody>
      </p:sp>
      <p:sp>
        <p:nvSpPr>
          <p:cNvPr id="7" name="Arrow: Down 6">
            <a:extLst>
              <a:ext uri="{FF2B5EF4-FFF2-40B4-BE49-F238E27FC236}">
                <a16:creationId xmlns:a16="http://schemas.microsoft.com/office/drawing/2014/main" id="{AEB910E6-BBC2-89C0-C42F-55B311F567C4}"/>
              </a:ext>
            </a:extLst>
          </p:cNvPr>
          <p:cNvSpPr/>
          <p:nvPr/>
        </p:nvSpPr>
        <p:spPr>
          <a:xfrm>
            <a:off x="1637109" y="2860829"/>
            <a:ext cx="310719" cy="719092"/>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FF"/>
              </a:highlight>
            </a:endParaRPr>
          </a:p>
        </p:txBody>
      </p:sp>
      <p:sp>
        <p:nvSpPr>
          <p:cNvPr id="9" name="TextBox 8">
            <a:extLst>
              <a:ext uri="{FF2B5EF4-FFF2-40B4-BE49-F238E27FC236}">
                <a16:creationId xmlns:a16="http://schemas.microsoft.com/office/drawing/2014/main" id="{B0504FAE-0CBF-4599-FCBD-D87C7E531DAD}"/>
              </a:ext>
            </a:extLst>
          </p:cNvPr>
          <p:cNvSpPr txBox="1"/>
          <p:nvPr/>
        </p:nvSpPr>
        <p:spPr>
          <a:xfrm>
            <a:off x="500220" y="3579921"/>
            <a:ext cx="2584495" cy="646331"/>
          </a:xfrm>
          <a:prstGeom prst="rect">
            <a:avLst/>
          </a:prstGeom>
          <a:noFill/>
        </p:spPr>
        <p:txBody>
          <a:bodyPr wrap="square" rtlCol="0">
            <a:spAutoFit/>
          </a:bodyPr>
          <a:lstStyle/>
          <a:p>
            <a:pPr algn="ctr"/>
            <a:r>
              <a:rPr lang="en-US" dirty="0"/>
              <a:t>Programmable per Pixel with control bits.</a:t>
            </a:r>
          </a:p>
        </p:txBody>
      </p:sp>
      <p:sp>
        <p:nvSpPr>
          <p:cNvPr id="11" name="Content Placeholder 4">
            <a:extLst>
              <a:ext uri="{FF2B5EF4-FFF2-40B4-BE49-F238E27FC236}">
                <a16:creationId xmlns:a16="http://schemas.microsoft.com/office/drawing/2014/main" id="{D68E859E-2A60-2C8F-EE39-1EF2895CF27A}"/>
              </a:ext>
            </a:extLst>
          </p:cNvPr>
          <p:cNvSpPr txBox="1">
            <a:spLocks/>
          </p:cNvSpPr>
          <p:nvPr/>
        </p:nvSpPr>
        <p:spPr>
          <a:xfrm>
            <a:off x="3889281" y="67733"/>
            <a:ext cx="4413438" cy="559019"/>
          </a:xfrm>
          <a:prstGeom prst="rect">
            <a:avLst/>
          </a:prstGeom>
        </p:spPr>
        <p:txBody>
          <a:bodyPr vert="horz" lIns="91440" tIns="45720" rIns="91440" bIns="45720" rtlCol="0">
            <a:normAutofit fontScale="92500" lnSpcReduction="10000"/>
          </a:bodyPr>
          <a:lstStyle>
            <a:lvl1pPr marL="0" indent="0" algn="l" defTabSz="903276" rtl="0" eaLnBrk="1" latinLnBrk="0" hangingPunct="1">
              <a:lnSpc>
                <a:spcPct val="90000"/>
              </a:lnSpc>
              <a:spcBef>
                <a:spcPts val="988"/>
              </a:spcBef>
              <a:buFont typeface="Arial" panose="020B0604020202020204" pitchFamily="34" charset="0"/>
              <a:buNone/>
              <a:defRPr sz="2195" kern="1200">
                <a:solidFill>
                  <a:schemeClr val="tx1"/>
                </a:solidFill>
                <a:latin typeface="+mn-lt"/>
                <a:ea typeface="+mn-ea"/>
                <a:cs typeface="+mn-cs"/>
              </a:defRPr>
            </a:lvl1pPr>
            <a:lvl2pPr marL="451637" indent="0" algn="l" defTabSz="903276" rtl="0" eaLnBrk="1" latinLnBrk="0" hangingPunct="1">
              <a:lnSpc>
                <a:spcPct val="90000"/>
              </a:lnSpc>
              <a:spcBef>
                <a:spcPts val="494"/>
              </a:spcBef>
              <a:buFontTx/>
              <a:buNone/>
              <a:defRPr sz="2371" kern="1200">
                <a:solidFill>
                  <a:schemeClr val="tx1"/>
                </a:solidFill>
                <a:latin typeface="+mn-lt"/>
                <a:ea typeface="+mn-ea"/>
                <a:cs typeface="+mn-cs"/>
              </a:defRPr>
            </a:lvl2pPr>
            <a:lvl3pPr marL="903276" indent="0" algn="l" defTabSz="903276" rtl="0" eaLnBrk="1" latinLnBrk="0" hangingPunct="1">
              <a:lnSpc>
                <a:spcPct val="90000"/>
              </a:lnSpc>
              <a:spcBef>
                <a:spcPts val="494"/>
              </a:spcBef>
              <a:buFontTx/>
              <a:buNone/>
              <a:defRPr sz="1977" kern="1200">
                <a:solidFill>
                  <a:schemeClr val="tx1"/>
                </a:solidFill>
                <a:latin typeface="+mn-lt"/>
                <a:ea typeface="+mn-ea"/>
                <a:cs typeface="+mn-cs"/>
              </a:defRPr>
            </a:lvl3pPr>
            <a:lvl4pPr marL="1354913" indent="0" algn="l" defTabSz="903276" rtl="0" eaLnBrk="1" latinLnBrk="0" hangingPunct="1">
              <a:lnSpc>
                <a:spcPct val="90000"/>
              </a:lnSpc>
              <a:spcBef>
                <a:spcPts val="494"/>
              </a:spcBef>
              <a:buFontTx/>
              <a:buNone/>
              <a:defRPr sz="1778" kern="1200">
                <a:solidFill>
                  <a:schemeClr val="tx1"/>
                </a:solidFill>
                <a:latin typeface="+mn-lt"/>
                <a:ea typeface="+mn-ea"/>
                <a:cs typeface="+mn-cs"/>
              </a:defRPr>
            </a:lvl4pPr>
            <a:lvl5pPr marL="1806553" indent="0" algn="l" defTabSz="903276" rtl="0" eaLnBrk="1" latinLnBrk="0" hangingPunct="1">
              <a:lnSpc>
                <a:spcPct val="90000"/>
              </a:lnSpc>
              <a:spcBef>
                <a:spcPts val="494"/>
              </a:spcBef>
              <a:buFontTx/>
              <a:buNone/>
              <a:defRPr sz="1778" kern="1200">
                <a:solidFill>
                  <a:schemeClr val="tx1"/>
                </a:solidFill>
                <a:latin typeface="+mn-lt"/>
                <a:ea typeface="+mn-ea"/>
                <a:cs typeface="+mn-cs"/>
              </a:defRPr>
            </a:lvl5pPr>
            <a:lvl6pPr marL="2484010"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5646"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7283"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923" indent="-225820" algn="l" defTabSz="903276"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a:lstStyle>
          <a:p>
            <a:r>
              <a:rPr lang="en-US" sz="4000" b="1" dirty="0">
                <a:solidFill>
                  <a:schemeClr val="accent5"/>
                </a:solidFill>
                <a:latin typeface="Calibri" panose="020F0502020204030204" pitchFamily="34" charset="0"/>
                <a:cs typeface="Calibri" panose="020F0502020204030204" pitchFamily="34" charset="0"/>
              </a:rPr>
              <a:t>Noise simulations</a:t>
            </a:r>
            <a:endParaRPr lang="en-US" sz="2400"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3860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18</a:t>
            </a:fld>
            <a:endParaRPr lang="en-US">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630142" cy="1947460"/>
          </a:xfrm>
        </p:spPr>
        <p:txBody>
          <a:bodyPr>
            <a:normAutofit/>
          </a:bodyPr>
          <a:lstStyle/>
          <a:p>
            <a:pPr marL="0" indent="0" algn="l" rtl="0" eaLnBrk="1" latinLnBrk="0" hangingPunct="1">
              <a:lnSpc>
                <a:spcPct val="90000"/>
              </a:lnSpc>
              <a:spcBef>
                <a:spcPts val="1000"/>
              </a:spcBef>
              <a:spcAft>
                <a:spcPts val="0"/>
              </a:spcAft>
            </a:pPr>
            <a:r>
              <a:rPr lang="en-US" sz="6000" kern="1200" dirty="0">
                <a:solidFill>
                  <a:srgbClr val="FFFFFF"/>
                </a:solidFill>
                <a:effectLst/>
                <a:latin typeface="Arial" panose="020B0604020202020204" pitchFamily="34" charset="0"/>
                <a:ea typeface="+mn-ea"/>
                <a:cs typeface="+mn-cs"/>
              </a:rPr>
              <a:t>S/H and readout sequencing</a:t>
            </a:r>
            <a:endParaRPr lang="en-US" dirty="0"/>
          </a:p>
        </p:txBody>
      </p:sp>
    </p:spTree>
    <p:extLst>
      <p:ext uri="{BB962C8B-B14F-4D97-AF65-F5344CB8AC3E}">
        <p14:creationId xmlns:p14="http://schemas.microsoft.com/office/powerpoint/2010/main" val="3855458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5DD6E-CE10-C3A6-029D-D7C9E96E8951}"/>
              </a:ext>
            </a:extLst>
          </p:cNvPr>
          <p:cNvPicPr>
            <a:picLocks noChangeAspect="1"/>
          </p:cNvPicPr>
          <p:nvPr/>
        </p:nvPicPr>
        <p:blipFill rotWithShape="1">
          <a:blip r:embed="rId2"/>
          <a:srcRect l="6380" t="9748" r="7700"/>
          <a:stretch/>
        </p:blipFill>
        <p:spPr>
          <a:xfrm>
            <a:off x="6320900" y="783890"/>
            <a:ext cx="5817405" cy="3819196"/>
          </a:xfrm>
          <a:prstGeom prst="rect">
            <a:avLst/>
          </a:prstGeom>
        </p:spPr>
      </p:pic>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248771" y="54118"/>
            <a:ext cx="11943229" cy="649620"/>
          </a:xfrm>
        </p:spPr>
        <p:txBody>
          <a:bodyPr>
            <a:normAutofit/>
          </a:bodyPr>
          <a:lstStyle/>
          <a:p>
            <a:r>
              <a:rPr lang="en-US" sz="3600" dirty="0">
                <a:solidFill>
                  <a:schemeClr val="accent5"/>
                </a:solidFill>
              </a:rPr>
              <a:t>Common Source S/H and Readout Interface</a:t>
            </a:r>
          </a:p>
        </p:txBody>
      </p:sp>
      <p:sp>
        <p:nvSpPr>
          <p:cNvPr id="10" name="TextBox 9">
            <a:extLst>
              <a:ext uri="{FF2B5EF4-FFF2-40B4-BE49-F238E27FC236}">
                <a16:creationId xmlns:a16="http://schemas.microsoft.com/office/drawing/2014/main" id="{36C689BF-34B7-3E30-69A5-DAB2378E0C5B}"/>
              </a:ext>
            </a:extLst>
          </p:cNvPr>
          <p:cNvSpPr txBox="1"/>
          <p:nvPr/>
        </p:nvSpPr>
        <p:spPr>
          <a:xfrm>
            <a:off x="339717" y="5285945"/>
            <a:ext cx="6486007" cy="1077218"/>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source follower = variable, typically &lt;1, unless complicated architectures [</a:t>
            </a:r>
            <a:r>
              <a:rPr lang="en-US" sz="1200" dirty="0"/>
              <a:t>US Patent No 11,108,981 B2</a:t>
            </a:r>
            <a:r>
              <a:rPr lang="en-US" sz="1600" dirty="0"/>
              <a:t>]</a:t>
            </a:r>
          </a:p>
          <a:p>
            <a:pPr marL="285750" indent="-285750">
              <a:buFont typeface="Wingdings" panose="05000000000000000000" pitchFamily="2" charset="2"/>
              <a:buChar char="Ø"/>
            </a:pPr>
            <a:r>
              <a:rPr lang="en-US" sz="1600" u="sng" dirty="0">
                <a:latin typeface="Arial  "/>
              </a:rPr>
              <a:t>CS with the S/H capacitor in feedback path is used</a:t>
            </a:r>
          </a:p>
          <a:p>
            <a:pPr marL="285750" indent="-285750">
              <a:buFont typeface="Wingdings" panose="05000000000000000000" pitchFamily="2" charset="2"/>
              <a:buChar char="Ø"/>
            </a:pPr>
            <a:r>
              <a:rPr lang="en-US" sz="1600" dirty="0">
                <a:latin typeface="Arial  "/>
              </a:rPr>
              <a:t>S/H for each adjacent pixel (HSP &amp; LSP)</a:t>
            </a:r>
          </a:p>
        </p:txBody>
      </p:sp>
      <p:pic>
        <p:nvPicPr>
          <p:cNvPr id="11" name="Picture 10">
            <a:extLst>
              <a:ext uri="{FF2B5EF4-FFF2-40B4-BE49-F238E27FC236}">
                <a16:creationId xmlns:a16="http://schemas.microsoft.com/office/drawing/2014/main" id="{056FEC9D-2BC3-F8B4-4B37-A419D669641F}"/>
              </a:ext>
            </a:extLst>
          </p:cNvPr>
          <p:cNvPicPr>
            <a:picLocks noChangeAspect="1"/>
          </p:cNvPicPr>
          <p:nvPr/>
        </p:nvPicPr>
        <p:blipFill>
          <a:blip r:embed="rId3"/>
          <a:srcRect/>
          <a:stretch/>
        </p:blipFill>
        <p:spPr>
          <a:xfrm>
            <a:off x="252519" y="1067354"/>
            <a:ext cx="6155178" cy="4138439"/>
          </a:xfrm>
          <a:prstGeom prst="rect">
            <a:avLst/>
          </a:prstGeom>
        </p:spPr>
      </p:pic>
      <p:sp>
        <p:nvSpPr>
          <p:cNvPr id="12" name="TextBox 11">
            <a:extLst>
              <a:ext uri="{FF2B5EF4-FFF2-40B4-BE49-F238E27FC236}">
                <a16:creationId xmlns:a16="http://schemas.microsoft.com/office/drawing/2014/main" id="{6036A69D-5382-1233-CA7E-3B0F59C94170}"/>
              </a:ext>
            </a:extLst>
          </p:cNvPr>
          <p:cNvSpPr txBox="1"/>
          <p:nvPr/>
        </p:nvSpPr>
        <p:spPr>
          <a:xfrm>
            <a:off x="6488491" y="4301060"/>
            <a:ext cx="5649814" cy="2308324"/>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S/H in tracking mode</a:t>
            </a:r>
          </a:p>
          <a:p>
            <a:pPr marL="285750" indent="-285750">
              <a:buFont typeface="Wingdings" panose="05000000000000000000" pitchFamily="2" charset="2"/>
              <a:buChar char="Ø"/>
            </a:pPr>
            <a:r>
              <a:rPr lang="en-US" sz="1600" dirty="0">
                <a:latin typeface="Arial  "/>
              </a:rPr>
              <a:t>Discriminator detects SHAPER crossing of threshold (adjustable)</a:t>
            </a:r>
          </a:p>
          <a:p>
            <a:pPr marL="285750" indent="-285750">
              <a:buFont typeface="Wingdings" panose="05000000000000000000" pitchFamily="2" charset="2"/>
              <a:buChar char="Ø"/>
            </a:pPr>
            <a:r>
              <a:rPr lang="en-US" sz="1600" dirty="0">
                <a:latin typeface="Arial  "/>
              </a:rPr>
              <a:t>S/H exits tracking mode when SHAPER peak value is reached hence enter in read mode</a:t>
            </a:r>
          </a:p>
          <a:p>
            <a:pPr marL="285750" indent="-285750">
              <a:buFont typeface="Wingdings" panose="05000000000000000000" pitchFamily="2" charset="2"/>
              <a:buChar char="Ø"/>
            </a:pPr>
            <a:r>
              <a:rPr lang="en-US" sz="1600" dirty="0">
                <a:latin typeface="Arial  "/>
              </a:rPr>
              <a:t>Adjacent pixel max value are stored in in-pixel S/H cells</a:t>
            </a:r>
          </a:p>
          <a:p>
            <a:pPr marL="285750" indent="-285750">
              <a:buFont typeface="Wingdings" panose="05000000000000000000" pitchFamily="2" charset="2"/>
              <a:buChar char="Ø"/>
            </a:pPr>
            <a:r>
              <a:rPr lang="en-US" sz="1600" dirty="0">
                <a:latin typeface="Arial  "/>
              </a:rPr>
              <a:t>Pixel S/H is “blind” during readout sequence (high rate configuration available)</a:t>
            </a:r>
          </a:p>
          <a:p>
            <a:pPr marL="285750" indent="-285750">
              <a:buFont typeface="Wingdings" panose="05000000000000000000" pitchFamily="2" charset="2"/>
              <a:buChar char="Ø"/>
            </a:pPr>
            <a:r>
              <a:rPr lang="en-US" sz="1600" dirty="0">
                <a:latin typeface="Arial  "/>
              </a:rPr>
              <a:t>Pixel address is sent simultaneously on digital lines</a:t>
            </a:r>
          </a:p>
        </p:txBody>
      </p:sp>
    </p:spTree>
    <p:extLst>
      <p:ext uri="{BB962C8B-B14F-4D97-AF65-F5344CB8AC3E}">
        <p14:creationId xmlns:p14="http://schemas.microsoft.com/office/powerpoint/2010/main" val="404991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B66976-4039-5BD9-4C8A-EE5B1F53EF7C}"/>
              </a:ext>
            </a:extLst>
          </p:cNvPr>
          <p:cNvSpPr>
            <a:spLocks noGrp="1"/>
          </p:cNvSpPr>
          <p:nvPr>
            <p:ph type="sldNum" sz="quarter" idx="4"/>
          </p:nvPr>
        </p:nvSpPr>
        <p:spPr/>
        <p:txBody>
          <a:bodyPr/>
          <a:lstStyle/>
          <a:p>
            <a:fld id="{933A556B-7C63-244D-9B7C-B0EA8042B330}" type="slidenum">
              <a:rPr lang="en-US" smtClean="0"/>
              <a:pPr/>
              <a:t>2</a:t>
            </a:fld>
            <a:endParaRPr lang="en-US" sz="1000"/>
          </a:p>
        </p:txBody>
      </p:sp>
      <p:sp>
        <p:nvSpPr>
          <p:cNvPr id="5" name="Title 1">
            <a:extLst>
              <a:ext uri="{FF2B5EF4-FFF2-40B4-BE49-F238E27FC236}">
                <a16:creationId xmlns:a16="http://schemas.microsoft.com/office/drawing/2014/main" id="{F734DD49-3A40-FCB7-FDBE-EC556F21A56F}"/>
              </a:ext>
            </a:extLst>
          </p:cNvPr>
          <p:cNvSpPr txBox="1">
            <a:spLocks/>
          </p:cNvSpPr>
          <p:nvPr/>
        </p:nvSpPr>
        <p:spPr>
          <a:xfrm>
            <a:off x="437381" y="176280"/>
            <a:ext cx="11317238" cy="5486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400" dirty="0">
                <a:solidFill>
                  <a:schemeClr val="accent5"/>
                </a:solidFill>
                <a:latin typeface="Calibri" panose="020F0502020204030204" pitchFamily="34" charset="0"/>
              </a:rPr>
              <a:t>Pixel detector with built-in signal processing and bandwidth-efficient data transmission</a:t>
            </a:r>
            <a:endParaRPr lang="en-US" sz="2400" dirty="0">
              <a:solidFill>
                <a:schemeClr val="accent5"/>
              </a:solidFill>
            </a:endParaRPr>
          </a:p>
        </p:txBody>
      </p:sp>
      <p:pic>
        <p:nvPicPr>
          <p:cNvPr id="1026" name="Picture 2" descr="Spoilers aren't all rotten, they can enhance thrills for some moviegoers -  UMaine News - University of Maine">
            <a:extLst>
              <a:ext uri="{FF2B5EF4-FFF2-40B4-BE49-F238E27FC236}">
                <a16:creationId xmlns:a16="http://schemas.microsoft.com/office/drawing/2014/main" id="{1DDA3E93-CA19-DA93-64F0-D8ABE9A31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705" y="1461277"/>
            <a:ext cx="3486787" cy="1967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A65BE5-31A8-4C04-D50A-0AFF8471E43A}"/>
              </a:ext>
            </a:extLst>
          </p:cNvPr>
          <p:cNvSpPr txBox="1"/>
          <p:nvPr/>
        </p:nvSpPr>
        <p:spPr>
          <a:xfrm>
            <a:off x="7640705" y="3781798"/>
            <a:ext cx="4397358" cy="1077218"/>
          </a:xfrm>
          <a:prstGeom prst="rect">
            <a:avLst/>
          </a:prstGeom>
          <a:noFill/>
        </p:spPr>
        <p:txBody>
          <a:bodyPr wrap="none" rtlCol="0">
            <a:spAutoFit/>
          </a:bodyPr>
          <a:lstStyle/>
          <a:p>
            <a:r>
              <a:rPr lang="en-US" sz="1600" dirty="0"/>
              <a:t>Talk: “</a:t>
            </a:r>
            <a:r>
              <a:rPr lang="en-US" sz="1600" b="1" i="0" dirty="0">
                <a:solidFill>
                  <a:srgbClr val="C42029"/>
                </a:solidFill>
                <a:effectLst/>
              </a:rPr>
              <a:t>Event-driven arbitrated protocols </a:t>
            </a:r>
          </a:p>
          <a:p>
            <a:r>
              <a:rPr lang="en-US" sz="1600" b="1" i="0" dirty="0">
                <a:solidFill>
                  <a:srgbClr val="C42029"/>
                </a:solidFill>
                <a:effectLst/>
              </a:rPr>
              <a:t>implemented in integrated readout circuits </a:t>
            </a:r>
          </a:p>
          <a:p>
            <a:r>
              <a:rPr lang="en-US" sz="1600" b="1" i="0" dirty="0">
                <a:solidFill>
                  <a:srgbClr val="C42029"/>
                </a:solidFill>
                <a:effectLst/>
              </a:rPr>
              <a:t>for segmented detectors</a:t>
            </a:r>
            <a:r>
              <a:rPr lang="en-US" sz="1600" dirty="0"/>
              <a:t>” by D. </a:t>
            </a:r>
            <a:r>
              <a:rPr lang="en-US" sz="1600" dirty="0" err="1"/>
              <a:t>Gorni</a:t>
            </a:r>
            <a:r>
              <a:rPr lang="en-US" sz="1600" dirty="0"/>
              <a:t>,</a:t>
            </a:r>
          </a:p>
          <a:p>
            <a:r>
              <a:rPr lang="en-US" sz="1600" dirty="0"/>
              <a:t>Today (06/12) at 12:30 PM</a:t>
            </a:r>
          </a:p>
        </p:txBody>
      </p:sp>
      <p:sp>
        <p:nvSpPr>
          <p:cNvPr id="7" name="Rectangle 6">
            <a:extLst>
              <a:ext uri="{FF2B5EF4-FFF2-40B4-BE49-F238E27FC236}">
                <a16:creationId xmlns:a16="http://schemas.microsoft.com/office/drawing/2014/main" id="{441C0F61-6E9F-10F4-3B29-FBA7E48BF48A}"/>
              </a:ext>
            </a:extLst>
          </p:cNvPr>
          <p:cNvSpPr/>
          <p:nvPr/>
        </p:nvSpPr>
        <p:spPr>
          <a:xfrm>
            <a:off x="6473952" y="612648"/>
            <a:ext cx="4631766" cy="112272"/>
          </a:xfrm>
          <a:prstGeom prst="rect">
            <a:avLst/>
          </a:prstGeom>
          <a:solidFill>
            <a:srgbClr val="C4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70FDBF38-9E9F-D98D-C394-36258E41F19F}"/>
              </a:ext>
            </a:extLst>
          </p:cNvPr>
          <p:cNvSpPr/>
          <p:nvPr/>
        </p:nvSpPr>
        <p:spPr>
          <a:xfrm>
            <a:off x="9100247" y="799086"/>
            <a:ext cx="356616" cy="612648"/>
          </a:xfrm>
          <a:prstGeom prst="downArrow">
            <a:avLst/>
          </a:prstGeom>
          <a:solidFill>
            <a:srgbClr val="C4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C3A834-35CF-348F-C851-4F0C3C2FE752}"/>
              </a:ext>
            </a:extLst>
          </p:cNvPr>
          <p:cNvSpPr/>
          <p:nvPr/>
        </p:nvSpPr>
        <p:spPr>
          <a:xfrm>
            <a:off x="437380" y="608076"/>
            <a:ext cx="5433067" cy="1122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A0B711BD-EADB-8274-9F44-901608F72FBD}"/>
              </a:ext>
            </a:extLst>
          </p:cNvPr>
          <p:cNvSpPr/>
          <p:nvPr/>
        </p:nvSpPr>
        <p:spPr>
          <a:xfrm>
            <a:off x="2634553" y="845820"/>
            <a:ext cx="356616" cy="452628"/>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971B7A8-5E41-DF8D-B3BA-6A0D3B4607A6}"/>
              </a:ext>
            </a:extLst>
          </p:cNvPr>
          <p:cNvSpPr txBox="1"/>
          <p:nvPr/>
        </p:nvSpPr>
        <p:spPr>
          <a:xfrm>
            <a:off x="437380" y="1327241"/>
            <a:ext cx="6647974" cy="2031325"/>
          </a:xfrm>
          <a:prstGeom prst="rect">
            <a:avLst/>
          </a:prstGeom>
          <a:noFill/>
        </p:spPr>
        <p:txBody>
          <a:bodyPr wrap="none" rtlCol="0">
            <a:spAutoFit/>
          </a:bodyPr>
          <a:lstStyle/>
          <a:p>
            <a:r>
              <a:rPr lang="en-US" dirty="0"/>
              <a:t>Hybrid pixel detector with precision spectroscopy performances:</a:t>
            </a:r>
          </a:p>
          <a:p>
            <a:pPr marL="285750" indent="-285750">
              <a:buFont typeface="Arial" panose="020B0604020202020204" pitchFamily="34" charset="0"/>
              <a:buChar char="•"/>
            </a:pPr>
            <a:r>
              <a:rPr lang="en-US" dirty="0"/>
              <a:t>Low Equivalent Input Noise (ENC)</a:t>
            </a:r>
          </a:p>
          <a:p>
            <a:pPr marL="285750" indent="-285750">
              <a:buFont typeface="Arial" panose="020B0604020202020204" pitchFamily="34" charset="0"/>
              <a:buChar char="•"/>
            </a:pPr>
            <a:r>
              <a:rPr lang="en-US" dirty="0"/>
              <a:t>Output Voltage proportional to the impinging particle Energy</a:t>
            </a:r>
          </a:p>
          <a:p>
            <a:pPr marL="285750" indent="-285750">
              <a:buFont typeface="Arial" panose="020B0604020202020204" pitchFamily="34" charset="0"/>
              <a:buChar char="•"/>
            </a:pPr>
            <a:r>
              <a:rPr lang="en-US" dirty="0"/>
              <a:t>Continuous operation</a:t>
            </a:r>
          </a:p>
          <a:p>
            <a:pPr marL="285750" indent="-285750">
              <a:buFont typeface="Arial" panose="020B0604020202020204" pitchFamily="34" charset="0"/>
              <a:buChar char="•"/>
            </a:pPr>
            <a:r>
              <a:rPr lang="en-US" dirty="0"/>
              <a:t>Pixel size of ~100-150 um</a:t>
            </a:r>
          </a:p>
          <a:p>
            <a:r>
              <a:rPr lang="en-US" dirty="0"/>
              <a:t>We can define these developments as </a:t>
            </a:r>
            <a:r>
              <a:rPr lang="en-US" b="1" dirty="0"/>
              <a:t>color camera detector</a:t>
            </a:r>
          </a:p>
          <a:p>
            <a:pPr marL="285750" indent="-285750">
              <a:buFont typeface="Arial" panose="020B0604020202020204" pitchFamily="34" charset="0"/>
              <a:buChar char="•"/>
            </a:pPr>
            <a:endParaRPr lang="en-US" dirty="0"/>
          </a:p>
        </p:txBody>
      </p:sp>
      <p:sp>
        <p:nvSpPr>
          <p:cNvPr id="12" name="Arrow: Down 11">
            <a:extLst>
              <a:ext uri="{FF2B5EF4-FFF2-40B4-BE49-F238E27FC236}">
                <a16:creationId xmlns:a16="http://schemas.microsoft.com/office/drawing/2014/main" id="{B0CAFD2B-75C0-CEA5-8126-DA77F5B6E8E4}"/>
              </a:ext>
            </a:extLst>
          </p:cNvPr>
          <p:cNvSpPr/>
          <p:nvPr/>
        </p:nvSpPr>
        <p:spPr>
          <a:xfrm>
            <a:off x="2634553" y="3109257"/>
            <a:ext cx="356616" cy="498618"/>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B90B876-C8CC-E6C8-6B50-3E62A97192D3}"/>
              </a:ext>
            </a:extLst>
          </p:cNvPr>
          <p:cNvSpPr txBox="1"/>
          <p:nvPr/>
        </p:nvSpPr>
        <p:spPr>
          <a:xfrm>
            <a:off x="437380" y="3494388"/>
            <a:ext cx="6130846" cy="1477328"/>
          </a:xfrm>
          <a:prstGeom prst="rect">
            <a:avLst/>
          </a:prstGeom>
          <a:noFill/>
        </p:spPr>
        <p:txBody>
          <a:bodyPr wrap="none" rtlCol="0">
            <a:spAutoFit/>
          </a:bodyPr>
          <a:lstStyle/>
          <a:p>
            <a:r>
              <a:rPr lang="en-US" dirty="0"/>
              <a:t>Platform for different applications using a matched sensor:</a:t>
            </a:r>
          </a:p>
          <a:p>
            <a:pPr marL="285750" indent="-285750">
              <a:buFont typeface="Arial" panose="020B0604020202020204" pitchFamily="34" charset="0"/>
              <a:buChar char="•"/>
            </a:pPr>
            <a:r>
              <a:rPr lang="en-US" dirty="0"/>
              <a:t>Full Field Fluorescence Imaging</a:t>
            </a:r>
          </a:p>
          <a:p>
            <a:pPr marL="285750" indent="-285750">
              <a:buFont typeface="Arial" panose="020B0604020202020204" pitchFamily="34" charset="0"/>
              <a:buChar char="•"/>
            </a:pPr>
            <a:r>
              <a:rPr lang="en-US" dirty="0"/>
              <a:t>Hard X-ray spectroscopy</a:t>
            </a:r>
          </a:p>
          <a:p>
            <a:pPr marL="285750" indent="-285750">
              <a:buFont typeface="Arial" panose="020B0604020202020204" pitchFamily="34" charset="0"/>
              <a:buChar char="•"/>
            </a:pPr>
            <a:r>
              <a:rPr lang="en-US" dirty="0"/>
              <a:t>Others…</a:t>
            </a:r>
          </a:p>
          <a:p>
            <a:pPr marL="285750" indent="-285750">
              <a:buFont typeface="Arial" panose="020B0604020202020204" pitchFamily="34" charset="0"/>
              <a:buChar char="•"/>
            </a:pPr>
            <a:endParaRPr lang="en-US" dirty="0"/>
          </a:p>
        </p:txBody>
      </p:sp>
      <p:graphicFrame>
        <p:nvGraphicFramePr>
          <p:cNvPr id="16" name="Table 16">
            <a:extLst>
              <a:ext uri="{FF2B5EF4-FFF2-40B4-BE49-F238E27FC236}">
                <a16:creationId xmlns:a16="http://schemas.microsoft.com/office/drawing/2014/main" id="{6A5A6501-1FD5-7F06-71D9-F59ABE16510B}"/>
              </a:ext>
            </a:extLst>
          </p:cNvPr>
          <p:cNvGraphicFramePr>
            <a:graphicFrameLocks noGrp="1"/>
          </p:cNvGraphicFramePr>
          <p:nvPr>
            <p:extLst>
              <p:ext uri="{D42A27DB-BD31-4B8C-83A1-F6EECF244321}">
                <p14:modId xmlns:p14="http://schemas.microsoft.com/office/powerpoint/2010/main" val="2460992733"/>
              </p:ext>
            </p:extLst>
          </p:nvPr>
        </p:nvGraphicFramePr>
        <p:xfrm>
          <a:off x="321689" y="4741550"/>
          <a:ext cx="6999732" cy="1933570"/>
        </p:xfrm>
        <a:graphic>
          <a:graphicData uri="http://schemas.openxmlformats.org/drawingml/2006/table">
            <a:tbl>
              <a:tblPr firstRow="1" firstCol="1" bandRow="1">
                <a:tableStyleId>{21E4AEA4-8DFA-4A89-87EB-49C32662AFE0}</a:tableStyleId>
              </a:tblPr>
              <a:tblGrid>
                <a:gridCol w="1402662">
                  <a:extLst>
                    <a:ext uri="{9D8B030D-6E8A-4147-A177-3AD203B41FA5}">
                      <a16:colId xmlns:a16="http://schemas.microsoft.com/office/drawing/2014/main" val="2610470200"/>
                    </a:ext>
                  </a:extLst>
                </a:gridCol>
                <a:gridCol w="532285">
                  <a:extLst>
                    <a:ext uri="{9D8B030D-6E8A-4147-A177-3AD203B41FA5}">
                      <a16:colId xmlns:a16="http://schemas.microsoft.com/office/drawing/2014/main" val="1679703165"/>
                    </a:ext>
                  </a:extLst>
                </a:gridCol>
                <a:gridCol w="605704">
                  <a:extLst>
                    <a:ext uri="{9D8B030D-6E8A-4147-A177-3AD203B41FA5}">
                      <a16:colId xmlns:a16="http://schemas.microsoft.com/office/drawing/2014/main" val="3028857927"/>
                    </a:ext>
                  </a:extLst>
                </a:gridCol>
                <a:gridCol w="660768">
                  <a:extLst>
                    <a:ext uri="{9D8B030D-6E8A-4147-A177-3AD203B41FA5}">
                      <a16:colId xmlns:a16="http://schemas.microsoft.com/office/drawing/2014/main" val="3329263504"/>
                    </a:ext>
                  </a:extLst>
                </a:gridCol>
                <a:gridCol w="877442">
                  <a:extLst>
                    <a:ext uri="{9D8B030D-6E8A-4147-A177-3AD203B41FA5}">
                      <a16:colId xmlns:a16="http://schemas.microsoft.com/office/drawing/2014/main" val="646612210"/>
                    </a:ext>
                  </a:extLst>
                </a:gridCol>
                <a:gridCol w="636817">
                  <a:extLst>
                    <a:ext uri="{9D8B030D-6E8A-4147-A177-3AD203B41FA5}">
                      <a16:colId xmlns:a16="http://schemas.microsoft.com/office/drawing/2014/main" val="349952612"/>
                    </a:ext>
                  </a:extLst>
                </a:gridCol>
                <a:gridCol w="725009">
                  <a:extLst>
                    <a:ext uri="{9D8B030D-6E8A-4147-A177-3AD203B41FA5}">
                      <a16:colId xmlns:a16="http://schemas.microsoft.com/office/drawing/2014/main" val="986980366"/>
                    </a:ext>
                  </a:extLst>
                </a:gridCol>
                <a:gridCol w="780073">
                  <a:extLst>
                    <a:ext uri="{9D8B030D-6E8A-4147-A177-3AD203B41FA5}">
                      <a16:colId xmlns:a16="http://schemas.microsoft.com/office/drawing/2014/main" val="862433670"/>
                    </a:ext>
                  </a:extLst>
                </a:gridCol>
                <a:gridCol w="778972">
                  <a:extLst>
                    <a:ext uri="{9D8B030D-6E8A-4147-A177-3AD203B41FA5}">
                      <a16:colId xmlns:a16="http://schemas.microsoft.com/office/drawing/2014/main" val="655680458"/>
                    </a:ext>
                  </a:extLst>
                </a:gridCol>
              </a:tblGrid>
              <a:tr h="249160">
                <a:tc>
                  <a:txBody>
                    <a:bodyPr/>
                    <a:lstStyle/>
                    <a:p>
                      <a:pPr algn="ctr"/>
                      <a:endParaRPr lang="en-US" sz="1200" dirty="0"/>
                    </a:p>
                  </a:txBody>
                  <a:tcPr/>
                </a:tc>
                <a:tc>
                  <a:txBody>
                    <a:bodyPr/>
                    <a:lstStyle/>
                    <a:p>
                      <a:pPr algn="ctr"/>
                      <a:r>
                        <a:rPr lang="en-US" sz="1200" dirty="0"/>
                        <a:t>Si</a:t>
                      </a:r>
                    </a:p>
                  </a:txBody>
                  <a:tcPr/>
                </a:tc>
                <a:tc>
                  <a:txBody>
                    <a:bodyPr/>
                    <a:lstStyle/>
                    <a:p>
                      <a:pPr algn="ctr"/>
                      <a:r>
                        <a:rPr lang="en-US" sz="1200" dirty="0"/>
                        <a:t>Ge</a:t>
                      </a:r>
                    </a:p>
                  </a:txBody>
                  <a:tcPr/>
                </a:tc>
                <a:tc>
                  <a:txBody>
                    <a:bodyPr/>
                    <a:lstStyle/>
                    <a:p>
                      <a:pPr algn="ctr"/>
                      <a:r>
                        <a:rPr lang="en-US" sz="1200" dirty="0"/>
                        <a:t>GaAs</a:t>
                      </a:r>
                    </a:p>
                  </a:txBody>
                  <a:tcPr/>
                </a:tc>
                <a:tc>
                  <a:txBody>
                    <a:bodyPr/>
                    <a:lstStyle/>
                    <a:p>
                      <a:pPr algn="ctr"/>
                      <a:r>
                        <a:rPr lang="en-US" sz="1200" dirty="0"/>
                        <a:t>Diamond</a:t>
                      </a:r>
                    </a:p>
                  </a:txBody>
                  <a:tcPr/>
                </a:tc>
                <a:tc>
                  <a:txBody>
                    <a:bodyPr/>
                    <a:lstStyle/>
                    <a:p>
                      <a:pPr algn="ctr"/>
                      <a:r>
                        <a:rPr lang="en-US" sz="1200" dirty="0" err="1"/>
                        <a:t>CdTe</a:t>
                      </a:r>
                      <a:endParaRPr lang="en-US" sz="1200" dirty="0"/>
                    </a:p>
                  </a:txBody>
                  <a:tcPr/>
                </a:tc>
                <a:tc>
                  <a:txBody>
                    <a:bodyPr/>
                    <a:lstStyle/>
                    <a:p>
                      <a:pPr algn="ctr"/>
                      <a:r>
                        <a:rPr lang="en-US" sz="1200" dirty="0"/>
                        <a:t>CZT</a:t>
                      </a:r>
                    </a:p>
                  </a:txBody>
                  <a:tcPr/>
                </a:tc>
                <a:tc>
                  <a:txBody>
                    <a:bodyPr/>
                    <a:lstStyle/>
                    <a:p>
                      <a:pPr algn="ctr"/>
                      <a:r>
                        <a:rPr lang="en-US" sz="1200" dirty="0" err="1"/>
                        <a:t>TIBr</a:t>
                      </a:r>
                      <a:endParaRPr lang="en-US" sz="1200" dirty="0"/>
                    </a:p>
                  </a:txBody>
                  <a:tcPr/>
                </a:tc>
                <a:tc>
                  <a:txBody>
                    <a:bodyPr/>
                    <a:lstStyle/>
                    <a:p>
                      <a:pPr algn="ctr"/>
                      <a:r>
                        <a:rPr lang="en-US" sz="1200" dirty="0"/>
                        <a:t>a-Se</a:t>
                      </a:r>
                    </a:p>
                  </a:txBody>
                  <a:tcPr/>
                </a:tc>
                <a:extLst>
                  <a:ext uri="{0D108BD9-81ED-4DB2-BD59-A6C34878D82A}">
                    <a16:rowId xmlns:a16="http://schemas.microsoft.com/office/drawing/2014/main" val="1043148872"/>
                  </a:ext>
                </a:extLst>
              </a:tr>
              <a:tr h="249160">
                <a:tc>
                  <a:txBody>
                    <a:bodyPr/>
                    <a:lstStyle/>
                    <a:p>
                      <a:pPr algn="ctr"/>
                      <a:r>
                        <a:rPr lang="en-US" sz="1200" dirty="0" err="1"/>
                        <a:t>E</a:t>
                      </a:r>
                      <a:r>
                        <a:rPr lang="en-US" sz="1200" baseline="-25000" dirty="0" err="1"/>
                        <a:t>g</a:t>
                      </a:r>
                      <a:r>
                        <a:rPr lang="en-US" sz="1200" baseline="-25000" dirty="0"/>
                        <a:t> </a:t>
                      </a:r>
                      <a:r>
                        <a:rPr lang="en-US" sz="1200" baseline="0" dirty="0"/>
                        <a:t>[eV]</a:t>
                      </a:r>
                    </a:p>
                  </a:txBody>
                  <a:tcPr/>
                </a:tc>
                <a:tc>
                  <a:txBody>
                    <a:bodyPr/>
                    <a:lstStyle/>
                    <a:p>
                      <a:pPr algn="ctr"/>
                      <a:r>
                        <a:rPr lang="en-US" sz="1200" dirty="0"/>
                        <a:t>1.12</a:t>
                      </a:r>
                    </a:p>
                  </a:txBody>
                  <a:tcPr/>
                </a:tc>
                <a:tc>
                  <a:txBody>
                    <a:bodyPr/>
                    <a:lstStyle/>
                    <a:p>
                      <a:pPr algn="ctr"/>
                      <a:r>
                        <a:rPr lang="en-US" sz="1200" dirty="0"/>
                        <a:t>0.67</a:t>
                      </a:r>
                    </a:p>
                  </a:txBody>
                  <a:tcPr/>
                </a:tc>
                <a:tc>
                  <a:txBody>
                    <a:bodyPr/>
                    <a:lstStyle/>
                    <a:p>
                      <a:pPr algn="ctr"/>
                      <a:r>
                        <a:rPr lang="en-US" sz="1200" dirty="0"/>
                        <a:t>1.43</a:t>
                      </a:r>
                    </a:p>
                  </a:txBody>
                  <a:tcPr/>
                </a:tc>
                <a:tc>
                  <a:txBody>
                    <a:bodyPr/>
                    <a:lstStyle/>
                    <a:p>
                      <a:pPr algn="ctr"/>
                      <a:r>
                        <a:rPr lang="en-US" sz="1200" dirty="0"/>
                        <a:t>5.5</a:t>
                      </a:r>
                    </a:p>
                  </a:txBody>
                  <a:tcPr/>
                </a:tc>
                <a:tc>
                  <a:txBody>
                    <a:bodyPr/>
                    <a:lstStyle/>
                    <a:p>
                      <a:pPr algn="ctr"/>
                      <a:r>
                        <a:rPr lang="en-US" sz="1200" dirty="0"/>
                        <a:t>1.44</a:t>
                      </a:r>
                    </a:p>
                  </a:txBody>
                  <a:tcPr/>
                </a:tc>
                <a:tc>
                  <a:txBody>
                    <a:bodyPr/>
                    <a:lstStyle/>
                    <a:p>
                      <a:pPr algn="ctr"/>
                      <a:r>
                        <a:rPr lang="en-US" sz="1200" dirty="0"/>
                        <a:t>1.57</a:t>
                      </a:r>
                    </a:p>
                  </a:txBody>
                  <a:tcPr/>
                </a:tc>
                <a:tc>
                  <a:txBody>
                    <a:bodyPr/>
                    <a:lstStyle/>
                    <a:p>
                      <a:pPr algn="ctr"/>
                      <a:r>
                        <a:rPr lang="en-US" sz="1200" dirty="0"/>
                        <a:t>2.68</a:t>
                      </a:r>
                    </a:p>
                  </a:txBody>
                  <a:tcPr/>
                </a:tc>
                <a:tc>
                  <a:txBody>
                    <a:bodyPr/>
                    <a:lstStyle/>
                    <a:p>
                      <a:pPr algn="ctr"/>
                      <a:r>
                        <a:rPr lang="en-US" sz="1200" dirty="0"/>
                        <a:t>1.90</a:t>
                      </a:r>
                    </a:p>
                  </a:txBody>
                  <a:tcPr/>
                </a:tc>
                <a:extLst>
                  <a:ext uri="{0D108BD9-81ED-4DB2-BD59-A6C34878D82A}">
                    <a16:rowId xmlns:a16="http://schemas.microsoft.com/office/drawing/2014/main" val="4207057078"/>
                  </a:ext>
                </a:extLst>
              </a:tr>
              <a:tr h="249160">
                <a:tc>
                  <a:txBody>
                    <a:bodyPr/>
                    <a:lstStyle/>
                    <a:p>
                      <a:pPr algn="ctr"/>
                      <a:r>
                        <a:rPr lang="en-US" sz="1200" dirty="0"/>
                        <a:t>W [eV]</a:t>
                      </a:r>
                    </a:p>
                  </a:txBody>
                  <a:tcPr/>
                </a:tc>
                <a:tc>
                  <a:txBody>
                    <a:bodyPr/>
                    <a:lstStyle/>
                    <a:p>
                      <a:pPr algn="ctr"/>
                      <a:r>
                        <a:rPr lang="en-US" sz="1200" dirty="0"/>
                        <a:t>3.6</a:t>
                      </a:r>
                    </a:p>
                  </a:txBody>
                  <a:tcPr/>
                </a:tc>
                <a:tc>
                  <a:txBody>
                    <a:bodyPr/>
                    <a:lstStyle/>
                    <a:p>
                      <a:pPr algn="ctr"/>
                      <a:r>
                        <a:rPr lang="en-US" sz="1200" dirty="0"/>
                        <a:t>2.96</a:t>
                      </a:r>
                    </a:p>
                  </a:txBody>
                  <a:tcPr/>
                </a:tc>
                <a:tc>
                  <a:txBody>
                    <a:bodyPr/>
                    <a:lstStyle/>
                    <a:p>
                      <a:pPr algn="ctr"/>
                      <a:r>
                        <a:rPr lang="en-US" sz="1200" dirty="0"/>
                        <a:t>4.20</a:t>
                      </a:r>
                    </a:p>
                  </a:txBody>
                  <a:tcPr/>
                </a:tc>
                <a:tc>
                  <a:txBody>
                    <a:bodyPr/>
                    <a:lstStyle/>
                    <a:p>
                      <a:pPr algn="ctr"/>
                      <a:r>
                        <a:rPr lang="en-US" sz="1200" dirty="0"/>
                        <a:t>13.00</a:t>
                      </a:r>
                    </a:p>
                  </a:txBody>
                  <a:tcPr/>
                </a:tc>
                <a:tc>
                  <a:txBody>
                    <a:bodyPr/>
                    <a:lstStyle/>
                    <a:p>
                      <a:pPr algn="ctr"/>
                      <a:r>
                        <a:rPr lang="en-US" sz="1200" dirty="0"/>
                        <a:t>4.43</a:t>
                      </a:r>
                    </a:p>
                  </a:txBody>
                  <a:tcPr/>
                </a:tc>
                <a:tc>
                  <a:txBody>
                    <a:bodyPr/>
                    <a:lstStyle/>
                    <a:p>
                      <a:pPr algn="ctr"/>
                      <a:r>
                        <a:rPr lang="en-US" sz="1200" dirty="0"/>
                        <a:t>4.64</a:t>
                      </a:r>
                    </a:p>
                  </a:txBody>
                  <a:tcPr/>
                </a:tc>
                <a:tc>
                  <a:txBody>
                    <a:bodyPr/>
                    <a:lstStyle/>
                    <a:p>
                      <a:pPr algn="ctr"/>
                      <a:r>
                        <a:rPr lang="en-US" sz="1200" dirty="0"/>
                        <a:t>6.50</a:t>
                      </a:r>
                    </a:p>
                  </a:txBody>
                  <a:tcPr/>
                </a:tc>
                <a:tc>
                  <a:txBody>
                    <a:bodyPr/>
                    <a:lstStyle/>
                    <a:p>
                      <a:pPr algn="ctr"/>
                      <a:r>
                        <a:rPr lang="en-US" sz="1200" dirty="0"/>
                        <a:t>6.00</a:t>
                      </a:r>
                    </a:p>
                  </a:txBody>
                  <a:tcPr/>
                </a:tc>
                <a:extLst>
                  <a:ext uri="{0D108BD9-81ED-4DB2-BD59-A6C34878D82A}">
                    <a16:rowId xmlns:a16="http://schemas.microsoft.com/office/drawing/2014/main" val="3311451839"/>
                  </a:ext>
                </a:extLst>
              </a:tr>
              <a:tr h="249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200" b="0" u="none" strike="noStrike" kern="1200" baseline="0" dirty="0">
                          <a:solidFill>
                            <a:schemeClr val="lt1"/>
                          </a:solidFill>
                        </a:rPr>
                        <a:t>ε</a:t>
                      </a:r>
                      <a:endParaRPr lang="el-GR" sz="1200" b="0" i="0" u="none" strike="noStrike" kern="1200" baseline="0" dirty="0">
                        <a:solidFill>
                          <a:schemeClr val="lt1"/>
                        </a:solidFill>
                        <a:latin typeface="+mn-lt"/>
                        <a:ea typeface="+mn-ea"/>
                        <a:cs typeface="+mn-cs"/>
                      </a:endParaRPr>
                    </a:p>
                  </a:txBody>
                  <a:tcPr/>
                </a:tc>
                <a:tc>
                  <a:txBody>
                    <a:bodyPr/>
                    <a:lstStyle/>
                    <a:p>
                      <a:pPr algn="ctr"/>
                      <a:r>
                        <a:rPr lang="en-US" sz="1200" dirty="0"/>
                        <a:t>11.7</a:t>
                      </a:r>
                    </a:p>
                  </a:txBody>
                  <a:tcPr/>
                </a:tc>
                <a:tc>
                  <a:txBody>
                    <a:bodyPr/>
                    <a:lstStyle/>
                    <a:p>
                      <a:pPr algn="ctr"/>
                      <a:r>
                        <a:rPr lang="en-US" sz="1200" dirty="0"/>
                        <a:t>16.0</a:t>
                      </a:r>
                    </a:p>
                  </a:txBody>
                  <a:tcPr/>
                </a:tc>
                <a:tc>
                  <a:txBody>
                    <a:bodyPr/>
                    <a:lstStyle/>
                    <a:p>
                      <a:pPr algn="ctr"/>
                      <a:r>
                        <a:rPr lang="en-US" sz="1200" dirty="0"/>
                        <a:t>12.8</a:t>
                      </a:r>
                    </a:p>
                  </a:txBody>
                  <a:tcPr/>
                </a:tc>
                <a:tc>
                  <a:txBody>
                    <a:bodyPr/>
                    <a:lstStyle/>
                    <a:p>
                      <a:pPr algn="ctr"/>
                      <a:r>
                        <a:rPr lang="en-US" sz="1200" dirty="0"/>
                        <a:t>5.7</a:t>
                      </a:r>
                    </a:p>
                  </a:txBody>
                  <a:tcPr/>
                </a:tc>
                <a:tc>
                  <a:txBody>
                    <a:bodyPr/>
                    <a:lstStyle/>
                    <a:p>
                      <a:pPr algn="ctr"/>
                      <a:r>
                        <a:rPr lang="en-US" sz="1200" dirty="0"/>
                        <a:t>10.9</a:t>
                      </a:r>
                    </a:p>
                  </a:txBody>
                  <a:tcPr/>
                </a:tc>
                <a:tc>
                  <a:txBody>
                    <a:bodyPr/>
                    <a:lstStyle/>
                    <a:p>
                      <a:pPr algn="ctr"/>
                      <a:r>
                        <a:rPr lang="en-US" sz="1200" dirty="0"/>
                        <a:t>10</a:t>
                      </a:r>
                    </a:p>
                  </a:txBody>
                  <a:tcPr/>
                </a:tc>
                <a:tc>
                  <a:txBody>
                    <a:bodyPr/>
                    <a:lstStyle/>
                    <a:p>
                      <a:pPr algn="ctr"/>
                      <a:r>
                        <a:rPr lang="en-US" sz="1200" dirty="0"/>
                        <a:t>30</a:t>
                      </a:r>
                    </a:p>
                  </a:txBody>
                  <a:tcPr/>
                </a:tc>
                <a:tc>
                  <a:txBody>
                    <a:bodyPr/>
                    <a:lstStyle/>
                    <a:p>
                      <a:pPr algn="ctr"/>
                      <a:r>
                        <a:rPr lang="en-US" sz="1200" dirty="0"/>
                        <a:t>12</a:t>
                      </a:r>
                    </a:p>
                  </a:txBody>
                  <a:tcPr/>
                </a:tc>
                <a:extLst>
                  <a:ext uri="{0D108BD9-81ED-4DB2-BD59-A6C34878D82A}">
                    <a16:rowId xmlns:a16="http://schemas.microsoft.com/office/drawing/2014/main" val="2903656034"/>
                  </a:ext>
                </a:extLst>
              </a:tr>
              <a:tr h="249160">
                <a:tc>
                  <a:txBody>
                    <a:bodyPr/>
                    <a:lstStyle/>
                    <a:p>
                      <a:pPr algn="ctr"/>
                      <a:r>
                        <a:rPr lang="el-GR" sz="1200" b="0" u="none" strike="noStrike" kern="1200" baseline="0" dirty="0">
                          <a:solidFill>
                            <a:schemeClr val="lt1"/>
                          </a:solidFill>
                        </a:rPr>
                        <a:t>μ</a:t>
                      </a:r>
                      <a:r>
                        <a:rPr lang="en-US" sz="1200" b="1" u="none" strike="noStrike" kern="1200" baseline="-25000" dirty="0">
                          <a:solidFill>
                            <a:schemeClr val="lt1"/>
                          </a:solidFill>
                        </a:rPr>
                        <a:t>e</a:t>
                      </a:r>
                      <a:r>
                        <a:rPr lang="en-US" sz="1200" b="1" u="none" strike="noStrike" kern="1200" baseline="0" dirty="0">
                          <a:solidFill>
                            <a:schemeClr val="lt1"/>
                          </a:solidFill>
                        </a:rPr>
                        <a:t> [cm</a:t>
                      </a:r>
                      <a:r>
                        <a:rPr lang="en-US" sz="1200" b="1" u="none" strike="noStrike" kern="1200" baseline="30000" dirty="0">
                          <a:solidFill>
                            <a:schemeClr val="lt1"/>
                          </a:solidFill>
                        </a:rPr>
                        <a:t>2</a:t>
                      </a:r>
                      <a:r>
                        <a:rPr lang="en-US" sz="1200" b="1" u="none" strike="noStrike" kern="1200" baseline="0" dirty="0">
                          <a:solidFill>
                            <a:schemeClr val="lt1"/>
                          </a:solidFill>
                        </a:rPr>
                        <a:t>/ (V⋅s)]</a:t>
                      </a:r>
                      <a:endParaRPr lang="en-US" sz="1200" b="0" i="0" u="none" strike="noStrike" kern="1200" baseline="0" dirty="0">
                        <a:solidFill>
                          <a:schemeClr val="lt1"/>
                        </a:solidFill>
                        <a:latin typeface="+mn-lt"/>
                        <a:ea typeface="+mn-ea"/>
                        <a:cs typeface="+mn-cs"/>
                      </a:endParaRPr>
                    </a:p>
                  </a:txBody>
                  <a:tcPr/>
                </a:tc>
                <a:tc>
                  <a:txBody>
                    <a:bodyPr/>
                    <a:lstStyle/>
                    <a:p>
                      <a:pPr algn="ctr"/>
                      <a:r>
                        <a:rPr lang="en-US" sz="1200" dirty="0"/>
                        <a:t>1650</a:t>
                      </a:r>
                    </a:p>
                  </a:txBody>
                  <a:tcPr/>
                </a:tc>
                <a:tc>
                  <a:txBody>
                    <a:bodyPr/>
                    <a:lstStyle/>
                    <a:p>
                      <a:pPr algn="ctr"/>
                      <a:r>
                        <a:rPr lang="en-US" sz="1200" dirty="0"/>
                        <a:t>3900</a:t>
                      </a:r>
                    </a:p>
                  </a:txBody>
                  <a:tcPr/>
                </a:tc>
                <a:tc>
                  <a:txBody>
                    <a:bodyPr/>
                    <a:lstStyle/>
                    <a:p>
                      <a:pPr algn="ctr"/>
                      <a:r>
                        <a:rPr lang="en-US" sz="1200" dirty="0"/>
                        <a:t>8000</a:t>
                      </a:r>
                    </a:p>
                  </a:txBody>
                  <a:tcPr/>
                </a:tc>
                <a:tc>
                  <a:txBody>
                    <a:bodyPr/>
                    <a:lstStyle/>
                    <a:p>
                      <a:pPr algn="ctr"/>
                      <a:r>
                        <a:rPr lang="en-US" sz="1200" dirty="0"/>
                        <a:t>1800</a:t>
                      </a:r>
                    </a:p>
                  </a:txBody>
                  <a:tcPr/>
                </a:tc>
                <a:tc>
                  <a:txBody>
                    <a:bodyPr/>
                    <a:lstStyle/>
                    <a:p>
                      <a:pPr algn="ctr"/>
                      <a:r>
                        <a:rPr lang="en-US" sz="1200" dirty="0"/>
                        <a:t>1100</a:t>
                      </a:r>
                    </a:p>
                  </a:txBody>
                  <a:tcPr/>
                </a:tc>
                <a:tc>
                  <a:txBody>
                    <a:bodyPr/>
                    <a:lstStyle/>
                    <a:p>
                      <a:pPr algn="ctr"/>
                      <a:r>
                        <a:rPr lang="en-US" sz="1200" dirty="0"/>
                        <a:t>1000</a:t>
                      </a:r>
                    </a:p>
                  </a:txBody>
                  <a:tcPr/>
                </a:tc>
                <a:tc>
                  <a:txBody>
                    <a:bodyPr/>
                    <a:lstStyle/>
                    <a:p>
                      <a:pPr algn="ctr"/>
                      <a:r>
                        <a:rPr lang="en-US" sz="1200" dirty="0"/>
                        <a:t>30</a:t>
                      </a:r>
                    </a:p>
                  </a:txBody>
                  <a:tcPr/>
                </a:tc>
                <a:tc>
                  <a:txBody>
                    <a:bodyPr/>
                    <a:lstStyle/>
                    <a:p>
                      <a:pPr algn="ctr"/>
                      <a:r>
                        <a:rPr lang="en-US" sz="1200" dirty="0"/>
                        <a:t>1-4</a:t>
                      </a:r>
                    </a:p>
                  </a:txBody>
                  <a:tcPr/>
                </a:tc>
                <a:extLst>
                  <a:ext uri="{0D108BD9-81ED-4DB2-BD59-A6C34878D82A}">
                    <a16:rowId xmlns:a16="http://schemas.microsoft.com/office/drawing/2014/main" val="3904333486"/>
                  </a:ext>
                </a:extLst>
              </a:tr>
              <a:tr h="249160">
                <a:tc>
                  <a:txBody>
                    <a:bodyPr/>
                    <a:lstStyle/>
                    <a:p>
                      <a:pPr algn="ctr"/>
                      <a:r>
                        <a:rPr lang="el-GR" sz="1200" b="0" u="none" strike="noStrike" kern="1200" baseline="0" dirty="0">
                          <a:solidFill>
                            <a:schemeClr val="lt1"/>
                          </a:solidFill>
                        </a:rPr>
                        <a:t>μ</a:t>
                      </a:r>
                      <a:r>
                        <a:rPr lang="en-US" sz="1200" b="1" u="none" strike="noStrike" kern="1200" baseline="-25000" dirty="0">
                          <a:solidFill>
                            <a:schemeClr val="lt1"/>
                          </a:solidFill>
                        </a:rPr>
                        <a:t>e  </a:t>
                      </a:r>
                      <a:r>
                        <a:rPr lang="en-US" sz="1200" b="1" u="none" strike="noStrike" kern="1200" baseline="0" dirty="0">
                          <a:solidFill>
                            <a:schemeClr val="lt1"/>
                          </a:solidFill>
                        </a:rPr>
                        <a:t>[cm</a:t>
                      </a:r>
                      <a:r>
                        <a:rPr lang="en-US" sz="1200" b="1" u="none" strike="noStrike" kern="1200" baseline="30000" dirty="0">
                          <a:solidFill>
                            <a:schemeClr val="lt1"/>
                          </a:solidFill>
                        </a:rPr>
                        <a:t>2</a:t>
                      </a:r>
                      <a:r>
                        <a:rPr lang="en-US" sz="1200" b="1" u="none" strike="noStrike" kern="1200" baseline="0" dirty="0">
                          <a:solidFill>
                            <a:schemeClr val="lt1"/>
                          </a:solidFill>
                        </a:rPr>
                        <a:t>/ (V⋅s)]</a:t>
                      </a:r>
                      <a:endParaRPr lang="en-US" sz="1200" dirty="0"/>
                    </a:p>
                  </a:txBody>
                  <a:tcPr/>
                </a:tc>
                <a:tc>
                  <a:txBody>
                    <a:bodyPr/>
                    <a:lstStyle/>
                    <a:p>
                      <a:pPr algn="ctr"/>
                      <a:r>
                        <a:rPr lang="en-US" sz="1200" dirty="0"/>
                        <a:t>450</a:t>
                      </a:r>
                    </a:p>
                  </a:txBody>
                  <a:tcPr/>
                </a:tc>
                <a:tc>
                  <a:txBody>
                    <a:bodyPr/>
                    <a:lstStyle/>
                    <a:p>
                      <a:pPr algn="ctr"/>
                      <a:r>
                        <a:rPr lang="en-US" sz="1200" dirty="0"/>
                        <a:t>1900</a:t>
                      </a:r>
                    </a:p>
                  </a:txBody>
                  <a:tcPr/>
                </a:tc>
                <a:tc>
                  <a:txBody>
                    <a:bodyPr/>
                    <a:lstStyle/>
                    <a:p>
                      <a:pPr algn="ctr"/>
                      <a:r>
                        <a:rPr lang="en-US" sz="1200" dirty="0"/>
                        <a:t>400</a:t>
                      </a:r>
                    </a:p>
                  </a:txBody>
                  <a:tcPr/>
                </a:tc>
                <a:tc>
                  <a:txBody>
                    <a:bodyPr/>
                    <a:lstStyle/>
                    <a:p>
                      <a:pPr algn="ctr"/>
                      <a:r>
                        <a:rPr lang="en-US" sz="1200" dirty="0"/>
                        <a:t>1200</a:t>
                      </a:r>
                    </a:p>
                  </a:txBody>
                  <a:tcPr/>
                </a:tc>
                <a:tc>
                  <a:txBody>
                    <a:bodyPr/>
                    <a:lstStyle/>
                    <a:p>
                      <a:pPr algn="ctr"/>
                      <a:r>
                        <a:rPr lang="en-US" sz="1200" dirty="0"/>
                        <a:t>100</a:t>
                      </a:r>
                    </a:p>
                  </a:txBody>
                  <a:tcPr/>
                </a:tc>
                <a:tc>
                  <a:txBody>
                    <a:bodyPr/>
                    <a:lstStyle/>
                    <a:p>
                      <a:pPr algn="ctr"/>
                      <a:r>
                        <a:rPr lang="en-US" sz="1200" dirty="0"/>
                        <a:t>120</a:t>
                      </a:r>
                    </a:p>
                  </a:txBody>
                  <a:tcPr/>
                </a:tc>
                <a:tc>
                  <a:txBody>
                    <a:bodyPr/>
                    <a:lstStyle/>
                    <a:p>
                      <a:pPr algn="ctr"/>
                      <a:r>
                        <a:rPr lang="en-US" sz="1200" dirty="0"/>
                        <a:t>4</a:t>
                      </a:r>
                    </a:p>
                  </a:txBody>
                  <a:tcPr/>
                </a:tc>
                <a:tc>
                  <a:txBody>
                    <a:bodyPr/>
                    <a:lstStyle/>
                    <a:p>
                      <a:pPr algn="ctr"/>
                      <a:r>
                        <a:rPr lang="en-US" sz="1200" dirty="0"/>
                        <a:t>0.05</a:t>
                      </a:r>
                    </a:p>
                  </a:txBody>
                  <a:tcPr/>
                </a:tc>
                <a:extLst>
                  <a:ext uri="{0D108BD9-81ED-4DB2-BD59-A6C34878D82A}">
                    <a16:rowId xmlns:a16="http://schemas.microsoft.com/office/drawing/2014/main" val="3796054017"/>
                  </a:ext>
                </a:extLst>
              </a:tr>
              <a:tr h="287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200" b="0" u="none" strike="noStrike" kern="1200" baseline="0" dirty="0">
                          <a:solidFill>
                            <a:schemeClr val="lt1"/>
                          </a:solidFill>
                        </a:rPr>
                        <a:t>ρ</a:t>
                      </a:r>
                      <a:r>
                        <a:rPr lang="en-US" sz="1200" b="0" u="none" strike="noStrike" kern="1200" baseline="0" dirty="0">
                          <a:solidFill>
                            <a:schemeClr val="lt1"/>
                          </a:solidFill>
                        </a:rPr>
                        <a:t> </a:t>
                      </a:r>
                      <a:r>
                        <a:rPr lang="el-GR" sz="1200" b="1" u="none" strike="noStrike" kern="1200" baseline="0" dirty="0">
                          <a:solidFill>
                            <a:schemeClr val="lt1"/>
                          </a:solidFill>
                        </a:rPr>
                        <a:t>[</a:t>
                      </a:r>
                      <a:r>
                        <a:rPr lang="en-US" sz="1200" b="1" u="none" strike="noStrike" kern="1200" baseline="0" dirty="0">
                          <a:solidFill>
                            <a:schemeClr val="lt1"/>
                          </a:solidFill>
                        </a:rPr>
                        <a:t>g/cm</a:t>
                      </a:r>
                      <a:r>
                        <a:rPr lang="en-US" sz="1200" b="1" u="none" strike="noStrike" kern="1200" baseline="30000" dirty="0">
                          <a:solidFill>
                            <a:schemeClr val="lt1"/>
                          </a:solidFill>
                        </a:rPr>
                        <a:t>3</a:t>
                      </a:r>
                      <a:r>
                        <a:rPr lang="en-US" sz="1200" b="1" u="none" strike="noStrike" kern="1200" baseline="0" dirty="0">
                          <a:solidFill>
                            <a:schemeClr val="lt1"/>
                          </a:solidFill>
                        </a:rPr>
                        <a:t>]</a:t>
                      </a:r>
                      <a:endParaRPr lang="en-US" sz="1200" b="0" i="0" u="none" strike="noStrike" kern="1200" baseline="0" dirty="0">
                        <a:solidFill>
                          <a:schemeClr val="lt1"/>
                        </a:solidFill>
                        <a:latin typeface="+mn-lt"/>
                        <a:ea typeface="+mn-ea"/>
                        <a:cs typeface="+mn-cs"/>
                      </a:endParaRPr>
                    </a:p>
                  </a:txBody>
                  <a:tcPr/>
                </a:tc>
                <a:tc>
                  <a:txBody>
                    <a:bodyPr/>
                    <a:lstStyle/>
                    <a:p>
                      <a:pPr algn="ctr"/>
                      <a:r>
                        <a:rPr lang="en-US" sz="1200" dirty="0"/>
                        <a:t>2.33</a:t>
                      </a:r>
                    </a:p>
                  </a:txBody>
                  <a:tcPr/>
                </a:tc>
                <a:tc>
                  <a:txBody>
                    <a:bodyPr/>
                    <a:lstStyle/>
                    <a:p>
                      <a:pPr algn="ctr"/>
                      <a:r>
                        <a:rPr lang="en-US" sz="1200" dirty="0"/>
                        <a:t>5.33</a:t>
                      </a:r>
                    </a:p>
                  </a:txBody>
                  <a:tcPr/>
                </a:tc>
                <a:tc>
                  <a:txBody>
                    <a:bodyPr/>
                    <a:lstStyle/>
                    <a:p>
                      <a:pPr algn="ctr"/>
                      <a:r>
                        <a:rPr lang="en-US" sz="1200" dirty="0"/>
                        <a:t>5.32</a:t>
                      </a:r>
                    </a:p>
                  </a:txBody>
                  <a:tcPr/>
                </a:tc>
                <a:tc>
                  <a:txBody>
                    <a:bodyPr/>
                    <a:lstStyle/>
                    <a:p>
                      <a:pPr algn="ctr"/>
                      <a:r>
                        <a:rPr lang="en-US" sz="1200" dirty="0"/>
                        <a:t>3.52</a:t>
                      </a:r>
                    </a:p>
                  </a:txBody>
                  <a:tcPr/>
                </a:tc>
                <a:tc>
                  <a:txBody>
                    <a:bodyPr/>
                    <a:lstStyle/>
                    <a:p>
                      <a:pPr algn="ctr"/>
                      <a:r>
                        <a:rPr lang="en-US" sz="1200" dirty="0"/>
                        <a:t>5.85</a:t>
                      </a:r>
                    </a:p>
                  </a:txBody>
                  <a:tcPr/>
                </a:tc>
                <a:tc>
                  <a:txBody>
                    <a:bodyPr/>
                    <a:lstStyle/>
                    <a:p>
                      <a:pPr algn="ctr"/>
                      <a:r>
                        <a:rPr lang="en-US" sz="1200" dirty="0"/>
                        <a:t>5.78</a:t>
                      </a:r>
                    </a:p>
                  </a:txBody>
                  <a:tcPr/>
                </a:tc>
                <a:tc>
                  <a:txBody>
                    <a:bodyPr/>
                    <a:lstStyle/>
                    <a:p>
                      <a:pPr algn="ctr"/>
                      <a:r>
                        <a:rPr lang="en-US" sz="1200" dirty="0"/>
                        <a:t>7.56</a:t>
                      </a:r>
                    </a:p>
                  </a:txBody>
                  <a:tcPr/>
                </a:tc>
                <a:tc>
                  <a:txBody>
                    <a:bodyPr/>
                    <a:lstStyle/>
                    <a:p>
                      <a:pPr algn="ctr"/>
                      <a:r>
                        <a:rPr lang="en-US" sz="1200" dirty="0"/>
                        <a:t>2.30</a:t>
                      </a:r>
                    </a:p>
                  </a:txBody>
                  <a:tcPr/>
                </a:tc>
                <a:extLst>
                  <a:ext uri="{0D108BD9-81ED-4DB2-BD59-A6C34878D82A}">
                    <a16:rowId xmlns:a16="http://schemas.microsoft.com/office/drawing/2014/main" val="3185918564"/>
                  </a:ext>
                </a:extLst>
              </a:tr>
            </a:tbl>
          </a:graphicData>
        </a:graphic>
      </p:graphicFrame>
    </p:spTree>
    <p:extLst>
      <p:ext uri="{BB962C8B-B14F-4D97-AF65-F5344CB8AC3E}">
        <p14:creationId xmlns:p14="http://schemas.microsoft.com/office/powerpoint/2010/main" val="2197766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2D7293A-BA8F-B301-A23B-71D45746BC0F}"/>
              </a:ext>
            </a:extLst>
          </p:cNvPr>
          <p:cNvPicPr>
            <a:picLocks noChangeAspect="1"/>
          </p:cNvPicPr>
          <p:nvPr/>
        </p:nvPicPr>
        <p:blipFill>
          <a:blip r:embed="rId2"/>
          <a:stretch>
            <a:fillRect/>
          </a:stretch>
        </p:blipFill>
        <p:spPr>
          <a:xfrm>
            <a:off x="8426069" y="3242541"/>
            <a:ext cx="3536314" cy="3516049"/>
          </a:xfrm>
          <a:prstGeom prst="rect">
            <a:avLst/>
          </a:prstGeom>
        </p:spPr>
      </p:pic>
      <p:pic>
        <p:nvPicPr>
          <p:cNvPr id="20" name="Picture 19">
            <a:extLst>
              <a:ext uri="{FF2B5EF4-FFF2-40B4-BE49-F238E27FC236}">
                <a16:creationId xmlns:a16="http://schemas.microsoft.com/office/drawing/2014/main" id="{18981682-0E2F-509E-82F5-A767E55BE920}"/>
              </a:ext>
            </a:extLst>
          </p:cNvPr>
          <p:cNvPicPr>
            <a:picLocks noChangeAspect="1"/>
          </p:cNvPicPr>
          <p:nvPr/>
        </p:nvPicPr>
        <p:blipFill>
          <a:blip r:embed="rId3"/>
          <a:stretch>
            <a:fillRect/>
          </a:stretch>
        </p:blipFill>
        <p:spPr>
          <a:xfrm>
            <a:off x="8059132" y="0"/>
            <a:ext cx="3813847" cy="3420397"/>
          </a:xfrm>
          <a:prstGeom prst="rect">
            <a:avLst/>
          </a:prstGeom>
        </p:spPr>
      </p:pic>
      <p:sp>
        <p:nvSpPr>
          <p:cNvPr id="3" name="Slide Number Placeholder 2">
            <a:extLst>
              <a:ext uri="{FF2B5EF4-FFF2-40B4-BE49-F238E27FC236}">
                <a16:creationId xmlns:a16="http://schemas.microsoft.com/office/drawing/2014/main" id="{87B32CEE-417D-01B4-6B7B-21E1EBC300AD}"/>
              </a:ext>
            </a:extLst>
          </p:cNvPr>
          <p:cNvSpPr>
            <a:spLocks noGrp="1"/>
          </p:cNvSpPr>
          <p:nvPr>
            <p:ph type="sldNum" sz="quarter" idx="4"/>
          </p:nvPr>
        </p:nvSpPr>
        <p:spPr/>
        <p:txBody>
          <a:bodyPr/>
          <a:lstStyle/>
          <a:p>
            <a:fld id="{933A556B-7C63-244D-9B7C-B0EA8042B330}" type="slidenum">
              <a:rPr lang="en-US" smtClean="0"/>
              <a:pPr/>
              <a:t>20</a:t>
            </a:fld>
            <a:endParaRPr lang="en-US" sz="1000"/>
          </a:p>
        </p:txBody>
      </p:sp>
      <p:sp>
        <p:nvSpPr>
          <p:cNvPr id="6" name="Title 1">
            <a:extLst>
              <a:ext uri="{FF2B5EF4-FFF2-40B4-BE49-F238E27FC236}">
                <a16:creationId xmlns:a16="http://schemas.microsoft.com/office/drawing/2014/main" id="{6BB2979F-A662-DCBE-58BF-6B163C1DEF8B}"/>
              </a:ext>
            </a:extLst>
          </p:cNvPr>
          <p:cNvSpPr>
            <a:spLocks noGrp="1"/>
          </p:cNvSpPr>
          <p:nvPr>
            <p:ph type="title"/>
          </p:nvPr>
        </p:nvSpPr>
        <p:spPr>
          <a:xfrm>
            <a:off x="470080" y="-162940"/>
            <a:ext cx="11581707" cy="1325563"/>
          </a:xfrm>
        </p:spPr>
        <p:txBody>
          <a:bodyPr>
            <a:normAutofit/>
          </a:bodyPr>
          <a:lstStyle/>
          <a:p>
            <a:r>
              <a:rPr lang="en-US" sz="3600" dirty="0">
                <a:solidFill>
                  <a:schemeClr val="accent5"/>
                </a:solidFill>
              </a:rPr>
              <a:t>S/H readout sequence</a:t>
            </a:r>
          </a:p>
        </p:txBody>
      </p:sp>
      <p:pic>
        <p:nvPicPr>
          <p:cNvPr id="4" name="Picture 3" descr="Chart&#10;&#10;Description automatically generated with low confidence">
            <a:extLst>
              <a:ext uri="{FF2B5EF4-FFF2-40B4-BE49-F238E27FC236}">
                <a16:creationId xmlns:a16="http://schemas.microsoft.com/office/drawing/2014/main" id="{CDEF66D3-711D-6257-3758-F04CEFB49F3E}"/>
              </a:ext>
            </a:extLst>
          </p:cNvPr>
          <p:cNvPicPr>
            <a:picLocks noChangeAspect="1"/>
          </p:cNvPicPr>
          <p:nvPr/>
        </p:nvPicPr>
        <p:blipFill rotWithShape="1">
          <a:blip r:embed="rId4"/>
          <a:srcRect l="6502" t="10321" r="6536" b="3858"/>
          <a:stretch/>
        </p:blipFill>
        <p:spPr>
          <a:xfrm>
            <a:off x="314794" y="2076450"/>
            <a:ext cx="7752202" cy="4781551"/>
          </a:xfrm>
          <a:prstGeom prst="rect">
            <a:avLst/>
          </a:prstGeom>
        </p:spPr>
      </p:pic>
      <p:sp>
        <p:nvSpPr>
          <p:cNvPr id="5" name="TextBox 4">
            <a:extLst>
              <a:ext uri="{FF2B5EF4-FFF2-40B4-BE49-F238E27FC236}">
                <a16:creationId xmlns:a16="http://schemas.microsoft.com/office/drawing/2014/main" id="{A0AFD113-6352-56ED-8235-3E28A107635F}"/>
              </a:ext>
            </a:extLst>
          </p:cNvPr>
          <p:cNvSpPr txBox="1"/>
          <p:nvPr/>
        </p:nvSpPr>
        <p:spPr>
          <a:xfrm>
            <a:off x="673443" y="817587"/>
            <a:ext cx="6647974" cy="923330"/>
          </a:xfrm>
          <a:prstGeom prst="rect">
            <a:avLst/>
          </a:prstGeom>
          <a:noFill/>
        </p:spPr>
        <p:txBody>
          <a:bodyPr wrap="none" rtlCol="0">
            <a:spAutoFit/>
          </a:bodyPr>
          <a:lstStyle/>
          <a:p>
            <a:r>
              <a:rPr lang="en-US" dirty="0"/>
              <a:t>Simulating an event </a:t>
            </a:r>
            <a:r>
              <a:rPr lang="en-US" b="1" dirty="0"/>
              <a:t>@ 16keV </a:t>
            </a:r>
            <a:r>
              <a:rPr lang="en-US" dirty="0"/>
              <a:t>with corresponding </a:t>
            </a:r>
          </a:p>
          <a:p>
            <a:r>
              <a:rPr lang="en-US" dirty="0"/>
              <a:t>charge sharing among adjacent pixels.</a:t>
            </a:r>
          </a:p>
          <a:p>
            <a:r>
              <a:rPr lang="en-US" dirty="0"/>
              <a:t>Output values must be referred to the corresponding baseline.</a:t>
            </a:r>
          </a:p>
        </p:txBody>
      </p:sp>
      <p:sp>
        <p:nvSpPr>
          <p:cNvPr id="21" name="TextBox 20">
            <a:extLst>
              <a:ext uri="{FF2B5EF4-FFF2-40B4-BE49-F238E27FC236}">
                <a16:creationId xmlns:a16="http://schemas.microsoft.com/office/drawing/2014/main" id="{F7B8CFA1-752C-043B-4F60-77A4109C3A82}"/>
              </a:ext>
            </a:extLst>
          </p:cNvPr>
          <p:cNvSpPr txBox="1"/>
          <p:nvPr/>
        </p:nvSpPr>
        <p:spPr>
          <a:xfrm>
            <a:off x="7658100" y="1457325"/>
            <a:ext cx="713657" cy="400110"/>
          </a:xfrm>
          <a:prstGeom prst="rect">
            <a:avLst/>
          </a:prstGeom>
          <a:noFill/>
        </p:spPr>
        <p:txBody>
          <a:bodyPr wrap="none" rtlCol="0">
            <a:spAutoFit/>
          </a:bodyPr>
          <a:lstStyle/>
          <a:p>
            <a:r>
              <a:rPr lang="en-US" sz="2000" b="1" dirty="0">
                <a:solidFill>
                  <a:schemeClr val="accent5">
                    <a:lumMod val="75000"/>
                  </a:schemeClr>
                </a:solidFill>
              </a:rPr>
              <a:t>HSP</a:t>
            </a:r>
          </a:p>
        </p:txBody>
      </p:sp>
      <p:sp>
        <p:nvSpPr>
          <p:cNvPr id="22" name="TextBox 21">
            <a:extLst>
              <a:ext uri="{FF2B5EF4-FFF2-40B4-BE49-F238E27FC236}">
                <a16:creationId xmlns:a16="http://schemas.microsoft.com/office/drawing/2014/main" id="{597AA0EB-67C7-6840-C838-FD2BF5111192}"/>
              </a:ext>
            </a:extLst>
          </p:cNvPr>
          <p:cNvSpPr txBox="1"/>
          <p:nvPr/>
        </p:nvSpPr>
        <p:spPr>
          <a:xfrm>
            <a:off x="7808812" y="4600456"/>
            <a:ext cx="684803" cy="400110"/>
          </a:xfrm>
          <a:prstGeom prst="rect">
            <a:avLst/>
          </a:prstGeom>
          <a:noFill/>
        </p:spPr>
        <p:txBody>
          <a:bodyPr wrap="none" rtlCol="0">
            <a:spAutoFit/>
          </a:bodyPr>
          <a:lstStyle/>
          <a:p>
            <a:r>
              <a:rPr lang="en-US" sz="2000" b="1" dirty="0">
                <a:solidFill>
                  <a:schemeClr val="accent3">
                    <a:lumMod val="75000"/>
                  </a:schemeClr>
                </a:solidFill>
              </a:rPr>
              <a:t>LSP</a:t>
            </a:r>
          </a:p>
        </p:txBody>
      </p:sp>
    </p:spTree>
    <p:extLst>
      <p:ext uri="{BB962C8B-B14F-4D97-AF65-F5344CB8AC3E}">
        <p14:creationId xmlns:p14="http://schemas.microsoft.com/office/powerpoint/2010/main" val="512955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F359EF-5170-7382-4409-1E95478096BC}"/>
              </a:ext>
            </a:extLst>
          </p:cNvPr>
          <p:cNvPicPr>
            <a:picLocks noChangeAspect="1"/>
          </p:cNvPicPr>
          <p:nvPr/>
        </p:nvPicPr>
        <p:blipFill>
          <a:blip r:embed="rId2"/>
          <a:stretch>
            <a:fillRect/>
          </a:stretch>
        </p:blipFill>
        <p:spPr>
          <a:xfrm>
            <a:off x="8366088" y="3567488"/>
            <a:ext cx="3685699" cy="3231996"/>
          </a:xfrm>
          <a:prstGeom prst="rect">
            <a:avLst/>
          </a:prstGeom>
        </p:spPr>
      </p:pic>
      <p:pic>
        <p:nvPicPr>
          <p:cNvPr id="7" name="Picture 6">
            <a:extLst>
              <a:ext uri="{FF2B5EF4-FFF2-40B4-BE49-F238E27FC236}">
                <a16:creationId xmlns:a16="http://schemas.microsoft.com/office/drawing/2014/main" id="{29E4A6E4-6916-DE1B-51DE-52E134898CD0}"/>
              </a:ext>
            </a:extLst>
          </p:cNvPr>
          <p:cNvPicPr>
            <a:picLocks noChangeAspect="1"/>
          </p:cNvPicPr>
          <p:nvPr/>
        </p:nvPicPr>
        <p:blipFill>
          <a:blip r:embed="rId3"/>
          <a:stretch>
            <a:fillRect/>
          </a:stretch>
        </p:blipFill>
        <p:spPr>
          <a:xfrm>
            <a:off x="8187361" y="281759"/>
            <a:ext cx="3433139" cy="3231997"/>
          </a:xfrm>
          <a:prstGeom prst="rect">
            <a:avLst/>
          </a:prstGeom>
        </p:spPr>
      </p:pic>
      <p:sp>
        <p:nvSpPr>
          <p:cNvPr id="3" name="Slide Number Placeholder 2">
            <a:extLst>
              <a:ext uri="{FF2B5EF4-FFF2-40B4-BE49-F238E27FC236}">
                <a16:creationId xmlns:a16="http://schemas.microsoft.com/office/drawing/2014/main" id="{87B32CEE-417D-01B4-6B7B-21E1EBC300AD}"/>
              </a:ext>
            </a:extLst>
          </p:cNvPr>
          <p:cNvSpPr>
            <a:spLocks noGrp="1"/>
          </p:cNvSpPr>
          <p:nvPr>
            <p:ph type="sldNum" sz="quarter" idx="4"/>
          </p:nvPr>
        </p:nvSpPr>
        <p:spPr/>
        <p:txBody>
          <a:bodyPr/>
          <a:lstStyle/>
          <a:p>
            <a:fld id="{933A556B-7C63-244D-9B7C-B0EA8042B330}" type="slidenum">
              <a:rPr lang="en-US" smtClean="0"/>
              <a:pPr/>
              <a:t>21</a:t>
            </a:fld>
            <a:endParaRPr lang="en-US" sz="1000"/>
          </a:p>
        </p:txBody>
      </p:sp>
      <p:sp>
        <p:nvSpPr>
          <p:cNvPr id="6" name="Title 1">
            <a:extLst>
              <a:ext uri="{FF2B5EF4-FFF2-40B4-BE49-F238E27FC236}">
                <a16:creationId xmlns:a16="http://schemas.microsoft.com/office/drawing/2014/main" id="{6BB2979F-A662-DCBE-58BF-6B163C1DEF8B}"/>
              </a:ext>
            </a:extLst>
          </p:cNvPr>
          <p:cNvSpPr>
            <a:spLocks noGrp="1"/>
          </p:cNvSpPr>
          <p:nvPr>
            <p:ph type="title"/>
          </p:nvPr>
        </p:nvSpPr>
        <p:spPr>
          <a:xfrm>
            <a:off x="470080" y="-162940"/>
            <a:ext cx="11581707" cy="1325563"/>
          </a:xfrm>
        </p:spPr>
        <p:txBody>
          <a:bodyPr>
            <a:normAutofit/>
          </a:bodyPr>
          <a:lstStyle/>
          <a:p>
            <a:r>
              <a:rPr lang="en-US" sz="3600" dirty="0">
                <a:solidFill>
                  <a:schemeClr val="accent5"/>
                </a:solidFill>
              </a:rPr>
              <a:t>S/H readout sequence</a:t>
            </a:r>
          </a:p>
        </p:txBody>
      </p:sp>
      <p:pic>
        <p:nvPicPr>
          <p:cNvPr id="4" name="Picture 3">
            <a:extLst>
              <a:ext uri="{FF2B5EF4-FFF2-40B4-BE49-F238E27FC236}">
                <a16:creationId xmlns:a16="http://schemas.microsoft.com/office/drawing/2014/main" id="{CDEF66D3-711D-6257-3758-F04CEFB49F3E}"/>
              </a:ext>
            </a:extLst>
          </p:cNvPr>
          <p:cNvPicPr>
            <a:picLocks noChangeAspect="1"/>
          </p:cNvPicPr>
          <p:nvPr/>
        </p:nvPicPr>
        <p:blipFill rotWithShape="1">
          <a:blip r:embed="rId4"/>
          <a:srcRect l="7735" t="9989" r="8272" b="4753"/>
          <a:stretch/>
        </p:blipFill>
        <p:spPr>
          <a:xfrm>
            <a:off x="298558" y="2035619"/>
            <a:ext cx="7714150" cy="4822381"/>
          </a:xfrm>
          <a:prstGeom prst="rect">
            <a:avLst/>
          </a:prstGeom>
        </p:spPr>
      </p:pic>
      <p:sp>
        <p:nvSpPr>
          <p:cNvPr id="5" name="TextBox 4">
            <a:extLst>
              <a:ext uri="{FF2B5EF4-FFF2-40B4-BE49-F238E27FC236}">
                <a16:creationId xmlns:a16="http://schemas.microsoft.com/office/drawing/2014/main" id="{A0AFD113-6352-56ED-8235-3E28A107635F}"/>
              </a:ext>
            </a:extLst>
          </p:cNvPr>
          <p:cNvSpPr txBox="1"/>
          <p:nvPr/>
        </p:nvSpPr>
        <p:spPr>
          <a:xfrm>
            <a:off x="673443" y="817587"/>
            <a:ext cx="6647974" cy="923330"/>
          </a:xfrm>
          <a:prstGeom prst="rect">
            <a:avLst/>
          </a:prstGeom>
          <a:noFill/>
        </p:spPr>
        <p:txBody>
          <a:bodyPr wrap="none" rtlCol="0">
            <a:spAutoFit/>
          </a:bodyPr>
          <a:lstStyle/>
          <a:p>
            <a:r>
              <a:rPr lang="en-US" dirty="0"/>
              <a:t>Simulating an event </a:t>
            </a:r>
            <a:r>
              <a:rPr lang="en-US" b="1" dirty="0"/>
              <a:t>@ 160keV </a:t>
            </a:r>
            <a:r>
              <a:rPr lang="en-US" dirty="0"/>
              <a:t>with corresponding </a:t>
            </a:r>
          </a:p>
          <a:p>
            <a:r>
              <a:rPr lang="en-US" dirty="0"/>
              <a:t>charge sharing among adjacent pixels.</a:t>
            </a:r>
          </a:p>
          <a:p>
            <a:r>
              <a:rPr lang="en-US" dirty="0"/>
              <a:t>Output values must be referred to the corresponding baseline.</a:t>
            </a:r>
          </a:p>
        </p:txBody>
      </p:sp>
      <p:sp>
        <p:nvSpPr>
          <p:cNvPr id="21" name="TextBox 20">
            <a:extLst>
              <a:ext uri="{FF2B5EF4-FFF2-40B4-BE49-F238E27FC236}">
                <a16:creationId xmlns:a16="http://schemas.microsoft.com/office/drawing/2014/main" id="{F7B8CFA1-752C-043B-4F60-77A4109C3A82}"/>
              </a:ext>
            </a:extLst>
          </p:cNvPr>
          <p:cNvSpPr txBox="1"/>
          <p:nvPr/>
        </p:nvSpPr>
        <p:spPr>
          <a:xfrm>
            <a:off x="7658100" y="1457325"/>
            <a:ext cx="713657" cy="400110"/>
          </a:xfrm>
          <a:prstGeom prst="rect">
            <a:avLst/>
          </a:prstGeom>
          <a:noFill/>
        </p:spPr>
        <p:txBody>
          <a:bodyPr wrap="none" rtlCol="0">
            <a:spAutoFit/>
          </a:bodyPr>
          <a:lstStyle/>
          <a:p>
            <a:r>
              <a:rPr lang="en-US" sz="2000" b="1" dirty="0">
                <a:solidFill>
                  <a:schemeClr val="accent5">
                    <a:lumMod val="75000"/>
                  </a:schemeClr>
                </a:solidFill>
              </a:rPr>
              <a:t>HSP</a:t>
            </a:r>
          </a:p>
        </p:txBody>
      </p:sp>
      <p:sp>
        <p:nvSpPr>
          <p:cNvPr id="22" name="TextBox 21">
            <a:extLst>
              <a:ext uri="{FF2B5EF4-FFF2-40B4-BE49-F238E27FC236}">
                <a16:creationId xmlns:a16="http://schemas.microsoft.com/office/drawing/2014/main" id="{597AA0EB-67C7-6840-C838-FD2BF5111192}"/>
              </a:ext>
            </a:extLst>
          </p:cNvPr>
          <p:cNvSpPr txBox="1"/>
          <p:nvPr/>
        </p:nvSpPr>
        <p:spPr>
          <a:xfrm>
            <a:off x="7808812" y="4600456"/>
            <a:ext cx="684803" cy="400110"/>
          </a:xfrm>
          <a:prstGeom prst="rect">
            <a:avLst/>
          </a:prstGeom>
          <a:noFill/>
        </p:spPr>
        <p:txBody>
          <a:bodyPr wrap="none" rtlCol="0">
            <a:spAutoFit/>
          </a:bodyPr>
          <a:lstStyle/>
          <a:p>
            <a:r>
              <a:rPr lang="en-US" sz="2000" b="1" dirty="0">
                <a:solidFill>
                  <a:schemeClr val="accent3">
                    <a:lumMod val="75000"/>
                  </a:schemeClr>
                </a:solidFill>
              </a:rPr>
              <a:t>LSP</a:t>
            </a:r>
          </a:p>
        </p:txBody>
      </p:sp>
    </p:spTree>
    <p:extLst>
      <p:ext uri="{BB962C8B-B14F-4D97-AF65-F5344CB8AC3E}">
        <p14:creationId xmlns:p14="http://schemas.microsoft.com/office/powerpoint/2010/main" val="4187661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EDFD65-8273-F74B-C99C-DC7B53EE0F49}"/>
              </a:ext>
            </a:extLst>
          </p:cNvPr>
          <p:cNvPicPr>
            <a:picLocks noChangeAspect="1"/>
          </p:cNvPicPr>
          <p:nvPr/>
        </p:nvPicPr>
        <p:blipFill>
          <a:blip r:embed="rId2"/>
          <a:stretch>
            <a:fillRect/>
          </a:stretch>
        </p:blipFill>
        <p:spPr>
          <a:xfrm>
            <a:off x="8737565" y="3231599"/>
            <a:ext cx="3173527" cy="3267558"/>
          </a:xfrm>
          <a:prstGeom prst="rect">
            <a:avLst/>
          </a:prstGeom>
        </p:spPr>
      </p:pic>
      <p:sp>
        <p:nvSpPr>
          <p:cNvPr id="3" name="Slide Number Placeholder 2">
            <a:extLst>
              <a:ext uri="{FF2B5EF4-FFF2-40B4-BE49-F238E27FC236}">
                <a16:creationId xmlns:a16="http://schemas.microsoft.com/office/drawing/2014/main" id="{87B32CEE-417D-01B4-6B7B-21E1EBC300AD}"/>
              </a:ext>
            </a:extLst>
          </p:cNvPr>
          <p:cNvSpPr>
            <a:spLocks noGrp="1"/>
          </p:cNvSpPr>
          <p:nvPr>
            <p:ph type="sldNum" sz="quarter" idx="4"/>
          </p:nvPr>
        </p:nvSpPr>
        <p:spPr/>
        <p:txBody>
          <a:bodyPr/>
          <a:lstStyle/>
          <a:p>
            <a:fld id="{933A556B-7C63-244D-9B7C-B0EA8042B330}" type="slidenum">
              <a:rPr lang="en-US" smtClean="0"/>
              <a:pPr/>
              <a:t>22</a:t>
            </a:fld>
            <a:endParaRPr lang="en-US" sz="1000"/>
          </a:p>
        </p:txBody>
      </p:sp>
      <p:sp>
        <p:nvSpPr>
          <p:cNvPr id="6" name="Title 1">
            <a:extLst>
              <a:ext uri="{FF2B5EF4-FFF2-40B4-BE49-F238E27FC236}">
                <a16:creationId xmlns:a16="http://schemas.microsoft.com/office/drawing/2014/main" id="{6BB2979F-A662-DCBE-58BF-6B163C1DEF8B}"/>
              </a:ext>
            </a:extLst>
          </p:cNvPr>
          <p:cNvSpPr>
            <a:spLocks noGrp="1"/>
          </p:cNvSpPr>
          <p:nvPr>
            <p:ph type="title"/>
          </p:nvPr>
        </p:nvSpPr>
        <p:spPr>
          <a:xfrm>
            <a:off x="470080" y="-162940"/>
            <a:ext cx="11581707" cy="1325563"/>
          </a:xfrm>
        </p:spPr>
        <p:txBody>
          <a:bodyPr>
            <a:normAutofit/>
          </a:bodyPr>
          <a:lstStyle/>
          <a:p>
            <a:r>
              <a:rPr lang="en-US" sz="3600" dirty="0">
                <a:solidFill>
                  <a:schemeClr val="accent5"/>
                </a:solidFill>
              </a:rPr>
              <a:t>S/H readout sequence</a:t>
            </a:r>
          </a:p>
        </p:txBody>
      </p:sp>
      <p:pic>
        <p:nvPicPr>
          <p:cNvPr id="4" name="Picture 3">
            <a:extLst>
              <a:ext uri="{FF2B5EF4-FFF2-40B4-BE49-F238E27FC236}">
                <a16:creationId xmlns:a16="http://schemas.microsoft.com/office/drawing/2014/main" id="{CDEF66D3-711D-6257-3758-F04CEFB49F3E}"/>
              </a:ext>
            </a:extLst>
          </p:cNvPr>
          <p:cNvPicPr>
            <a:picLocks noChangeAspect="1"/>
          </p:cNvPicPr>
          <p:nvPr/>
        </p:nvPicPr>
        <p:blipFill rotWithShape="1">
          <a:blip r:embed="rId3"/>
          <a:srcRect l="7375" t="10327" r="8243" b="3655"/>
          <a:stretch/>
        </p:blipFill>
        <p:spPr>
          <a:xfrm>
            <a:off x="265647" y="1893822"/>
            <a:ext cx="7791702" cy="4964178"/>
          </a:xfrm>
          <a:prstGeom prst="rect">
            <a:avLst/>
          </a:prstGeom>
        </p:spPr>
      </p:pic>
      <p:sp>
        <p:nvSpPr>
          <p:cNvPr id="5" name="TextBox 4">
            <a:extLst>
              <a:ext uri="{FF2B5EF4-FFF2-40B4-BE49-F238E27FC236}">
                <a16:creationId xmlns:a16="http://schemas.microsoft.com/office/drawing/2014/main" id="{A0AFD113-6352-56ED-8235-3E28A107635F}"/>
              </a:ext>
            </a:extLst>
          </p:cNvPr>
          <p:cNvSpPr txBox="1"/>
          <p:nvPr/>
        </p:nvSpPr>
        <p:spPr>
          <a:xfrm>
            <a:off x="652398" y="952789"/>
            <a:ext cx="7513918" cy="646331"/>
          </a:xfrm>
          <a:prstGeom prst="rect">
            <a:avLst/>
          </a:prstGeom>
          <a:noFill/>
        </p:spPr>
        <p:txBody>
          <a:bodyPr wrap="square" rtlCol="0">
            <a:spAutoFit/>
          </a:bodyPr>
          <a:lstStyle/>
          <a:p>
            <a:r>
              <a:rPr lang="en-US" dirty="0"/>
              <a:t>Simulating an event </a:t>
            </a:r>
            <a:r>
              <a:rPr lang="en-US" b="1" dirty="0"/>
              <a:t>@ 16keV</a:t>
            </a:r>
            <a:r>
              <a:rPr lang="en-US" dirty="0"/>
              <a:t>. Only principal pixel (high-rate condition).</a:t>
            </a:r>
          </a:p>
          <a:p>
            <a:r>
              <a:rPr lang="en-US" dirty="0"/>
              <a:t>Output values must be referred to the corresponding baseline.</a:t>
            </a:r>
          </a:p>
        </p:txBody>
      </p:sp>
      <p:pic>
        <p:nvPicPr>
          <p:cNvPr id="8" name="Picture 7">
            <a:extLst>
              <a:ext uri="{FF2B5EF4-FFF2-40B4-BE49-F238E27FC236}">
                <a16:creationId xmlns:a16="http://schemas.microsoft.com/office/drawing/2014/main" id="{E8588339-6006-FD17-1A92-FC6D60401E2A}"/>
              </a:ext>
            </a:extLst>
          </p:cNvPr>
          <p:cNvPicPr>
            <a:picLocks noChangeAspect="1"/>
          </p:cNvPicPr>
          <p:nvPr/>
        </p:nvPicPr>
        <p:blipFill>
          <a:blip r:embed="rId4"/>
          <a:stretch>
            <a:fillRect/>
          </a:stretch>
        </p:blipFill>
        <p:spPr>
          <a:xfrm>
            <a:off x="8521203" y="290354"/>
            <a:ext cx="3343741" cy="3134162"/>
          </a:xfrm>
          <a:prstGeom prst="rect">
            <a:avLst/>
          </a:prstGeom>
        </p:spPr>
      </p:pic>
      <p:sp>
        <p:nvSpPr>
          <p:cNvPr id="21" name="TextBox 20">
            <a:extLst>
              <a:ext uri="{FF2B5EF4-FFF2-40B4-BE49-F238E27FC236}">
                <a16:creationId xmlns:a16="http://schemas.microsoft.com/office/drawing/2014/main" id="{F7B8CFA1-752C-043B-4F60-77A4109C3A82}"/>
              </a:ext>
            </a:extLst>
          </p:cNvPr>
          <p:cNvSpPr txBox="1"/>
          <p:nvPr/>
        </p:nvSpPr>
        <p:spPr>
          <a:xfrm>
            <a:off x="8132875" y="1415862"/>
            <a:ext cx="713657" cy="400110"/>
          </a:xfrm>
          <a:prstGeom prst="rect">
            <a:avLst/>
          </a:prstGeom>
          <a:noFill/>
        </p:spPr>
        <p:txBody>
          <a:bodyPr wrap="none" rtlCol="0">
            <a:spAutoFit/>
          </a:bodyPr>
          <a:lstStyle/>
          <a:p>
            <a:r>
              <a:rPr lang="en-US" sz="2000" b="1" dirty="0">
                <a:solidFill>
                  <a:schemeClr val="accent5">
                    <a:lumMod val="75000"/>
                  </a:schemeClr>
                </a:solidFill>
              </a:rPr>
              <a:t>HSP</a:t>
            </a:r>
          </a:p>
        </p:txBody>
      </p:sp>
      <p:sp>
        <p:nvSpPr>
          <p:cNvPr id="22" name="TextBox 21">
            <a:extLst>
              <a:ext uri="{FF2B5EF4-FFF2-40B4-BE49-F238E27FC236}">
                <a16:creationId xmlns:a16="http://schemas.microsoft.com/office/drawing/2014/main" id="{597AA0EB-67C7-6840-C838-FD2BF5111192}"/>
              </a:ext>
            </a:extLst>
          </p:cNvPr>
          <p:cNvSpPr txBox="1"/>
          <p:nvPr/>
        </p:nvSpPr>
        <p:spPr>
          <a:xfrm>
            <a:off x="8283587" y="4558993"/>
            <a:ext cx="684803" cy="400110"/>
          </a:xfrm>
          <a:prstGeom prst="rect">
            <a:avLst/>
          </a:prstGeom>
          <a:noFill/>
        </p:spPr>
        <p:txBody>
          <a:bodyPr wrap="none" rtlCol="0">
            <a:spAutoFit/>
          </a:bodyPr>
          <a:lstStyle/>
          <a:p>
            <a:r>
              <a:rPr lang="en-US" sz="2000" b="1" dirty="0">
                <a:solidFill>
                  <a:schemeClr val="accent3">
                    <a:lumMod val="75000"/>
                  </a:schemeClr>
                </a:solidFill>
              </a:rPr>
              <a:t>LSP</a:t>
            </a:r>
          </a:p>
        </p:txBody>
      </p:sp>
    </p:spTree>
    <p:extLst>
      <p:ext uri="{BB962C8B-B14F-4D97-AF65-F5344CB8AC3E}">
        <p14:creationId xmlns:p14="http://schemas.microsoft.com/office/powerpoint/2010/main" val="2869607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23</a:t>
            </a:fld>
            <a:endParaRPr lang="en-US">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630142" cy="1947460"/>
          </a:xfrm>
        </p:spPr>
        <p:txBody>
          <a:bodyPr>
            <a:normAutofit/>
          </a:bodyPr>
          <a:lstStyle/>
          <a:p>
            <a:pPr marL="0" indent="0" algn="l" rtl="0" eaLnBrk="1" latinLnBrk="0" hangingPunct="1">
              <a:lnSpc>
                <a:spcPct val="90000"/>
              </a:lnSpc>
              <a:spcBef>
                <a:spcPts val="1000"/>
              </a:spcBef>
              <a:spcAft>
                <a:spcPts val="0"/>
              </a:spcAft>
            </a:pPr>
            <a:r>
              <a:rPr lang="en-US" sz="6000" kern="1200" dirty="0" err="1">
                <a:solidFill>
                  <a:srgbClr val="FFFFFF"/>
                </a:solidFill>
                <a:effectLst/>
                <a:latin typeface="Arial" panose="020B0604020202020204" pitchFamily="34" charset="0"/>
                <a:ea typeface="+mn-ea"/>
                <a:cs typeface="+mn-cs"/>
              </a:rPr>
              <a:t>Sparsified</a:t>
            </a:r>
            <a:r>
              <a:rPr lang="en-US" sz="6000" kern="1200" dirty="0">
                <a:solidFill>
                  <a:srgbClr val="FFFFFF"/>
                </a:solidFill>
                <a:effectLst/>
                <a:latin typeface="Arial" panose="020B0604020202020204" pitchFamily="34" charset="0"/>
                <a:ea typeface="+mn-ea"/>
                <a:cs typeface="+mn-cs"/>
              </a:rPr>
              <a:t> readout </a:t>
            </a:r>
            <a:endParaRPr lang="en-US" dirty="0"/>
          </a:p>
        </p:txBody>
      </p:sp>
      <p:sp>
        <p:nvSpPr>
          <p:cNvPr id="3" name="TextBox 2">
            <a:extLst>
              <a:ext uri="{FF2B5EF4-FFF2-40B4-BE49-F238E27FC236}">
                <a16:creationId xmlns:a16="http://schemas.microsoft.com/office/drawing/2014/main" id="{51760E13-635B-82DC-E166-189743EBB393}"/>
              </a:ext>
            </a:extLst>
          </p:cNvPr>
          <p:cNvSpPr txBox="1"/>
          <p:nvPr/>
        </p:nvSpPr>
        <p:spPr>
          <a:xfrm>
            <a:off x="314325" y="5110543"/>
            <a:ext cx="11403838" cy="584775"/>
          </a:xfrm>
          <a:prstGeom prst="rect">
            <a:avLst/>
          </a:prstGeom>
          <a:noFill/>
        </p:spPr>
        <p:txBody>
          <a:bodyPr wrap="square" rtlCol="0">
            <a:spAutoFit/>
          </a:bodyPr>
          <a:lstStyle/>
          <a:p>
            <a:r>
              <a:rPr lang="en-US" sz="1600" dirty="0">
                <a:solidFill>
                  <a:schemeClr val="bg1"/>
                </a:solidFill>
              </a:rPr>
              <a:t>More details in: “</a:t>
            </a:r>
            <a:r>
              <a:rPr lang="en-US" sz="1600" b="1" i="0" dirty="0">
                <a:solidFill>
                  <a:schemeClr val="bg1"/>
                </a:solidFill>
                <a:effectLst/>
              </a:rPr>
              <a:t>Event-driven arbitrated protocols implemented in integrated readout circuits </a:t>
            </a:r>
          </a:p>
          <a:p>
            <a:r>
              <a:rPr lang="en-US" sz="1600" b="1" i="0" dirty="0">
                <a:solidFill>
                  <a:schemeClr val="bg1"/>
                </a:solidFill>
                <a:effectLst/>
              </a:rPr>
              <a:t>for segmented detectors</a:t>
            </a:r>
            <a:r>
              <a:rPr lang="en-US" sz="1600" dirty="0">
                <a:solidFill>
                  <a:schemeClr val="bg1"/>
                </a:solidFill>
              </a:rPr>
              <a:t>” by D. </a:t>
            </a:r>
            <a:r>
              <a:rPr lang="en-US" sz="1600" dirty="0" err="1">
                <a:solidFill>
                  <a:schemeClr val="bg1"/>
                </a:solidFill>
              </a:rPr>
              <a:t>Gorni</a:t>
            </a:r>
            <a:endParaRPr lang="en-US" sz="1600" dirty="0">
              <a:solidFill>
                <a:schemeClr val="bg1"/>
              </a:solidFill>
            </a:endParaRPr>
          </a:p>
        </p:txBody>
      </p:sp>
    </p:spTree>
    <p:extLst>
      <p:ext uri="{BB962C8B-B14F-4D97-AF65-F5344CB8AC3E}">
        <p14:creationId xmlns:p14="http://schemas.microsoft.com/office/powerpoint/2010/main" val="48986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7046E5-7326-C817-402A-B8B0F26B152A}"/>
              </a:ext>
            </a:extLst>
          </p:cNvPr>
          <p:cNvPicPr>
            <a:picLocks noChangeAspect="1"/>
          </p:cNvPicPr>
          <p:nvPr/>
        </p:nvPicPr>
        <p:blipFill>
          <a:blip r:embed="rId2"/>
          <a:stretch>
            <a:fillRect/>
          </a:stretch>
        </p:blipFill>
        <p:spPr>
          <a:xfrm>
            <a:off x="7719110" y="2518193"/>
            <a:ext cx="4472890" cy="3887652"/>
          </a:xfrm>
          <a:prstGeom prst="rect">
            <a:avLst/>
          </a:prstGeom>
        </p:spPr>
      </p:pic>
      <p:sp>
        <p:nvSpPr>
          <p:cNvPr id="3" name="Slide Number Placeholder 2">
            <a:extLst>
              <a:ext uri="{FF2B5EF4-FFF2-40B4-BE49-F238E27FC236}">
                <a16:creationId xmlns:a16="http://schemas.microsoft.com/office/drawing/2014/main" id="{FFBAB87F-4E02-809C-0968-7B817B7EB4D5}"/>
              </a:ext>
            </a:extLst>
          </p:cNvPr>
          <p:cNvSpPr>
            <a:spLocks noGrp="1"/>
          </p:cNvSpPr>
          <p:nvPr>
            <p:ph type="sldNum" sz="quarter" idx="4"/>
          </p:nvPr>
        </p:nvSpPr>
        <p:spPr/>
        <p:txBody>
          <a:bodyPr/>
          <a:lstStyle/>
          <a:p>
            <a:fld id="{933A556B-7C63-244D-9B7C-B0EA8042B330}" type="slidenum">
              <a:rPr lang="en-US" smtClean="0"/>
              <a:pPr/>
              <a:t>24</a:t>
            </a:fld>
            <a:endParaRPr lang="en-US" sz="1000"/>
          </a:p>
        </p:txBody>
      </p:sp>
      <p:sp>
        <p:nvSpPr>
          <p:cNvPr id="4" name="Title 1">
            <a:extLst>
              <a:ext uri="{FF2B5EF4-FFF2-40B4-BE49-F238E27FC236}">
                <a16:creationId xmlns:a16="http://schemas.microsoft.com/office/drawing/2014/main" id="{F841E557-222A-1DB8-5328-A93F1A7FDBC3}"/>
              </a:ext>
            </a:extLst>
          </p:cNvPr>
          <p:cNvSpPr>
            <a:spLocks noGrp="1"/>
          </p:cNvSpPr>
          <p:nvPr>
            <p:ph type="title"/>
          </p:nvPr>
        </p:nvSpPr>
        <p:spPr>
          <a:xfrm>
            <a:off x="647700" y="-206138"/>
            <a:ext cx="11049000" cy="1325563"/>
          </a:xfrm>
        </p:spPr>
        <p:txBody>
          <a:bodyPr>
            <a:normAutofit/>
          </a:bodyPr>
          <a:lstStyle/>
          <a:p>
            <a:pPr algn="ctr"/>
            <a:r>
              <a:rPr lang="en-US" sz="2800" b="1" dirty="0">
                <a:solidFill>
                  <a:schemeClr val="accent5"/>
                </a:solidFill>
                <a:cs typeface="Calibri" panose="020F0502020204030204" pitchFamily="34" charset="0"/>
              </a:rPr>
              <a:t>EDWARD: </a:t>
            </a:r>
            <a:br>
              <a:rPr lang="en-US" sz="2800" b="1" dirty="0">
                <a:solidFill>
                  <a:schemeClr val="accent5"/>
                </a:solidFill>
                <a:cs typeface="Calibri" panose="020F0502020204030204" pitchFamily="34" charset="0"/>
              </a:rPr>
            </a:br>
            <a:r>
              <a:rPr lang="en-US" sz="2800" b="1" dirty="0">
                <a:solidFill>
                  <a:schemeClr val="accent5"/>
                </a:solidFill>
                <a:cs typeface="Calibri" panose="020F0502020204030204" pitchFamily="34" charset="0"/>
              </a:rPr>
              <a:t>Event Driven with Access and Reset Decoder</a:t>
            </a:r>
          </a:p>
        </p:txBody>
      </p:sp>
      <p:sp>
        <p:nvSpPr>
          <p:cNvPr id="6" name="TextBox 5">
            <a:extLst>
              <a:ext uri="{FF2B5EF4-FFF2-40B4-BE49-F238E27FC236}">
                <a16:creationId xmlns:a16="http://schemas.microsoft.com/office/drawing/2014/main" id="{A2330F0E-40BC-FEEC-0F18-58798EDEFEE4}"/>
              </a:ext>
            </a:extLst>
          </p:cNvPr>
          <p:cNvSpPr txBox="1"/>
          <p:nvPr/>
        </p:nvSpPr>
        <p:spPr>
          <a:xfrm>
            <a:off x="495300" y="904893"/>
            <a:ext cx="11158098" cy="646331"/>
          </a:xfrm>
          <a:prstGeom prst="rect">
            <a:avLst/>
          </a:prstGeom>
          <a:noFill/>
        </p:spPr>
        <p:txBody>
          <a:bodyPr wrap="square">
            <a:spAutoFit/>
          </a:bodyPr>
          <a:lstStyle/>
          <a:p>
            <a:pPr algn="l"/>
            <a:r>
              <a:rPr lang="en-US" b="0" i="0" u="none" strike="noStrike" baseline="0" dirty="0"/>
              <a:t>The high number of pixels requires robust, reliable, and preferably compact readout system on the chip to collect data from each structure and then transmit it out of the chip to communicate with acquisition systems. </a:t>
            </a:r>
            <a:endParaRPr lang="en-US" dirty="0"/>
          </a:p>
        </p:txBody>
      </p:sp>
      <p:sp>
        <p:nvSpPr>
          <p:cNvPr id="7" name="TextBox 6">
            <a:extLst>
              <a:ext uri="{FF2B5EF4-FFF2-40B4-BE49-F238E27FC236}">
                <a16:creationId xmlns:a16="http://schemas.microsoft.com/office/drawing/2014/main" id="{FBB5E771-FDEA-37C8-1420-8DC9D8D9C65A}"/>
              </a:ext>
            </a:extLst>
          </p:cNvPr>
          <p:cNvSpPr txBox="1"/>
          <p:nvPr/>
        </p:nvSpPr>
        <p:spPr>
          <a:xfrm>
            <a:off x="647700" y="1635175"/>
            <a:ext cx="11354390" cy="1477328"/>
          </a:xfrm>
          <a:prstGeom prst="rect">
            <a:avLst/>
          </a:prstGeom>
          <a:noFill/>
        </p:spPr>
        <p:txBody>
          <a:bodyPr wrap="none" rtlCol="0">
            <a:spAutoFit/>
          </a:bodyPr>
          <a:lstStyle/>
          <a:p>
            <a:pPr marL="285750" indent="-285750">
              <a:buFont typeface="Wingdings" panose="05000000000000000000" pitchFamily="2" charset="2"/>
              <a:buChar char="Ø"/>
            </a:pPr>
            <a:r>
              <a:rPr lang="en-US" dirty="0"/>
              <a:t>Spectroscopy imaging is not Imaging -&gt; Asynchronous and </a:t>
            </a:r>
            <a:r>
              <a:rPr lang="en-US" dirty="0" err="1"/>
              <a:t>sparsed</a:t>
            </a:r>
            <a:r>
              <a:rPr lang="en-US" dirty="0"/>
              <a:t> sources;</a:t>
            </a:r>
          </a:p>
          <a:p>
            <a:pPr marL="285750" indent="-285750">
              <a:buFont typeface="Wingdings" panose="05000000000000000000" pitchFamily="2" charset="2"/>
              <a:buChar char="Ø"/>
            </a:pPr>
            <a:r>
              <a:rPr lang="en-US" dirty="0"/>
              <a:t>Optimal usage of available bandwidth (minimize dead time) -&gt; Event driven readout instead frame readout;</a:t>
            </a:r>
          </a:p>
          <a:p>
            <a:pPr marL="285750" indent="-285750">
              <a:buFont typeface="Wingdings" panose="05000000000000000000" pitchFamily="2" charset="2"/>
              <a:buChar char="Ø"/>
            </a:pPr>
            <a:r>
              <a:rPr lang="en-US" dirty="0"/>
              <a:t>Efficient transmission of data/configuration from/to multiple pixels;</a:t>
            </a:r>
          </a:p>
          <a:p>
            <a:pPr marL="285750" indent="-285750">
              <a:buFont typeface="Wingdings" panose="05000000000000000000" pitchFamily="2" charset="2"/>
              <a:buChar char="Ø"/>
            </a:pPr>
            <a:r>
              <a:rPr lang="en-US" dirty="0"/>
              <a:t>Hierarchical design with arbitration tree -&gt; No data collision;</a:t>
            </a:r>
          </a:p>
          <a:p>
            <a:pPr marL="285750" indent="-285750">
              <a:buFont typeface="Wingdings" panose="05000000000000000000" pitchFamily="2" charset="2"/>
              <a:buChar char="Ø"/>
            </a:pPr>
            <a:endParaRPr lang="en-US" dirty="0"/>
          </a:p>
        </p:txBody>
      </p:sp>
      <p:sp>
        <p:nvSpPr>
          <p:cNvPr id="11" name="TextBox 10">
            <a:extLst>
              <a:ext uri="{FF2B5EF4-FFF2-40B4-BE49-F238E27FC236}">
                <a16:creationId xmlns:a16="http://schemas.microsoft.com/office/drawing/2014/main" id="{F378377B-B01D-D1F0-5405-5364C8BF1CC9}"/>
              </a:ext>
            </a:extLst>
          </p:cNvPr>
          <p:cNvSpPr txBox="1"/>
          <p:nvPr/>
        </p:nvSpPr>
        <p:spPr>
          <a:xfrm>
            <a:off x="7719110" y="6314425"/>
            <a:ext cx="3545626" cy="461665"/>
          </a:xfrm>
          <a:prstGeom prst="rect">
            <a:avLst/>
          </a:prstGeom>
          <a:noFill/>
        </p:spPr>
        <p:txBody>
          <a:bodyPr wrap="square">
            <a:spAutoFit/>
          </a:bodyPr>
          <a:lstStyle/>
          <a:p>
            <a:r>
              <a:rPr lang="en-US" sz="1200" b="1" dirty="0"/>
              <a:t>General structure of the EDWARD architecture with highlighted functional blocks.</a:t>
            </a:r>
          </a:p>
        </p:txBody>
      </p:sp>
      <p:sp>
        <p:nvSpPr>
          <p:cNvPr id="12" name="TextBox 11">
            <a:extLst>
              <a:ext uri="{FF2B5EF4-FFF2-40B4-BE49-F238E27FC236}">
                <a16:creationId xmlns:a16="http://schemas.microsoft.com/office/drawing/2014/main" id="{2C91A508-0912-4E7E-5FAE-E7CFB0A4040A}"/>
              </a:ext>
            </a:extLst>
          </p:cNvPr>
          <p:cNvSpPr txBox="1"/>
          <p:nvPr/>
        </p:nvSpPr>
        <p:spPr>
          <a:xfrm>
            <a:off x="647700" y="3034324"/>
            <a:ext cx="7007046" cy="2308324"/>
          </a:xfrm>
          <a:prstGeom prst="rect">
            <a:avLst/>
          </a:prstGeom>
          <a:noFill/>
          <a:effectLst/>
        </p:spPr>
        <p:txBody>
          <a:bodyPr wrap="square">
            <a:spAutoFit/>
          </a:bodyPr>
          <a:lstStyle/>
          <a:p>
            <a:pPr algn="l"/>
            <a:r>
              <a:rPr lang="en-US" b="1" i="0" u="none" strike="noStrike" baseline="0" dirty="0"/>
              <a:t>EDWARD readout</a:t>
            </a:r>
            <a:r>
              <a:rPr lang="en-US" b="0" i="0" u="none" strike="noStrike" baseline="0" dirty="0"/>
              <a:t>:</a:t>
            </a:r>
            <a:endParaRPr lang="en-US" dirty="0"/>
          </a:p>
          <a:p>
            <a:pPr marL="285750" indent="-285750">
              <a:buFont typeface="Wingdings" panose="05000000000000000000" pitchFamily="2" charset="2"/>
              <a:buChar char="Ø"/>
            </a:pPr>
            <a:r>
              <a:rPr lang="en-US" dirty="0"/>
              <a:t>Fully Scalable with the number of pixels</a:t>
            </a:r>
          </a:p>
          <a:p>
            <a:pPr marL="285750" indent="-285750">
              <a:buFont typeface="Wingdings" panose="05000000000000000000" pitchFamily="2" charset="2"/>
              <a:buChar char="Ø"/>
            </a:pPr>
            <a:r>
              <a:rPr lang="en-US" dirty="0"/>
              <a:t>In-pixel logic with Arbitration tree to provide access to each pixel</a:t>
            </a:r>
          </a:p>
          <a:p>
            <a:pPr marL="285750" indent="-285750" algn="l">
              <a:buFont typeface="Wingdings" panose="05000000000000000000" pitchFamily="2" charset="2"/>
              <a:buChar char="Ø"/>
            </a:pPr>
            <a:r>
              <a:rPr lang="en-US" dirty="0"/>
              <a:t>Analog data bus and digital data bus</a:t>
            </a:r>
          </a:p>
          <a:p>
            <a:pPr marL="285750" indent="-285750">
              <a:buFont typeface="Wingdings" panose="05000000000000000000" pitchFamily="2" charset="2"/>
              <a:buChar char="Ø"/>
            </a:pPr>
            <a:r>
              <a:rPr lang="en-US" dirty="0"/>
              <a:t>Design defined by geometry constraint</a:t>
            </a:r>
          </a:p>
          <a:p>
            <a:pPr marL="285750" indent="-285750">
              <a:buFont typeface="Wingdings" panose="05000000000000000000" pitchFamily="2" charset="2"/>
              <a:buChar char="Ø"/>
            </a:pPr>
            <a:r>
              <a:rPr lang="en-US" dirty="0"/>
              <a:t>Physical design with automatic P&amp;R tools (ensure timing requirements </a:t>
            </a:r>
          </a:p>
          <a:p>
            <a:pPr marL="285750" indent="-285750" algn="l">
              <a:buFont typeface="Wingdings" panose="05000000000000000000" pitchFamily="2" charset="2"/>
              <a:buChar char="Ø"/>
            </a:pPr>
            <a:r>
              <a:rPr lang="en-US" dirty="0"/>
              <a:t>Ideal for In-pixel ADC (future developments)</a:t>
            </a:r>
          </a:p>
        </p:txBody>
      </p:sp>
      <p:sp>
        <p:nvSpPr>
          <p:cNvPr id="13" name="TextBox 12">
            <a:extLst>
              <a:ext uri="{FF2B5EF4-FFF2-40B4-BE49-F238E27FC236}">
                <a16:creationId xmlns:a16="http://schemas.microsoft.com/office/drawing/2014/main" id="{4EA4406D-85D2-D19C-DAED-4E011D33C2AB}"/>
              </a:ext>
            </a:extLst>
          </p:cNvPr>
          <p:cNvSpPr txBox="1"/>
          <p:nvPr/>
        </p:nvSpPr>
        <p:spPr>
          <a:xfrm>
            <a:off x="413680" y="6082679"/>
            <a:ext cx="3289683" cy="646331"/>
          </a:xfrm>
          <a:prstGeom prst="rect">
            <a:avLst/>
          </a:prstGeom>
          <a:noFill/>
        </p:spPr>
        <p:txBody>
          <a:bodyPr wrap="none" rtlCol="0">
            <a:spAutoFit/>
          </a:bodyPr>
          <a:lstStyle/>
          <a:p>
            <a:r>
              <a:rPr lang="en-US" sz="1200" dirty="0"/>
              <a:t>[ᙂ]Event driven readout architecture with </a:t>
            </a:r>
          </a:p>
          <a:p>
            <a:r>
              <a:rPr lang="en-US" sz="1200" dirty="0"/>
              <a:t>non-priority arbitration for radiation detectors, </a:t>
            </a:r>
          </a:p>
          <a:p>
            <a:r>
              <a:rPr lang="da-DK" sz="1200" b="0" i="0" dirty="0">
                <a:effectLst/>
              </a:rPr>
              <a:t>D.S. Gorni </a:t>
            </a:r>
            <a:r>
              <a:rPr lang="da-DK" sz="1200" b="0" i="1" dirty="0">
                <a:effectLst/>
              </a:rPr>
              <a:t>et al</a:t>
            </a:r>
            <a:r>
              <a:rPr lang="da-DK" sz="1200" b="0" i="0" dirty="0">
                <a:effectLst/>
              </a:rPr>
              <a:t> 2022 </a:t>
            </a:r>
            <a:r>
              <a:rPr lang="da-DK" sz="1200" b="0" i="1" dirty="0">
                <a:effectLst/>
              </a:rPr>
              <a:t>JINST</a:t>
            </a:r>
            <a:r>
              <a:rPr lang="da-DK" sz="1200" b="0" i="0" dirty="0">
                <a:effectLst/>
              </a:rPr>
              <a:t> </a:t>
            </a:r>
            <a:r>
              <a:rPr lang="da-DK" sz="1200" b="1" i="0" dirty="0">
                <a:effectLst/>
              </a:rPr>
              <a:t>17</a:t>
            </a:r>
            <a:r>
              <a:rPr lang="da-DK" sz="1200" b="0" i="0" dirty="0">
                <a:effectLst/>
              </a:rPr>
              <a:t> C04027</a:t>
            </a:r>
            <a:endParaRPr lang="en-US" sz="1200" dirty="0"/>
          </a:p>
        </p:txBody>
      </p:sp>
      <p:sp>
        <p:nvSpPr>
          <p:cNvPr id="2" name="TextBox 1">
            <a:extLst>
              <a:ext uri="{FF2B5EF4-FFF2-40B4-BE49-F238E27FC236}">
                <a16:creationId xmlns:a16="http://schemas.microsoft.com/office/drawing/2014/main" id="{24C7503E-7A30-603B-A6EF-250561C8E663}"/>
              </a:ext>
            </a:extLst>
          </p:cNvPr>
          <p:cNvSpPr txBox="1"/>
          <p:nvPr/>
        </p:nvSpPr>
        <p:spPr>
          <a:xfrm>
            <a:off x="754603" y="5466214"/>
            <a:ext cx="7007046" cy="369332"/>
          </a:xfrm>
          <a:prstGeom prst="rect">
            <a:avLst/>
          </a:prstGeom>
          <a:noFill/>
        </p:spPr>
        <p:txBody>
          <a:bodyPr wrap="none" rtlCol="0">
            <a:spAutoFit/>
          </a:bodyPr>
          <a:lstStyle/>
          <a:p>
            <a:r>
              <a:rPr lang="en-US" b="1" u="sng" dirty="0"/>
              <a:t>First Physical implementation (1k pixel) submitted March 2023</a:t>
            </a:r>
          </a:p>
        </p:txBody>
      </p:sp>
    </p:spTree>
    <p:extLst>
      <p:ext uri="{BB962C8B-B14F-4D97-AF65-F5344CB8AC3E}">
        <p14:creationId xmlns:p14="http://schemas.microsoft.com/office/powerpoint/2010/main" val="2708316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25</a:t>
            </a:fld>
            <a:endParaRPr lang="en-US">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630142" cy="1947460"/>
          </a:xfrm>
        </p:spPr>
        <p:txBody>
          <a:bodyPr>
            <a:normAutofit/>
          </a:bodyPr>
          <a:lstStyle/>
          <a:p>
            <a:pPr marL="0" indent="0" algn="l" rtl="0" eaLnBrk="1" latinLnBrk="0" hangingPunct="1">
              <a:lnSpc>
                <a:spcPct val="90000"/>
              </a:lnSpc>
              <a:spcBef>
                <a:spcPts val="1000"/>
              </a:spcBef>
              <a:spcAft>
                <a:spcPts val="0"/>
              </a:spcAft>
            </a:pPr>
            <a:r>
              <a:rPr lang="en-US" sz="6000" kern="1200" dirty="0">
                <a:solidFill>
                  <a:srgbClr val="FFFFFF"/>
                </a:solidFill>
                <a:effectLst/>
                <a:latin typeface="Arial" panose="020B0604020202020204" pitchFamily="34" charset="0"/>
                <a:ea typeface="+mn-ea"/>
                <a:cs typeface="+mn-cs"/>
              </a:rPr>
              <a:t>HEXID demonstrator</a:t>
            </a:r>
            <a:br>
              <a:rPr lang="en-US" sz="6000" kern="1200" dirty="0">
                <a:solidFill>
                  <a:srgbClr val="FFFFFF"/>
                </a:solidFill>
                <a:effectLst/>
                <a:latin typeface="Arial" panose="020B0604020202020204" pitchFamily="34" charset="0"/>
                <a:ea typeface="+mn-ea"/>
                <a:cs typeface="+mn-cs"/>
              </a:rPr>
            </a:br>
            <a:r>
              <a:rPr lang="en-US" sz="6000" kern="1200" dirty="0">
                <a:solidFill>
                  <a:srgbClr val="FFFFFF"/>
                </a:solidFill>
                <a:effectLst/>
                <a:latin typeface="Arial" panose="020B0604020202020204" pitchFamily="34" charset="0"/>
                <a:ea typeface="+mn-ea"/>
                <a:cs typeface="+mn-cs"/>
              </a:rPr>
              <a:t>8x8 pixels</a:t>
            </a:r>
            <a:endParaRPr lang="en-US" dirty="0"/>
          </a:p>
        </p:txBody>
      </p:sp>
    </p:spTree>
    <p:extLst>
      <p:ext uri="{BB962C8B-B14F-4D97-AF65-F5344CB8AC3E}">
        <p14:creationId xmlns:p14="http://schemas.microsoft.com/office/powerpoint/2010/main" val="153938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802714-5B23-B301-3037-087678B84BF1}"/>
              </a:ext>
            </a:extLst>
          </p:cNvPr>
          <p:cNvSpPr>
            <a:spLocks noGrp="1"/>
          </p:cNvSpPr>
          <p:nvPr>
            <p:ph type="sldNum" sz="quarter" idx="4"/>
          </p:nvPr>
        </p:nvSpPr>
        <p:spPr/>
        <p:txBody>
          <a:bodyPr/>
          <a:lstStyle/>
          <a:p>
            <a:fld id="{933A556B-7C63-244D-9B7C-B0EA8042B330}" type="slidenum">
              <a:rPr lang="en-US" smtClean="0"/>
              <a:pPr/>
              <a:t>26</a:t>
            </a:fld>
            <a:endParaRPr lang="en-US" sz="1000"/>
          </a:p>
        </p:txBody>
      </p:sp>
      <p:pic>
        <p:nvPicPr>
          <p:cNvPr id="5" name="Picture 4">
            <a:extLst>
              <a:ext uri="{FF2B5EF4-FFF2-40B4-BE49-F238E27FC236}">
                <a16:creationId xmlns:a16="http://schemas.microsoft.com/office/drawing/2014/main" id="{929D6D3F-2D2C-B8F9-ED33-B2A357F6C81D}"/>
              </a:ext>
            </a:extLst>
          </p:cNvPr>
          <p:cNvPicPr>
            <a:picLocks noChangeAspect="1"/>
          </p:cNvPicPr>
          <p:nvPr/>
        </p:nvPicPr>
        <p:blipFill>
          <a:blip r:embed="rId2"/>
          <a:stretch>
            <a:fillRect/>
          </a:stretch>
        </p:blipFill>
        <p:spPr>
          <a:xfrm>
            <a:off x="1288074" y="1111732"/>
            <a:ext cx="7871049" cy="4748649"/>
          </a:xfrm>
          <a:prstGeom prst="rect">
            <a:avLst/>
          </a:prstGeom>
        </p:spPr>
      </p:pic>
      <p:sp>
        <p:nvSpPr>
          <p:cNvPr id="6" name="Title 1">
            <a:extLst>
              <a:ext uri="{FF2B5EF4-FFF2-40B4-BE49-F238E27FC236}">
                <a16:creationId xmlns:a16="http://schemas.microsoft.com/office/drawing/2014/main" id="{4E15F487-4EED-2B63-D8D3-5CBD2EAC348D}"/>
              </a:ext>
            </a:extLst>
          </p:cNvPr>
          <p:cNvSpPr txBox="1">
            <a:spLocks/>
          </p:cNvSpPr>
          <p:nvPr/>
        </p:nvSpPr>
        <p:spPr>
          <a:xfrm>
            <a:off x="647700" y="-206138"/>
            <a:ext cx="11049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800" dirty="0">
                <a:solidFill>
                  <a:schemeClr val="accent5"/>
                </a:solidFill>
                <a:cs typeface="Calibri" panose="020F0502020204030204" pitchFamily="34" charset="0"/>
              </a:rPr>
              <a:t>HEXID test chip</a:t>
            </a:r>
          </a:p>
        </p:txBody>
      </p:sp>
      <p:cxnSp>
        <p:nvCxnSpPr>
          <p:cNvPr id="8" name="Straight Arrow Connector 7">
            <a:extLst>
              <a:ext uri="{FF2B5EF4-FFF2-40B4-BE49-F238E27FC236}">
                <a16:creationId xmlns:a16="http://schemas.microsoft.com/office/drawing/2014/main" id="{42F6542A-19C9-544C-5609-A16073E166D5}"/>
              </a:ext>
            </a:extLst>
          </p:cNvPr>
          <p:cNvCxnSpPr/>
          <p:nvPr/>
        </p:nvCxnSpPr>
        <p:spPr>
          <a:xfrm>
            <a:off x="1356449" y="1017156"/>
            <a:ext cx="7600950" cy="0"/>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363F73A-1B14-32D1-5ADC-9592196712AB}"/>
              </a:ext>
            </a:extLst>
          </p:cNvPr>
          <p:cNvSpPr txBox="1"/>
          <p:nvPr/>
        </p:nvSpPr>
        <p:spPr>
          <a:xfrm>
            <a:off x="4874784" y="647824"/>
            <a:ext cx="697627" cy="369332"/>
          </a:xfrm>
          <a:prstGeom prst="rect">
            <a:avLst/>
          </a:prstGeom>
          <a:noFill/>
        </p:spPr>
        <p:txBody>
          <a:bodyPr wrap="none" rtlCol="0">
            <a:spAutoFit/>
          </a:bodyPr>
          <a:lstStyle/>
          <a:p>
            <a:r>
              <a:rPr lang="en-US" dirty="0">
                <a:solidFill>
                  <a:schemeClr val="accent2"/>
                </a:solidFill>
              </a:rPr>
              <a:t>5mm</a:t>
            </a:r>
          </a:p>
        </p:txBody>
      </p:sp>
      <p:cxnSp>
        <p:nvCxnSpPr>
          <p:cNvPr id="10" name="Straight Arrow Connector 9">
            <a:extLst>
              <a:ext uri="{FF2B5EF4-FFF2-40B4-BE49-F238E27FC236}">
                <a16:creationId xmlns:a16="http://schemas.microsoft.com/office/drawing/2014/main" id="{FB7462FE-472F-2525-D26F-61CE17A0FC7E}"/>
              </a:ext>
            </a:extLst>
          </p:cNvPr>
          <p:cNvCxnSpPr>
            <a:cxnSpLocks/>
          </p:cNvCxnSpPr>
          <p:nvPr/>
        </p:nvCxnSpPr>
        <p:spPr>
          <a:xfrm>
            <a:off x="1051649" y="1111732"/>
            <a:ext cx="0" cy="4690825"/>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A55F31F-571D-B15A-3CB6-913A36ECCECE}"/>
              </a:ext>
            </a:extLst>
          </p:cNvPr>
          <p:cNvSpPr txBox="1"/>
          <p:nvPr/>
        </p:nvSpPr>
        <p:spPr>
          <a:xfrm>
            <a:off x="354022" y="3061743"/>
            <a:ext cx="697627" cy="369332"/>
          </a:xfrm>
          <a:prstGeom prst="rect">
            <a:avLst/>
          </a:prstGeom>
          <a:noFill/>
        </p:spPr>
        <p:txBody>
          <a:bodyPr wrap="none" rtlCol="0">
            <a:spAutoFit/>
          </a:bodyPr>
          <a:lstStyle/>
          <a:p>
            <a:r>
              <a:rPr lang="en-US" dirty="0">
                <a:solidFill>
                  <a:schemeClr val="accent2"/>
                </a:solidFill>
              </a:rPr>
              <a:t>3mm</a:t>
            </a:r>
          </a:p>
        </p:txBody>
      </p:sp>
      <p:sp>
        <p:nvSpPr>
          <p:cNvPr id="14" name="TextBox 13">
            <a:extLst>
              <a:ext uri="{FF2B5EF4-FFF2-40B4-BE49-F238E27FC236}">
                <a16:creationId xmlns:a16="http://schemas.microsoft.com/office/drawing/2014/main" id="{E6090F5B-48A2-096E-F81B-DE4B7EC9EF47}"/>
              </a:ext>
            </a:extLst>
          </p:cNvPr>
          <p:cNvSpPr txBox="1"/>
          <p:nvPr/>
        </p:nvSpPr>
        <p:spPr>
          <a:xfrm>
            <a:off x="2023199" y="2342719"/>
            <a:ext cx="1556773" cy="369332"/>
          </a:xfrm>
          <a:prstGeom prst="rect">
            <a:avLst/>
          </a:prstGeom>
          <a:noFill/>
        </p:spPr>
        <p:txBody>
          <a:bodyPr wrap="none" rtlCol="0">
            <a:spAutoFit/>
          </a:bodyPr>
          <a:lstStyle/>
          <a:p>
            <a:r>
              <a:rPr lang="en-US" b="1" dirty="0">
                <a:solidFill>
                  <a:srgbClr val="FF0000"/>
                </a:solidFill>
              </a:rPr>
              <a:t>Test </a:t>
            </a:r>
            <a:r>
              <a:rPr lang="en-US" b="1" dirty="0" err="1">
                <a:solidFill>
                  <a:srgbClr val="FF0000"/>
                </a:solidFill>
              </a:rPr>
              <a:t>struc</a:t>
            </a:r>
            <a:r>
              <a:rPr lang="en-US" b="1" dirty="0">
                <a:solidFill>
                  <a:srgbClr val="FF0000"/>
                </a:solidFill>
              </a:rPr>
              <a:t>. A</a:t>
            </a:r>
          </a:p>
        </p:txBody>
      </p:sp>
      <p:sp>
        <p:nvSpPr>
          <p:cNvPr id="15" name="TextBox 14">
            <a:extLst>
              <a:ext uri="{FF2B5EF4-FFF2-40B4-BE49-F238E27FC236}">
                <a16:creationId xmlns:a16="http://schemas.microsoft.com/office/drawing/2014/main" id="{DEF60E56-FA49-6EFE-9FB7-28A9E49B6741}"/>
              </a:ext>
            </a:extLst>
          </p:cNvPr>
          <p:cNvSpPr txBox="1"/>
          <p:nvPr/>
        </p:nvSpPr>
        <p:spPr>
          <a:xfrm>
            <a:off x="6982453" y="2342719"/>
            <a:ext cx="1565365" cy="369332"/>
          </a:xfrm>
          <a:prstGeom prst="rect">
            <a:avLst/>
          </a:prstGeom>
          <a:noFill/>
        </p:spPr>
        <p:txBody>
          <a:bodyPr wrap="none" rtlCol="0">
            <a:spAutoFit/>
          </a:bodyPr>
          <a:lstStyle/>
          <a:p>
            <a:r>
              <a:rPr lang="en-US" b="1" dirty="0">
                <a:solidFill>
                  <a:srgbClr val="FF0000"/>
                </a:solidFill>
              </a:rPr>
              <a:t>Test </a:t>
            </a:r>
            <a:r>
              <a:rPr lang="en-US" b="1" dirty="0" err="1">
                <a:solidFill>
                  <a:srgbClr val="FF0000"/>
                </a:solidFill>
              </a:rPr>
              <a:t>struc</a:t>
            </a:r>
            <a:r>
              <a:rPr lang="en-US" b="1" dirty="0">
                <a:solidFill>
                  <a:srgbClr val="FF0000"/>
                </a:solidFill>
              </a:rPr>
              <a:t>. B</a:t>
            </a:r>
          </a:p>
        </p:txBody>
      </p:sp>
      <p:sp>
        <p:nvSpPr>
          <p:cNvPr id="16" name="TextBox 15">
            <a:extLst>
              <a:ext uri="{FF2B5EF4-FFF2-40B4-BE49-F238E27FC236}">
                <a16:creationId xmlns:a16="http://schemas.microsoft.com/office/drawing/2014/main" id="{E85AA618-B548-2BAD-5D87-61BAC83FC0A6}"/>
              </a:ext>
            </a:extLst>
          </p:cNvPr>
          <p:cNvSpPr txBox="1"/>
          <p:nvPr/>
        </p:nvSpPr>
        <p:spPr>
          <a:xfrm>
            <a:off x="7829588" y="4666819"/>
            <a:ext cx="1249060" cy="369332"/>
          </a:xfrm>
          <a:prstGeom prst="rect">
            <a:avLst/>
          </a:prstGeom>
          <a:noFill/>
        </p:spPr>
        <p:txBody>
          <a:bodyPr wrap="none" rtlCol="0">
            <a:spAutoFit/>
          </a:bodyPr>
          <a:lstStyle/>
          <a:p>
            <a:r>
              <a:rPr lang="en-US" b="1" dirty="0">
                <a:solidFill>
                  <a:srgbClr val="FF0000"/>
                </a:solidFill>
              </a:rPr>
              <a:t>Periphery</a:t>
            </a:r>
          </a:p>
        </p:txBody>
      </p:sp>
      <p:sp>
        <p:nvSpPr>
          <p:cNvPr id="18" name="Rectangle 17">
            <a:extLst>
              <a:ext uri="{FF2B5EF4-FFF2-40B4-BE49-F238E27FC236}">
                <a16:creationId xmlns:a16="http://schemas.microsoft.com/office/drawing/2014/main" id="{70F338E5-F173-B703-883E-8667738FC1D2}"/>
              </a:ext>
            </a:extLst>
          </p:cNvPr>
          <p:cNvSpPr/>
          <p:nvPr/>
        </p:nvSpPr>
        <p:spPr>
          <a:xfrm>
            <a:off x="2489924" y="4317331"/>
            <a:ext cx="5276850" cy="981075"/>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8E3769-3F4A-2987-C85B-6C9CB1B1BE16}"/>
              </a:ext>
            </a:extLst>
          </p:cNvPr>
          <p:cNvSpPr txBox="1"/>
          <p:nvPr/>
        </p:nvSpPr>
        <p:spPr>
          <a:xfrm>
            <a:off x="4444436" y="1854783"/>
            <a:ext cx="1710725" cy="369332"/>
          </a:xfrm>
          <a:prstGeom prst="rect">
            <a:avLst/>
          </a:prstGeom>
          <a:noFill/>
        </p:spPr>
        <p:txBody>
          <a:bodyPr wrap="none" rtlCol="0">
            <a:spAutoFit/>
          </a:bodyPr>
          <a:lstStyle/>
          <a:p>
            <a:r>
              <a:rPr lang="en-US" b="1" dirty="0">
                <a:solidFill>
                  <a:srgbClr val="FF0000"/>
                </a:solidFill>
              </a:rPr>
              <a:t>Pixel area 8x8</a:t>
            </a:r>
          </a:p>
        </p:txBody>
      </p:sp>
      <p:sp>
        <p:nvSpPr>
          <p:cNvPr id="20" name="TextBox 19">
            <a:extLst>
              <a:ext uri="{FF2B5EF4-FFF2-40B4-BE49-F238E27FC236}">
                <a16:creationId xmlns:a16="http://schemas.microsoft.com/office/drawing/2014/main" id="{798A9BBB-D655-3085-F2C3-4D935C89A423}"/>
              </a:ext>
            </a:extLst>
          </p:cNvPr>
          <p:cNvSpPr txBox="1"/>
          <p:nvPr/>
        </p:nvSpPr>
        <p:spPr>
          <a:xfrm>
            <a:off x="571500" y="6435067"/>
            <a:ext cx="5964197" cy="369332"/>
          </a:xfrm>
          <a:prstGeom prst="rect">
            <a:avLst/>
          </a:prstGeom>
          <a:noFill/>
        </p:spPr>
        <p:txBody>
          <a:bodyPr wrap="none" rtlCol="0">
            <a:spAutoFit/>
          </a:bodyPr>
          <a:lstStyle/>
          <a:p>
            <a:r>
              <a:rPr lang="en-US" dirty="0"/>
              <a:t>Expected submission: Aug 2023, MPW run, TSMS 65nm</a:t>
            </a:r>
          </a:p>
        </p:txBody>
      </p:sp>
      <p:sp>
        <p:nvSpPr>
          <p:cNvPr id="21" name="Left Brace 20">
            <a:extLst>
              <a:ext uri="{FF2B5EF4-FFF2-40B4-BE49-F238E27FC236}">
                <a16:creationId xmlns:a16="http://schemas.microsoft.com/office/drawing/2014/main" id="{D80BA263-5507-4C75-4CD9-E8F9800BDB4F}"/>
              </a:ext>
            </a:extLst>
          </p:cNvPr>
          <p:cNvSpPr/>
          <p:nvPr/>
        </p:nvSpPr>
        <p:spPr>
          <a:xfrm>
            <a:off x="9221937" y="4317331"/>
            <a:ext cx="381000" cy="108585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B603C903-E95D-71DA-BDE7-40A4D06664BB}"/>
              </a:ext>
            </a:extLst>
          </p:cNvPr>
          <p:cNvSpPr txBox="1"/>
          <p:nvPr/>
        </p:nvSpPr>
        <p:spPr>
          <a:xfrm>
            <a:off x="9824174" y="4248057"/>
            <a:ext cx="1954381" cy="1200329"/>
          </a:xfrm>
          <a:prstGeom prst="rect">
            <a:avLst/>
          </a:prstGeom>
          <a:noFill/>
        </p:spPr>
        <p:txBody>
          <a:bodyPr wrap="none" rtlCol="0">
            <a:spAutoFit/>
          </a:bodyPr>
          <a:lstStyle/>
          <a:p>
            <a:r>
              <a:rPr lang="en-US" dirty="0">
                <a:solidFill>
                  <a:srgbClr val="FF0000"/>
                </a:solidFill>
              </a:rPr>
              <a:t>BGR, DACs</a:t>
            </a:r>
          </a:p>
          <a:p>
            <a:r>
              <a:rPr lang="en-US" dirty="0">
                <a:solidFill>
                  <a:srgbClr val="FF0000"/>
                </a:solidFill>
              </a:rPr>
              <a:t>OUTPUT BUFF,</a:t>
            </a:r>
          </a:p>
          <a:p>
            <a:r>
              <a:rPr lang="en-US" dirty="0">
                <a:solidFill>
                  <a:srgbClr val="FF0000"/>
                </a:solidFill>
              </a:rPr>
              <a:t>CLK Receiver,</a:t>
            </a:r>
          </a:p>
          <a:p>
            <a:r>
              <a:rPr lang="en-US" dirty="0">
                <a:solidFill>
                  <a:srgbClr val="FF0000"/>
                </a:solidFill>
              </a:rPr>
              <a:t>Global Logic, I2C</a:t>
            </a:r>
          </a:p>
        </p:txBody>
      </p:sp>
    </p:spTree>
    <p:extLst>
      <p:ext uri="{BB962C8B-B14F-4D97-AF65-F5344CB8AC3E}">
        <p14:creationId xmlns:p14="http://schemas.microsoft.com/office/powerpoint/2010/main" val="3076237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2956BE-FC76-086F-3392-4CA382E42192}"/>
              </a:ext>
            </a:extLst>
          </p:cNvPr>
          <p:cNvSpPr>
            <a:spLocks noGrp="1"/>
          </p:cNvSpPr>
          <p:nvPr>
            <p:ph type="sldNum" sz="quarter" idx="4"/>
          </p:nvPr>
        </p:nvSpPr>
        <p:spPr/>
        <p:txBody>
          <a:bodyPr/>
          <a:lstStyle/>
          <a:p>
            <a:fld id="{933A556B-7C63-244D-9B7C-B0EA8042B330}" type="slidenum">
              <a:rPr lang="en-US" smtClean="0"/>
              <a:pPr/>
              <a:t>27</a:t>
            </a:fld>
            <a:endParaRPr lang="en-US" sz="1000"/>
          </a:p>
        </p:txBody>
      </p:sp>
      <p:pic>
        <p:nvPicPr>
          <p:cNvPr id="5" name="Picture 4" descr="Diagram&#10;&#10;Description automatically generated">
            <a:extLst>
              <a:ext uri="{FF2B5EF4-FFF2-40B4-BE49-F238E27FC236}">
                <a16:creationId xmlns:a16="http://schemas.microsoft.com/office/drawing/2014/main" id="{0931B2D2-001F-5630-221D-87D69DCAEAD4}"/>
              </a:ext>
            </a:extLst>
          </p:cNvPr>
          <p:cNvPicPr>
            <a:picLocks noChangeAspect="1"/>
          </p:cNvPicPr>
          <p:nvPr/>
        </p:nvPicPr>
        <p:blipFill rotWithShape="1">
          <a:blip r:embed="rId2"/>
          <a:srcRect l="28047" t="10014" r="28828" b="10014"/>
          <a:stretch/>
        </p:blipFill>
        <p:spPr>
          <a:xfrm>
            <a:off x="5505449" y="936625"/>
            <a:ext cx="6606859" cy="5745095"/>
          </a:xfrm>
          <a:prstGeom prst="rect">
            <a:avLst/>
          </a:prstGeom>
        </p:spPr>
      </p:pic>
      <p:sp>
        <p:nvSpPr>
          <p:cNvPr id="6" name="Title 1">
            <a:extLst>
              <a:ext uri="{FF2B5EF4-FFF2-40B4-BE49-F238E27FC236}">
                <a16:creationId xmlns:a16="http://schemas.microsoft.com/office/drawing/2014/main" id="{07F7B603-1EDB-985C-BB43-D9A06190FF30}"/>
              </a:ext>
            </a:extLst>
          </p:cNvPr>
          <p:cNvSpPr txBox="1">
            <a:spLocks/>
          </p:cNvSpPr>
          <p:nvPr/>
        </p:nvSpPr>
        <p:spPr>
          <a:xfrm>
            <a:off x="647700" y="-206138"/>
            <a:ext cx="11049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800" dirty="0">
                <a:solidFill>
                  <a:schemeClr val="accent5"/>
                </a:solidFill>
                <a:cs typeface="Calibri" panose="020F0502020204030204" pitchFamily="34" charset="0"/>
              </a:rPr>
              <a:t>HEXID pixel</a:t>
            </a:r>
          </a:p>
        </p:txBody>
      </p:sp>
      <p:pic>
        <p:nvPicPr>
          <p:cNvPr id="7" name="Picture 6">
            <a:extLst>
              <a:ext uri="{FF2B5EF4-FFF2-40B4-BE49-F238E27FC236}">
                <a16:creationId xmlns:a16="http://schemas.microsoft.com/office/drawing/2014/main" id="{46C414C8-53CC-BCE0-6601-AA9DB8E1E8E6}"/>
              </a:ext>
            </a:extLst>
          </p:cNvPr>
          <p:cNvPicPr>
            <a:picLocks noChangeAspect="1"/>
          </p:cNvPicPr>
          <p:nvPr/>
        </p:nvPicPr>
        <p:blipFill>
          <a:blip r:embed="rId3"/>
          <a:stretch>
            <a:fillRect/>
          </a:stretch>
        </p:blipFill>
        <p:spPr>
          <a:xfrm>
            <a:off x="647700" y="2353495"/>
            <a:ext cx="3990460" cy="3532955"/>
          </a:xfrm>
          <a:prstGeom prst="rect">
            <a:avLst/>
          </a:prstGeom>
        </p:spPr>
      </p:pic>
      <p:sp>
        <p:nvSpPr>
          <p:cNvPr id="8" name="Oval 7">
            <a:extLst>
              <a:ext uri="{FF2B5EF4-FFF2-40B4-BE49-F238E27FC236}">
                <a16:creationId xmlns:a16="http://schemas.microsoft.com/office/drawing/2014/main" id="{93539725-35EC-1CA6-DB6E-ED64196F30FA}"/>
              </a:ext>
            </a:extLst>
          </p:cNvPr>
          <p:cNvSpPr/>
          <p:nvPr/>
        </p:nvSpPr>
        <p:spPr>
          <a:xfrm>
            <a:off x="2642930" y="3553234"/>
            <a:ext cx="1238250" cy="113347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660C5C8-DC03-2C91-B9B0-906254549791}"/>
              </a:ext>
            </a:extLst>
          </p:cNvPr>
          <p:cNvCxnSpPr>
            <a:stCxn id="8" idx="0"/>
          </p:cNvCxnSpPr>
          <p:nvPr/>
        </p:nvCxnSpPr>
        <p:spPr>
          <a:xfrm flipV="1">
            <a:off x="3262055" y="1447800"/>
            <a:ext cx="2405320" cy="2105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23AE16-B7C9-6C64-4D89-EC93ABC31E1C}"/>
              </a:ext>
            </a:extLst>
          </p:cNvPr>
          <p:cNvCxnSpPr>
            <a:cxnSpLocks/>
            <a:stCxn id="8" idx="4"/>
          </p:cNvCxnSpPr>
          <p:nvPr/>
        </p:nvCxnSpPr>
        <p:spPr>
          <a:xfrm>
            <a:off x="3262055" y="4686709"/>
            <a:ext cx="2319595" cy="16183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D06BF4A4-C179-4F51-977A-A4A37141CEDD}"/>
              </a:ext>
            </a:extLst>
          </p:cNvPr>
          <p:cNvSpPr/>
          <p:nvPr/>
        </p:nvSpPr>
        <p:spPr>
          <a:xfrm>
            <a:off x="5600700" y="1704975"/>
            <a:ext cx="3124200" cy="4029075"/>
          </a:xfrm>
          <a:custGeom>
            <a:avLst/>
            <a:gdLst>
              <a:gd name="connsiteX0" fmla="*/ 0 w 3124200"/>
              <a:gd name="connsiteY0" fmla="*/ 0 h 4029075"/>
              <a:gd name="connsiteX1" fmla="*/ 2533650 w 3124200"/>
              <a:gd name="connsiteY1" fmla="*/ 28575 h 4029075"/>
              <a:gd name="connsiteX2" fmla="*/ 2600325 w 3124200"/>
              <a:gd name="connsiteY2" fmla="*/ 1285875 h 4029075"/>
              <a:gd name="connsiteX3" fmla="*/ 3057525 w 3124200"/>
              <a:gd name="connsiteY3" fmla="*/ 1295400 h 4029075"/>
              <a:gd name="connsiteX4" fmla="*/ 3124200 w 3124200"/>
              <a:gd name="connsiteY4" fmla="*/ 2771775 h 4029075"/>
              <a:gd name="connsiteX5" fmla="*/ 2505075 w 3124200"/>
              <a:gd name="connsiteY5" fmla="*/ 2828925 h 4029075"/>
              <a:gd name="connsiteX6" fmla="*/ 2562225 w 3124200"/>
              <a:gd name="connsiteY6" fmla="*/ 4019550 h 4029075"/>
              <a:gd name="connsiteX7" fmla="*/ 76200 w 3124200"/>
              <a:gd name="connsiteY7" fmla="*/ 4029075 h 4029075"/>
              <a:gd name="connsiteX8" fmla="*/ 0 w 3124200"/>
              <a:gd name="connsiteY8" fmla="*/ 0 h 402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200" h="4029075">
                <a:moveTo>
                  <a:pt x="0" y="0"/>
                </a:moveTo>
                <a:lnTo>
                  <a:pt x="2533650" y="28575"/>
                </a:lnTo>
                <a:lnTo>
                  <a:pt x="2600325" y="1285875"/>
                </a:lnTo>
                <a:lnTo>
                  <a:pt x="3057525" y="1295400"/>
                </a:lnTo>
                <a:lnTo>
                  <a:pt x="3124200" y="2771775"/>
                </a:lnTo>
                <a:lnTo>
                  <a:pt x="2505075" y="2828925"/>
                </a:lnTo>
                <a:lnTo>
                  <a:pt x="2562225" y="4019550"/>
                </a:lnTo>
                <a:lnTo>
                  <a:pt x="76200" y="4029075"/>
                </a:lnTo>
                <a:lnTo>
                  <a:pt x="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5AA7761-3DA8-28A0-D070-2013FCED2259}"/>
              </a:ext>
            </a:extLst>
          </p:cNvPr>
          <p:cNvSpPr txBox="1"/>
          <p:nvPr/>
        </p:nvSpPr>
        <p:spPr>
          <a:xfrm>
            <a:off x="6418191" y="1830275"/>
            <a:ext cx="942887" cy="523220"/>
          </a:xfrm>
          <a:prstGeom prst="rect">
            <a:avLst/>
          </a:prstGeom>
          <a:noFill/>
        </p:spPr>
        <p:txBody>
          <a:bodyPr wrap="none" rtlCol="0">
            <a:spAutoFit/>
          </a:bodyPr>
          <a:lstStyle/>
          <a:p>
            <a:r>
              <a:rPr lang="en-US" sz="2800" b="1" dirty="0">
                <a:solidFill>
                  <a:srgbClr val="FF0000"/>
                </a:solidFill>
              </a:rPr>
              <a:t>CSA</a:t>
            </a:r>
          </a:p>
        </p:txBody>
      </p:sp>
      <p:sp>
        <p:nvSpPr>
          <p:cNvPr id="17" name="TextBox 16">
            <a:extLst>
              <a:ext uri="{FF2B5EF4-FFF2-40B4-BE49-F238E27FC236}">
                <a16:creationId xmlns:a16="http://schemas.microsoft.com/office/drawing/2014/main" id="{2A2B4D80-9EE5-A50B-3E04-603EAA228D84}"/>
              </a:ext>
            </a:extLst>
          </p:cNvPr>
          <p:cNvSpPr txBox="1"/>
          <p:nvPr/>
        </p:nvSpPr>
        <p:spPr>
          <a:xfrm>
            <a:off x="8237391" y="2091885"/>
            <a:ext cx="2517036" cy="523220"/>
          </a:xfrm>
          <a:prstGeom prst="rect">
            <a:avLst/>
          </a:prstGeom>
          <a:noFill/>
        </p:spPr>
        <p:txBody>
          <a:bodyPr wrap="none" rtlCol="0">
            <a:spAutoFit/>
          </a:bodyPr>
          <a:lstStyle/>
          <a:p>
            <a:r>
              <a:rPr lang="en-US" sz="2800" b="1" dirty="0">
                <a:solidFill>
                  <a:srgbClr val="00B050"/>
                </a:solidFill>
              </a:rPr>
              <a:t>SHAPER HSP</a:t>
            </a:r>
          </a:p>
        </p:txBody>
      </p:sp>
      <p:sp>
        <p:nvSpPr>
          <p:cNvPr id="18" name="TextBox 17">
            <a:extLst>
              <a:ext uri="{FF2B5EF4-FFF2-40B4-BE49-F238E27FC236}">
                <a16:creationId xmlns:a16="http://schemas.microsoft.com/office/drawing/2014/main" id="{5C760E58-7EAA-C5B6-A549-BACB84C7D507}"/>
              </a:ext>
            </a:extLst>
          </p:cNvPr>
          <p:cNvSpPr txBox="1"/>
          <p:nvPr/>
        </p:nvSpPr>
        <p:spPr>
          <a:xfrm>
            <a:off x="8196005" y="5208580"/>
            <a:ext cx="2517036" cy="523220"/>
          </a:xfrm>
          <a:prstGeom prst="rect">
            <a:avLst/>
          </a:prstGeom>
          <a:noFill/>
        </p:spPr>
        <p:txBody>
          <a:bodyPr wrap="none" rtlCol="0">
            <a:spAutoFit/>
          </a:bodyPr>
          <a:lstStyle/>
          <a:p>
            <a:r>
              <a:rPr lang="en-US" sz="2800" b="1" dirty="0">
                <a:solidFill>
                  <a:schemeClr val="accent4"/>
                </a:solidFill>
              </a:rPr>
              <a:t>SHAPER LSP</a:t>
            </a:r>
          </a:p>
        </p:txBody>
      </p:sp>
      <p:sp>
        <p:nvSpPr>
          <p:cNvPr id="19" name="TextBox 18">
            <a:extLst>
              <a:ext uri="{FF2B5EF4-FFF2-40B4-BE49-F238E27FC236}">
                <a16:creationId xmlns:a16="http://schemas.microsoft.com/office/drawing/2014/main" id="{88A29D68-7630-F791-D060-BA9F67C4B10A}"/>
              </a:ext>
            </a:extLst>
          </p:cNvPr>
          <p:cNvSpPr txBox="1"/>
          <p:nvPr/>
        </p:nvSpPr>
        <p:spPr>
          <a:xfrm>
            <a:off x="10945520" y="3596751"/>
            <a:ext cx="782587" cy="523220"/>
          </a:xfrm>
          <a:prstGeom prst="rect">
            <a:avLst/>
          </a:prstGeom>
          <a:noFill/>
        </p:spPr>
        <p:txBody>
          <a:bodyPr wrap="none" rtlCol="0">
            <a:spAutoFit/>
          </a:bodyPr>
          <a:lstStyle/>
          <a:p>
            <a:r>
              <a:rPr lang="en-US" sz="2800" b="1" dirty="0">
                <a:solidFill>
                  <a:srgbClr val="0070C0"/>
                </a:solidFill>
              </a:rPr>
              <a:t>S/H</a:t>
            </a:r>
          </a:p>
        </p:txBody>
      </p:sp>
      <p:sp>
        <p:nvSpPr>
          <p:cNvPr id="20" name="TextBox 19">
            <a:extLst>
              <a:ext uri="{FF2B5EF4-FFF2-40B4-BE49-F238E27FC236}">
                <a16:creationId xmlns:a16="http://schemas.microsoft.com/office/drawing/2014/main" id="{4C939D6F-509F-758B-C25C-F6776062BAF6}"/>
              </a:ext>
            </a:extLst>
          </p:cNvPr>
          <p:cNvSpPr txBox="1"/>
          <p:nvPr/>
        </p:nvSpPr>
        <p:spPr>
          <a:xfrm>
            <a:off x="8653829" y="3117447"/>
            <a:ext cx="2890471" cy="954107"/>
          </a:xfrm>
          <a:prstGeom prst="rect">
            <a:avLst/>
          </a:prstGeom>
          <a:noFill/>
        </p:spPr>
        <p:txBody>
          <a:bodyPr wrap="none" rtlCol="0">
            <a:spAutoFit/>
          </a:bodyPr>
          <a:lstStyle/>
          <a:p>
            <a:r>
              <a:rPr lang="en-US" sz="2800" b="1" dirty="0">
                <a:solidFill>
                  <a:srgbClr val="002060"/>
                </a:solidFill>
              </a:rPr>
              <a:t>EXT and Timing</a:t>
            </a:r>
          </a:p>
          <a:p>
            <a:r>
              <a:rPr lang="en-US" sz="2800" b="1" dirty="0">
                <a:solidFill>
                  <a:srgbClr val="002060"/>
                </a:solidFill>
              </a:rPr>
              <a:t>Detector</a:t>
            </a:r>
          </a:p>
        </p:txBody>
      </p:sp>
      <p:sp>
        <p:nvSpPr>
          <p:cNvPr id="21" name="TextBox 20">
            <a:extLst>
              <a:ext uri="{FF2B5EF4-FFF2-40B4-BE49-F238E27FC236}">
                <a16:creationId xmlns:a16="http://schemas.microsoft.com/office/drawing/2014/main" id="{DEFE46A6-E29C-1628-D33F-9B8EBDFF2FE7}"/>
              </a:ext>
            </a:extLst>
          </p:cNvPr>
          <p:cNvSpPr txBox="1"/>
          <p:nvPr/>
        </p:nvSpPr>
        <p:spPr>
          <a:xfrm>
            <a:off x="866775" y="866775"/>
            <a:ext cx="4397358" cy="923330"/>
          </a:xfrm>
          <a:prstGeom prst="rect">
            <a:avLst/>
          </a:prstGeom>
          <a:noFill/>
        </p:spPr>
        <p:txBody>
          <a:bodyPr wrap="none" rtlCol="0">
            <a:spAutoFit/>
          </a:bodyPr>
          <a:lstStyle/>
          <a:p>
            <a:pPr marL="285750" indent="-285750">
              <a:buFont typeface="Wingdings" panose="05000000000000000000" pitchFamily="2" charset="2"/>
              <a:buChar char="Ø"/>
            </a:pPr>
            <a:r>
              <a:rPr lang="en-US" dirty="0"/>
              <a:t>~1200 </a:t>
            </a:r>
            <a:r>
              <a:rPr lang="en-US" dirty="0" err="1"/>
              <a:t>Mosfet</a:t>
            </a:r>
            <a:r>
              <a:rPr lang="en-US" dirty="0"/>
              <a:t>/Pixel</a:t>
            </a:r>
          </a:p>
          <a:p>
            <a:pPr marL="285750" indent="-285750">
              <a:buFont typeface="Wingdings" panose="05000000000000000000" pitchFamily="2" charset="2"/>
              <a:buChar char="Ø"/>
            </a:pPr>
            <a:r>
              <a:rPr lang="en-US" dirty="0"/>
              <a:t>Custom Layout, MOMs above </a:t>
            </a:r>
            <a:r>
              <a:rPr lang="en-US" dirty="0" err="1"/>
              <a:t>Mosfets</a:t>
            </a:r>
            <a:endParaRPr lang="en-US" dirty="0"/>
          </a:p>
          <a:p>
            <a:pPr marL="285750" indent="-285750">
              <a:buFont typeface="Wingdings" panose="05000000000000000000" pitchFamily="2" charset="2"/>
              <a:buChar char="Ø"/>
            </a:pPr>
            <a:r>
              <a:rPr lang="en-US" dirty="0"/>
              <a:t>Power consumption: 0.5 </a:t>
            </a:r>
            <a:r>
              <a:rPr lang="en-US" dirty="0" err="1"/>
              <a:t>mW</a:t>
            </a:r>
            <a:r>
              <a:rPr lang="en-US" dirty="0"/>
              <a:t>/pixel</a:t>
            </a:r>
          </a:p>
        </p:txBody>
      </p:sp>
      <p:cxnSp>
        <p:nvCxnSpPr>
          <p:cNvPr id="4" name="Straight Arrow Connector 3">
            <a:extLst>
              <a:ext uri="{FF2B5EF4-FFF2-40B4-BE49-F238E27FC236}">
                <a16:creationId xmlns:a16="http://schemas.microsoft.com/office/drawing/2014/main" id="{0B32CE23-34A9-9D93-9904-B64605ABCACA}"/>
              </a:ext>
            </a:extLst>
          </p:cNvPr>
          <p:cNvCxnSpPr/>
          <p:nvPr/>
        </p:nvCxnSpPr>
        <p:spPr>
          <a:xfrm flipV="1">
            <a:off x="12103430" y="897818"/>
            <a:ext cx="0" cy="574509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283775B-CEE9-21AE-84E2-BC940F24D57C}"/>
              </a:ext>
            </a:extLst>
          </p:cNvPr>
          <p:cNvSpPr txBox="1"/>
          <p:nvPr/>
        </p:nvSpPr>
        <p:spPr>
          <a:xfrm>
            <a:off x="11204566" y="1252435"/>
            <a:ext cx="889987" cy="369332"/>
          </a:xfrm>
          <a:prstGeom prst="rect">
            <a:avLst/>
          </a:prstGeom>
          <a:noFill/>
        </p:spPr>
        <p:txBody>
          <a:bodyPr wrap="none" rtlCol="0">
            <a:spAutoFit/>
          </a:bodyPr>
          <a:lstStyle/>
          <a:p>
            <a:r>
              <a:rPr lang="en-US" dirty="0">
                <a:solidFill>
                  <a:schemeClr val="accent1"/>
                </a:solidFill>
              </a:rPr>
              <a:t>120um</a:t>
            </a:r>
          </a:p>
        </p:txBody>
      </p:sp>
      <p:cxnSp>
        <p:nvCxnSpPr>
          <p:cNvPr id="12" name="Straight Arrow Connector 11">
            <a:extLst>
              <a:ext uri="{FF2B5EF4-FFF2-40B4-BE49-F238E27FC236}">
                <a16:creationId xmlns:a16="http://schemas.microsoft.com/office/drawing/2014/main" id="{C524DAC6-C48D-0BF7-A79A-F8801E9EB28B}"/>
              </a:ext>
            </a:extLst>
          </p:cNvPr>
          <p:cNvCxnSpPr>
            <a:cxnSpLocks/>
          </p:cNvCxnSpPr>
          <p:nvPr/>
        </p:nvCxnSpPr>
        <p:spPr>
          <a:xfrm>
            <a:off x="5548924" y="866775"/>
            <a:ext cx="654562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7242F62-F48A-B050-80B9-7AA29E70CB81}"/>
              </a:ext>
            </a:extLst>
          </p:cNvPr>
          <p:cNvSpPr txBox="1"/>
          <p:nvPr/>
        </p:nvSpPr>
        <p:spPr>
          <a:xfrm>
            <a:off x="8208835" y="518114"/>
            <a:ext cx="889987" cy="369332"/>
          </a:xfrm>
          <a:prstGeom prst="rect">
            <a:avLst/>
          </a:prstGeom>
          <a:noFill/>
        </p:spPr>
        <p:txBody>
          <a:bodyPr wrap="none" rtlCol="0">
            <a:spAutoFit/>
          </a:bodyPr>
          <a:lstStyle/>
          <a:p>
            <a:r>
              <a:rPr lang="en-US" dirty="0">
                <a:solidFill>
                  <a:schemeClr val="accent1"/>
                </a:solidFill>
              </a:rPr>
              <a:t>130um</a:t>
            </a:r>
          </a:p>
        </p:txBody>
      </p:sp>
    </p:spTree>
    <p:extLst>
      <p:ext uri="{BB962C8B-B14F-4D97-AF65-F5344CB8AC3E}">
        <p14:creationId xmlns:p14="http://schemas.microsoft.com/office/powerpoint/2010/main" val="3927127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2956BE-FC76-086F-3392-4CA382E42192}"/>
              </a:ext>
            </a:extLst>
          </p:cNvPr>
          <p:cNvSpPr>
            <a:spLocks noGrp="1"/>
          </p:cNvSpPr>
          <p:nvPr>
            <p:ph type="sldNum" sz="quarter" idx="4"/>
          </p:nvPr>
        </p:nvSpPr>
        <p:spPr/>
        <p:txBody>
          <a:bodyPr/>
          <a:lstStyle/>
          <a:p>
            <a:fld id="{933A556B-7C63-244D-9B7C-B0EA8042B330}" type="slidenum">
              <a:rPr lang="en-US" smtClean="0"/>
              <a:pPr/>
              <a:t>28</a:t>
            </a:fld>
            <a:endParaRPr lang="en-US" sz="1000"/>
          </a:p>
        </p:txBody>
      </p:sp>
      <p:sp>
        <p:nvSpPr>
          <p:cNvPr id="6" name="Title 1">
            <a:extLst>
              <a:ext uri="{FF2B5EF4-FFF2-40B4-BE49-F238E27FC236}">
                <a16:creationId xmlns:a16="http://schemas.microsoft.com/office/drawing/2014/main" id="{07F7B603-1EDB-985C-BB43-D9A06190FF30}"/>
              </a:ext>
            </a:extLst>
          </p:cNvPr>
          <p:cNvSpPr txBox="1">
            <a:spLocks/>
          </p:cNvSpPr>
          <p:nvPr/>
        </p:nvSpPr>
        <p:spPr>
          <a:xfrm>
            <a:off x="647700" y="72606"/>
            <a:ext cx="11049000" cy="483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800" dirty="0">
                <a:solidFill>
                  <a:schemeClr val="accent5"/>
                </a:solidFill>
                <a:cs typeface="Calibri" panose="020F0502020204030204" pitchFamily="34" charset="0"/>
              </a:rPr>
              <a:t>HEXID pixel</a:t>
            </a:r>
          </a:p>
        </p:txBody>
      </p:sp>
      <p:pic>
        <p:nvPicPr>
          <p:cNvPr id="7" name="Picture 6">
            <a:extLst>
              <a:ext uri="{FF2B5EF4-FFF2-40B4-BE49-F238E27FC236}">
                <a16:creationId xmlns:a16="http://schemas.microsoft.com/office/drawing/2014/main" id="{46C414C8-53CC-BCE0-6601-AA9DB8E1E8E6}"/>
              </a:ext>
            </a:extLst>
          </p:cNvPr>
          <p:cNvPicPr>
            <a:picLocks noChangeAspect="1"/>
          </p:cNvPicPr>
          <p:nvPr/>
        </p:nvPicPr>
        <p:blipFill>
          <a:blip r:embed="rId2"/>
          <a:stretch>
            <a:fillRect/>
          </a:stretch>
        </p:blipFill>
        <p:spPr>
          <a:xfrm>
            <a:off x="1081429" y="2342872"/>
            <a:ext cx="3990460" cy="3532955"/>
          </a:xfrm>
          <a:prstGeom prst="rect">
            <a:avLst/>
          </a:prstGeom>
        </p:spPr>
      </p:pic>
      <p:sp>
        <p:nvSpPr>
          <p:cNvPr id="8" name="Oval 7">
            <a:extLst>
              <a:ext uri="{FF2B5EF4-FFF2-40B4-BE49-F238E27FC236}">
                <a16:creationId xmlns:a16="http://schemas.microsoft.com/office/drawing/2014/main" id="{93539725-35EC-1CA6-DB6E-ED64196F30FA}"/>
              </a:ext>
            </a:extLst>
          </p:cNvPr>
          <p:cNvSpPr/>
          <p:nvPr/>
        </p:nvSpPr>
        <p:spPr>
          <a:xfrm>
            <a:off x="2840854" y="3553234"/>
            <a:ext cx="497150" cy="113347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660C5C8-DC03-2C91-B9B0-906254549791}"/>
              </a:ext>
            </a:extLst>
          </p:cNvPr>
          <p:cNvCxnSpPr>
            <a:cxnSpLocks/>
            <a:stCxn id="8" idx="0"/>
          </p:cNvCxnSpPr>
          <p:nvPr/>
        </p:nvCxnSpPr>
        <p:spPr>
          <a:xfrm flipV="1">
            <a:off x="3089429" y="1515010"/>
            <a:ext cx="3187084" cy="20382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23AE16-B7C9-6C64-4D89-EC93ABC31E1C}"/>
              </a:ext>
            </a:extLst>
          </p:cNvPr>
          <p:cNvCxnSpPr>
            <a:cxnSpLocks/>
            <a:stCxn id="8" idx="4"/>
          </p:cNvCxnSpPr>
          <p:nvPr/>
        </p:nvCxnSpPr>
        <p:spPr>
          <a:xfrm>
            <a:off x="3089429" y="4686709"/>
            <a:ext cx="3082771" cy="14291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EFE46A6-E29C-1628-D33F-9B8EBDFF2FE7}"/>
              </a:ext>
            </a:extLst>
          </p:cNvPr>
          <p:cNvSpPr txBox="1"/>
          <p:nvPr/>
        </p:nvSpPr>
        <p:spPr>
          <a:xfrm>
            <a:off x="530810" y="543946"/>
            <a:ext cx="4769254" cy="1200329"/>
          </a:xfrm>
          <a:prstGeom prst="rect">
            <a:avLst/>
          </a:prstGeom>
          <a:noFill/>
        </p:spPr>
        <p:txBody>
          <a:bodyPr wrap="none" rtlCol="0">
            <a:spAutoFit/>
          </a:bodyPr>
          <a:lstStyle/>
          <a:p>
            <a:r>
              <a:rPr lang="en-US" dirty="0"/>
              <a:t>Edward implementation:</a:t>
            </a:r>
          </a:p>
          <a:p>
            <a:pPr marL="285750" indent="-285750">
              <a:buFont typeface="Wingdings" panose="05000000000000000000" pitchFamily="2" charset="2"/>
              <a:buChar char="Ø"/>
            </a:pPr>
            <a:r>
              <a:rPr lang="en-US" dirty="0"/>
              <a:t>Design defined by geometry constraint</a:t>
            </a:r>
          </a:p>
          <a:p>
            <a:pPr marL="285750" indent="-285750">
              <a:buFont typeface="Wingdings" panose="05000000000000000000" pitchFamily="2" charset="2"/>
              <a:buChar char="Ø"/>
            </a:pPr>
            <a:r>
              <a:rPr lang="en-US" dirty="0"/>
              <a:t>Physical design with automatic P&amp;R tools </a:t>
            </a:r>
          </a:p>
          <a:p>
            <a:r>
              <a:rPr lang="en-US" dirty="0"/>
              <a:t>     (ensure timing requirements) </a:t>
            </a:r>
          </a:p>
        </p:txBody>
      </p:sp>
      <p:pic>
        <p:nvPicPr>
          <p:cNvPr id="2" name="Picture 1">
            <a:extLst>
              <a:ext uri="{FF2B5EF4-FFF2-40B4-BE49-F238E27FC236}">
                <a16:creationId xmlns:a16="http://schemas.microsoft.com/office/drawing/2014/main" id="{0C405DF8-8843-87DE-596D-72FEF0B39C16}"/>
              </a:ext>
            </a:extLst>
          </p:cNvPr>
          <p:cNvPicPr>
            <a:picLocks noChangeAspect="1"/>
          </p:cNvPicPr>
          <p:nvPr/>
        </p:nvPicPr>
        <p:blipFill rotWithShape="1">
          <a:blip r:embed="rId3"/>
          <a:srcRect l="-3715" t="-1331" r="3715" b="1331"/>
          <a:stretch/>
        </p:blipFill>
        <p:spPr>
          <a:xfrm>
            <a:off x="6096000" y="1447800"/>
            <a:ext cx="4857043" cy="4668081"/>
          </a:xfrm>
          <a:prstGeom prst="rect">
            <a:avLst/>
          </a:prstGeom>
        </p:spPr>
      </p:pic>
    </p:spTree>
    <p:extLst>
      <p:ext uri="{BB962C8B-B14F-4D97-AF65-F5344CB8AC3E}">
        <p14:creationId xmlns:p14="http://schemas.microsoft.com/office/powerpoint/2010/main" val="4226021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45EAC-C032-336D-31BF-4D0CC6CB5C0D}"/>
              </a:ext>
            </a:extLst>
          </p:cNvPr>
          <p:cNvSpPr>
            <a:spLocks noGrp="1"/>
          </p:cNvSpPr>
          <p:nvPr>
            <p:ph type="sldNum" sz="quarter" idx="4"/>
          </p:nvPr>
        </p:nvSpPr>
        <p:spPr/>
        <p:txBody>
          <a:bodyPr/>
          <a:lstStyle/>
          <a:p>
            <a:fld id="{933A556B-7C63-244D-9B7C-B0EA8042B330}" type="slidenum">
              <a:rPr lang="en-US" smtClean="0"/>
              <a:pPr/>
              <a:t>29</a:t>
            </a:fld>
            <a:endParaRPr lang="en-US" sz="1000"/>
          </a:p>
        </p:txBody>
      </p:sp>
      <p:sp>
        <p:nvSpPr>
          <p:cNvPr id="6" name="Title 4">
            <a:extLst>
              <a:ext uri="{FF2B5EF4-FFF2-40B4-BE49-F238E27FC236}">
                <a16:creationId xmlns:a16="http://schemas.microsoft.com/office/drawing/2014/main" id="{CA6BB202-2F13-C8C6-472E-A9F152747D7E}"/>
              </a:ext>
            </a:extLst>
          </p:cNvPr>
          <p:cNvSpPr>
            <a:spLocks noGrp="1"/>
          </p:cNvSpPr>
          <p:nvPr>
            <p:ph type="ctrTitle"/>
          </p:nvPr>
        </p:nvSpPr>
        <p:spPr>
          <a:xfrm>
            <a:off x="4086964" y="2861416"/>
            <a:ext cx="4462231" cy="877669"/>
          </a:xfrm>
        </p:spPr>
        <p:txBody>
          <a:bodyPr>
            <a:normAutofit fontScale="90000"/>
          </a:bodyPr>
          <a:lstStyle/>
          <a:p>
            <a:r>
              <a:rPr lang="en-US" dirty="0"/>
              <a:t>Summary</a:t>
            </a:r>
          </a:p>
        </p:txBody>
      </p:sp>
    </p:spTree>
    <p:extLst>
      <p:ext uri="{BB962C8B-B14F-4D97-AF65-F5344CB8AC3E}">
        <p14:creationId xmlns:p14="http://schemas.microsoft.com/office/powerpoint/2010/main" val="3434403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884597-4351-752E-EAB6-578D327A0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43" y="1644390"/>
            <a:ext cx="11834556" cy="44148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FB228F8-1D99-BED8-904E-2D8E5540DCA3}"/>
              </a:ext>
            </a:extLst>
          </p:cNvPr>
          <p:cNvSpPr>
            <a:spLocks noGrp="1"/>
          </p:cNvSpPr>
          <p:nvPr>
            <p:ph type="sldNum" sz="quarter" idx="4"/>
          </p:nvPr>
        </p:nvSpPr>
        <p:spPr/>
        <p:txBody>
          <a:bodyPr/>
          <a:lstStyle/>
          <a:p>
            <a:fld id="{933A556B-7C63-244D-9B7C-B0EA8042B330}" type="slidenum">
              <a:rPr lang="en-US" smtClean="0"/>
              <a:pPr/>
              <a:t>3</a:t>
            </a:fld>
            <a:endParaRPr lang="en-US" sz="1000"/>
          </a:p>
        </p:txBody>
      </p:sp>
      <p:sp>
        <p:nvSpPr>
          <p:cNvPr id="5" name="Title 1">
            <a:extLst>
              <a:ext uri="{FF2B5EF4-FFF2-40B4-BE49-F238E27FC236}">
                <a16:creationId xmlns:a16="http://schemas.microsoft.com/office/drawing/2014/main" id="{1E78DC19-F67E-2A7F-C7C1-F65DD6695FF6}"/>
              </a:ext>
            </a:extLst>
          </p:cNvPr>
          <p:cNvSpPr>
            <a:spLocks noGrp="1"/>
          </p:cNvSpPr>
          <p:nvPr>
            <p:ph type="title"/>
          </p:nvPr>
        </p:nvSpPr>
        <p:spPr>
          <a:xfrm>
            <a:off x="0" y="0"/>
            <a:ext cx="12191999" cy="1325563"/>
          </a:xfrm>
        </p:spPr>
        <p:txBody>
          <a:bodyPr>
            <a:normAutofit/>
          </a:bodyPr>
          <a:lstStyle/>
          <a:p>
            <a:pPr algn="ctr"/>
            <a:r>
              <a:rPr lang="en-US" sz="3200" dirty="0">
                <a:solidFill>
                  <a:schemeClr val="accent5"/>
                </a:solidFill>
              </a:rPr>
              <a:t>Generic readout chain for spectroscopic pixel detector</a:t>
            </a:r>
          </a:p>
        </p:txBody>
      </p:sp>
      <p:sp>
        <p:nvSpPr>
          <p:cNvPr id="17" name="TextBox 16">
            <a:extLst>
              <a:ext uri="{FF2B5EF4-FFF2-40B4-BE49-F238E27FC236}">
                <a16:creationId xmlns:a16="http://schemas.microsoft.com/office/drawing/2014/main" id="{67D18DAE-3FBC-E719-9BF8-F8CE8E2BB271}"/>
              </a:ext>
            </a:extLst>
          </p:cNvPr>
          <p:cNvSpPr txBox="1"/>
          <p:nvPr/>
        </p:nvSpPr>
        <p:spPr>
          <a:xfrm>
            <a:off x="2371479" y="1620217"/>
            <a:ext cx="2420856" cy="830997"/>
          </a:xfrm>
          <a:prstGeom prst="rect">
            <a:avLst/>
          </a:prstGeom>
          <a:noFill/>
        </p:spPr>
        <p:txBody>
          <a:bodyPr wrap="none" rtlCol="0">
            <a:spAutoFit/>
          </a:bodyPr>
          <a:lstStyle/>
          <a:p>
            <a:pPr marL="285750" indent="-285750">
              <a:buFont typeface="Wingdings" panose="05000000000000000000" pitchFamily="2" charset="2"/>
              <a:buChar char="Ø"/>
            </a:pPr>
            <a:r>
              <a:rPr lang="en-US" sz="1600" dirty="0"/>
              <a:t>Low noise FE</a:t>
            </a:r>
          </a:p>
          <a:p>
            <a:pPr marL="285750" indent="-285750">
              <a:buFont typeface="Wingdings" panose="05000000000000000000" pitchFamily="2" charset="2"/>
              <a:buChar char="Ø"/>
            </a:pPr>
            <a:r>
              <a:rPr lang="en-US" sz="1600" dirty="0"/>
              <a:t>Signal Gain</a:t>
            </a:r>
          </a:p>
          <a:p>
            <a:pPr marL="285750" indent="-285750">
              <a:buFont typeface="Wingdings" panose="05000000000000000000" pitchFamily="2" charset="2"/>
              <a:buChar char="Ø"/>
            </a:pPr>
            <a:r>
              <a:rPr lang="en-US" sz="1600" dirty="0"/>
              <a:t>Continuous operation</a:t>
            </a:r>
          </a:p>
        </p:txBody>
      </p:sp>
      <p:sp>
        <p:nvSpPr>
          <p:cNvPr id="18" name="TextBox 17">
            <a:extLst>
              <a:ext uri="{FF2B5EF4-FFF2-40B4-BE49-F238E27FC236}">
                <a16:creationId xmlns:a16="http://schemas.microsoft.com/office/drawing/2014/main" id="{314E6E08-4075-D57B-F43F-BD619C61F008}"/>
              </a:ext>
            </a:extLst>
          </p:cNvPr>
          <p:cNvSpPr txBox="1"/>
          <p:nvPr/>
        </p:nvSpPr>
        <p:spPr>
          <a:xfrm>
            <a:off x="5196464" y="4921222"/>
            <a:ext cx="2709268" cy="584775"/>
          </a:xfrm>
          <a:prstGeom prst="rect">
            <a:avLst/>
          </a:prstGeom>
          <a:noFill/>
        </p:spPr>
        <p:txBody>
          <a:bodyPr wrap="none" rtlCol="0">
            <a:spAutoFit/>
          </a:bodyPr>
          <a:lstStyle/>
          <a:p>
            <a:pPr marL="285750" indent="-285750">
              <a:buFont typeface="Wingdings" panose="05000000000000000000" pitchFamily="2" charset="2"/>
              <a:buChar char="Ø"/>
            </a:pPr>
            <a:r>
              <a:rPr lang="en-US" sz="1600" dirty="0"/>
              <a:t>I -&gt; V converter</a:t>
            </a:r>
          </a:p>
          <a:p>
            <a:pPr marL="285750" indent="-285750">
              <a:buFont typeface="Wingdings" panose="05000000000000000000" pitchFamily="2" charset="2"/>
              <a:buChar char="Ø"/>
            </a:pPr>
            <a:r>
              <a:rPr lang="en-US" sz="1600" dirty="0" err="1"/>
              <a:t>Vout</a:t>
            </a:r>
            <a:r>
              <a:rPr lang="en-US" sz="1600" baseline="-25000" dirty="0" err="1"/>
              <a:t>max</a:t>
            </a:r>
            <a:r>
              <a:rPr lang="en-US" sz="1600" baseline="-25000" dirty="0"/>
              <a:t> </a:t>
            </a:r>
            <a:r>
              <a:rPr lang="en-US" sz="1600" dirty="0"/>
              <a:t>proportional to Q</a:t>
            </a:r>
          </a:p>
        </p:txBody>
      </p:sp>
      <p:sp>
        <p:nvSpPr>
          <p:cNvPr id="19" name="TextBox 18">
            <a:extLst>
              <a:ext uri="{FF2B5EF4-FFF2-40B4-BE49-F238E27FC236}">
                <a16:creationId xmlns:a16="http://schemas.microsoft.com/office/drawing/2014/main" id="{401C65A5-1216-7B46-7FC8-844D6161F38E}"/>
              </a:ext>
            </a:extLst>
          </p:cNvPr>
          <p:cNvSpPr txBox="1"/>
          <p:nvPr/>
        </p:nvSpPr>
        <p:spPr>
          <a:xfrm>
            <a:off x="8448305" y="4961751"/>
            <a:ext cx="2291523" cy="584775"/>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Storage of the max amplitude value</a:t>
            </a:r>
          </a:p>
        </p:txBody>
      </p:sp>
      <p:sp>
        <p:nvSpPr>
          <p:cNvPr id="20" name="TextBox 19">
            <a:extLst>
              <a:ext uri="{FF2B5EF4-FFF2-40B4-BE49-F238E27FC236}">
                <a16:creationId xmlns:a16="http://schemas.microsoft.com/office/drawing/2014/main" id="{BD659689-56C2-490A-413D-607D5A592E5D}"/>
              </a:ext>
            </a:extLst>
          </p:cNvPr>
          <p:cNvSpPr txBox="1"/>
          <p:nvPr/>
        </p:nvSpPr>
        <p:spPr>
          <a:xfrm>
            <a:off x="10282439" y="1758716"/>
            <a:ext cx="2549298"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t>Readout architecture of pixel/matrix</a:t>
            </a:r>
          </a:p>
        </p:txBody>
      </p:sp>
      <p:sp>
        <p:nvSpPr>
          <p:cNvPr id="3" name="TextBox 2">
            <a:extLst>
              <a:ext uri="{FF2B5EF4-FFF2-40B4-BE49-F238E27FC236}">
                <a16:creationId xmlns:a16="http://schemas.microsoft.com/office/drawing/2014/main" id="{251392FD-AF22-99E1-9B2A-559A58DFD41A}"/>
              </a:ext>
            </a:extLst>
          </p:cNvPr>
          <p:cNvSpPr txBox="1"/>
          <p:nvPr/>
        </p:nvSpPr>
        <p:spPr>
          <a:xfrm>
            <a:off x="6411633" y="2035715"/>
            <a:ext cx="2988197"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a:t>Extraction of max value</a:t>
            </a:r>
          </a:p>
        </p:txBody>
      </p:sp>
      <p:sp>
        <p:nvSpPr>
          <p:cNvPr id="2" name="TextBox 1">
            <a:extLst>
              <a:ext uri="{FF2B5EF4-FFF2-40B4-BE49-F238E27FC236}">
                <a16:creationId xmlns:a16="http://schemas.microsoft.com/office/drawing/2014/main" id="{F3ECFB6D-8913-4BD1-07E1-CE149DC8314E}"/>
              </a:ext>
            </a:extLst>
          </p:cNvPr>
          <p:cNvSpPr txBox="1"/>
          <p:nvPr/>
        </p:nvSpPr>
        <p:spPr>
          <a:xfrm>
            <a:off x="2380093" y="5864746"/>
            <a:ext cx="6558206" cy="646331"/>
          </a:xfrm>
          <a:prstGeom prst="rect">
            <a:avLst/>
          </a:prstGeom>
          <a:noFill/>
        </p:spPr>
        <p:txBody>
          <a:bodyPr wrap="none" rtlCol="0">
            <a:spAutoFit/>
          </a:bodyPr>
          <a:lstStyle/>
          <a:p>
            <a:r>
              <a:rPr lang="en-US" b="1" dirty="0"/>
              <a:t>Is there enough room to fit all of it in a 100-150 um pixel? </a:t>
            </a:r>
          </a:p>
          <a:p>
            <a:r>
              <a:rPr lang="en-US" b="1" dirty="0"/>
              <a:t>Power consumption? Readout? ….</a:t>
            </a:r>
          </a:p>
        </p:txBody>
      </p:sp>
      <p:pic>
        <p:nvPicPr>
          <p:cNvPr id="6" name="Picture 2" descr="Google (Noto Color Emoji - Unicode 15.0)">
            <a:extLst>
              <a:ext uri="{FF2B5EF4-FFF2-40B4-BE49-F238E27FC236}">
                <a16:creationId xmlns:a16="http://schemas.microsoft.com/office/drawing/2014/main" id="{CAD892A8-318B-1519-5B0B-B6DA183A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5743" y="5336625"/>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6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5C5E90-5C0E-CE19-57E1-E78E13CAD31E}"/>
              </a:ext>
            </a:extLst>
          </p:cNvPr>
          <p:cNvSpPr>
            <a:spLocks noGrp="1"/>
          </p:cNvSpPr>
          <p:nvPr>
            <p:ph type="sldNum" sz="quarter" idx="4"/>
          </p:nvPr>
        </p:nvSpPr>
        <p:spPr/>
        <p:txBody>
          <a:bodyPr/>
          <a:lstStyle/>
          <a:p>
            <a:fld id="{933A556B-7C63-244D-9B7C-B0EA8042B330}" type="slidenum">
              <a:rPr lang="en-US" smtClean="0"/>
              <a:pPr/>
              <a:t>30</a:t>
            </a:fld>
            <a:endParaRPr lang="en-US" sz="1000"/>
          </a:p>
        </p:txBody>
      </p:sp>
      <p:sp>
        <p:nvSpPr>
          <p:cNvPr id="4" name="Rectangle 3">
            <a:extLst>
              <a:ext uri="{FF2B5EF4-FFF2-40B4-BE49-F238E27FC236}">
                <a16:creationId xmlns:a16="http://schemas.microsoft.com/office/drawing/2014/main" id="{EDAC5791-82E2-01DB-8C1A-FA504B774CA3}"/>
              </a:ext>
            </a:extLst>
          </p:cNvPr>
          <p:cNvSpPr/>
          <p:nvPr/>
        </p:nvSpPr>
        <p:spPr>
          <a:xfrm>
            <a:off x="5874060" y="461664"/>
            <a:ext cx="79065" cy="6396335"/>
          </a:xfrm>
          <a:prstGeom prst="rect">
            <a:avLst/>
          </a:prstGeom>
          <a:gradFill>
            <a:gsLst>
              <a:gs pos="0">
                <a:schemeClr val="accent3"/>
              </a:gs>
              <a:gs pos="57000">
                <a:schemeClr val="accent1"/>
              </a:gs>
              <a:gs pos="100000">
                <a:schemeClr val="accent2"/>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FC4123-83FF-C0D0-A2F0-9C3D304F20BD}"/>
              </a:ext>
            </a:extLst>
          </p:cNvPr>
          <p:cNvSpPr/>
          <p:nvPr/>
        </p:nvSpPr>
        <p:spPr>
          <a:xfrm rot="5400000">
            <a:off x="6149265" y="-2623258"/>
            <a:ext cx="112545" cy="11972927"/>
          </a:xfrm>
          <a:prstGeom prst="rect">
            <a:avLst/>
          </a:prstGeom>
          <a:gradFill>
            <a:gsLst>
              <a:gs pos="0">
                <a:schemeClr val="accent3"/>
              </a:gs>
              <a:gs pos="57000">
                <a:schemeClr val="accent1"/>
              </a:gs>
              <a:gs pos="100000">
                <a:schemeClr val="accent2"/>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224A35-07AB-E86C-3B06-BF9D5033190E}"/>
              </a:ext>
            </a:extLst>
          </p:cNvPr>
          <p:cNvSpPr txBox="1"/>
          <p:nvPr/>
        </p:nvSpPr>
        <p:spPr>
          <a:xfrm>
            <a:off x="1152064" y="776191"/>
            <a:ext cx="3297698" cy="338554"/>
          </a:xfrm>
          <a:prstGeom prst="rect">
            <a:avLst/>
          </a:prstGeom>
          <a:noFill/>
        </p:spPr>
        <p:txBody>
          <a:bodyPr wrap="none" rtlCol="0">
            <a:spAutoFit/>
          </a:bodyPr>
          <a:lstStyle/>
          <a:p>
            <a:r>
              <a:rPr lang="en-US" sz="1600" b="1" u="sng" dirty="0">
                <a:solidFill>
                  <a:schemeClr val="accent4"/>
                </a:solidFill>
              </a:rPr>
              <a:t>Objectives and Key Challenges:</a:t>
            </a:r>
          </a:p>
        </p:txBody>
      </p:sp>
      <p:sp>
        <p:nvSpPr>
          <p:cNvPr id="9" name="TextBox 8">
            <a:extLst>
              <a:ext uri="{FF2B5EF4-FFF2-40B4-BE49-F238E27FC236}">
                <a16:creationId xmlns:a16="http://schemas.microsoft.com/office/drawing/2014/main" id="{11D4D827-E773-E6D9-DEF9-89429727315D}"/>
              </a:ext>
            </a:extLst>
          </p:cNvPr>
          <p:cNvSpPr txBox="1"/>
          <p:nvPr/>
        </p:nvSpPr>
        <p:spPr>
          <a:xfrm>
            <a:off x="402382" y="1429271"/>
            <a:ext cx="5288371" cy="1169551"/>
          </a:xfrm>
          <a:prstGeom prst="rect">
            <a:avLst/>
          </a:prstGeom>
          <a:noFill/>
        </p:spPr>
        <p:txBody>
          <a:bodyPr wrap="none" rtlCol="0">
            <a:spAutoFit/>
          </a:bodyPr>
          <a:lstStyle/>
          <a:p>
            <a:pPr marL="285750" indent="-285750" defTabSz="5852438">
              <a:spcBef>
                <a:spcPts val="500"/>
              </a:spcBef>
              <a:buClr>
                <a:schemeClr val="accent5"/>
              </a:buClr>
              <a:buFont typeface="Wingdings" panose="05000000000000000000" pitchFamily="2" charset="2"/>
              <a:buChar char="Ø"/>
            </a:pPr>
            <a:r>
              <a:rPr lang="en-US" sz="1400" dirty="0"/>
              <a:t>A pixelated chip for finely segmented CZT Sensors </a:t>
            </a:r>
            <a:br>
              <a:rPr lang="en-US" sz="1400" dirty="0"/>
            </a:br>
            <a:r>
              <a:rPr lang="en-US" sz="1400" dirty="0"/>
              <a:t>suitable for Amplitude Spectroscopy in the hard X-ray regime</a:t>
            </a:r>
            <a:endParaRPr lang="pl-PL" sz="1400" dirty="0"/>
          </a:p>
          <a:p>
            <a:pPr marL="285750" indent="-285750">
              <a:buClr>
                <a:schemeClr val="accent5"/>
              </a:buClr>
              <a:buFont typeface="Wingdings" panose="05000000000000000000" pitchFamily="2" charset="2"/>
              <a:buChar char="Ø"/>
            </a:pPr>
            <a:r>
              <a:rPr lang="en-US" sz="1400" dirty="0"/>
              <a:t>Handling two order of magnitude high DR with </a:t>
            </a:r>
          </a:p>
          <a:p>
            <a:pPr>
              <a:buClr>
                <a:schemeClr val="accent5"/>
              </a:buClr>
            </a:pPr>
            <a:r>
              <a:rPr lang="en-US" sz="1400" dirty="0"/>
              <a:t>      a dual and built-in signal processing path</a:t>
            </a:r>
          </a:p>
          <a:p>
            <a:pPr marL="285750" indent="-285750">
              <a:buClr>
                <a:schemeClr val="accent5"/>
              </a:buClr>
              <a:buFont typeface="Wingdings" panose="05000000000000000000" pitchFamily="2" charset="2"/>
              <a:buChar char="Ø"/>
            </a:pPr>
            <a:r>
              <a:rPr lang="en-US" sz="1400" dirty="0"/>
              <a:t>Optimize readout to cope with the nature of science</a:t>
            </a:r>
          </a:p>
        </p:txBody>
      </p:sp>
      <p:sp>
        <p:nvSpPr>
          <p:cNvPr id="16" name="TextBox 15">
            <a:extLst>
              <a:ext uri="{FF2B5EF4-FFF2-40B4-BE49-F238E27FC236}">
                <a16:creationId xmlns:a16="http://schemas.microsoft.com/office/drawing/2014/main" id="{1356DC35-2FD8-4A17-76F8-B11DB69A53E0}"/>
              </a:ext>
            </a:extLst>
          </p:cNvPr>
          <p:cNvSpPr txBox="1"/>
          <p:nvPr/>
        </p:nvSpPr>
        <p:spPr>
          <a:xfrm>
            <a:off x="1441294" y="3501913"/>
            <a:ext cx="2520242" cy="338554"/>
          </a:xfrm>
          <a:prstGeom prst="rect">
            <a:avLst/>
          </a:prstGeom>
          <a:noFill/>
        </p:spPr>
        <p:txBody>
          <a:bodyPr wrap="none" rtlCol="0">
            <a:spAutoFit/>
          </a:bodyPr>
          <a:lstStyle/>
          <a:p>
            <a:r>
              <a:rPr lang="en-US" sz="1600" b="1" u="sng" dirty="0">
                <a:solidFill>
                  <a:schemeClr val="accent4"/>
                </a:solidFill>
              </a:rPr>
              <a:t>Development approach:</a:t>
            </a:r>
          </a:p>
        </p:txBody>
      </p:sp>
      <p:sp>
        <p:nvSpPr>
          <p:cNvPr id="17" name="TextBox 16">
            <a:extLst>
              <a:ext uri="{FF2B5EF4-FFF2-40B4-BE49-F238E27FC236}">
                <a16:creationId xmlns:a16="http://schemas.microsoft.com/office/drawing/2014/main" id="{A8996858-E616-1FE7-1131-6EE3E748ECF3}"/>
              </a:ext>
            </a:extLst>
          </p:cNvPr>
          <p:cNvSpPr txBox="1"/>
          <p:nvPr/>
        </p:nvSpPr>
        <p:spPr>
          <a:xfrm>
            <a:off x="451144" y="3840467"/>
            <a:ext cx="5190845" cy="2031325"/>
          </a:xfrm>
          <a:prstGeom prst="rect">
            <a:avLst/>
          </a:prstGeom>
          <a:noFill/>
        </p:spPr>
        <p:txBody>
          <a:bodyPr wrap="none" rtlCol="0">
            <a:spAutoFit/>
          </a:bodyPr>
          <a:lstStyle/>
          <a:p>
            <a:pPr marL="285750" indent="-285750">
              <a:buClr>
                <a:schemeClr val="accent5"/>
              </a:buClr>
              <a:buFont typeface="Wingdings" panose="05000000000000000000" pitchFamily="2" charset="2"/>
              <a:buChar char="Ø"/>
            </a:pPr>
            <a:r>
              <a:rPr lang="en-US" sz="1400" dirty="0"/>
              <a:t>Pixel Front-End architecture with spectroscopic capabilities:</a:t>
            </a:r>
          </a:p>
          <a:p>
            <a:pPr marL="742950" lvl="1" indent="-285750">
              <a:buClr>
                <a:schemeClr val="accent5"/>
              </a:buClr>
              <a:buFont typeface="Wingdings" panose="05000000000000000000" pitchFamily="2" charset="2"/>
              <a:buChar char="Ø"/>
            </a:pPr>
            <a:r>
              <a:rPr lang="en-US" sz="1400" dirty="0"/>
              <a:t>Low noise;</a:t>
            </a:r>
          </a:p>
          <a:p>
            <a:pPr marL="742950" lvl="1" indent="-285750">
              <a:buClr>
                <a:schemeClr val="accent5"/>
              </a:buClr>
              <a:buFont typeface="Wingdings" panose="05000000000000000000" pitchFamily="2" charset="2"/>
              <a:buChar char="Ø"/>
            </a:pPr>
            <a:r>
              <a:rPr lang="en-US" sz="1400" dirty="0"/>
              <a:t>Adaptive reset mechanism;</a:t>
            </a:r>
          </a:p>
          <a:p>
            <a:pPr marL="742950" lvl="1" indent="-285750">
              <a:buClr>
                <a:schemeClr val="accent5"/>
              </a:buClr>
              <a:buFont typeface="Wingdings" panose="05000000000000000000" pitchFamily="2" charset="2"/>
              <a:buChar char="Ø"/>
            </a:pPr>
            <a:r>
              <a:rPr lang="en-US" sz="1400" dirty="0"/>
              <a:t>High Dynamic Range (up to 180 keV);</a:t>
            </a:r>
          </a:p>
          <a:p>
            <a:pPr marL="285750" indent="-285750">
              <a:buClr>
                <a:schemeClr val="accent5"/>
              </a:buClr>
              <a:buFont typeface="Wingdings" panose="05000000000000000000" pitchFamily="2" charset="2"/>
              <a:buChar char="Ø"/>
            </a:pPr>
            <a:r>
              <a:rPr lang="en-US" sz="1400" dirty="0"/>
              <a:t>Event Driven Readout Mode:</a:t>
            </a:r>
          </a:p>
          <a:p>
            <a:pPr marL="742950" lvl="1" indent="-285750">
              <a:buClr>
                <a:schemeClr val="accent5"/>
              </a:buClr>
              <a:buFont typeface="Wingdings" panose="05000000000000000000" pitchFamily="2" charset="2"/>
              <a:buChar char="Ø"/>
            </a:pPr>
            <a:r>
              <a:rPr lang="en-US" sz="1400" dirty="0"/>
              <a:t>Asynchronous and </a:t>
            </a:r>
            <a:r>
              <a:rPr lang="en-US" sz="1400" dirty="0" err="1"/>
              <a:t>Sparsed</a:t>
            </a:r>
            <a:r>
              <a:rPr lang="en-US" sz="1400" dirty="0"/>
              <a:t> sources;</a:t>
            </a:r>
          </a:p>
          <a:p>
            <a:pPr marL="742950" lvl="1" indent="-285750">
              <a:buClr>
                <a:schemeClr val="accent5"/>
              </a:buClr>
              <a:buFont typeface="Wingdings" panose="05000000000000000000" pitchFamily="2" charset="2"/>
              <a:buChar char="Ø"/>
            </a:pPr>
            <a:r>
              <a:rPr lang="en-US" sz="1400" dirty="0"/>
              <a:t>Associated neighbors pixel readout scheme;</a:t>
            </a:r>
          </a:p>
          <a:p>
            <a:pPr marL="742950" lvl="1" indent="-285750">
              <a:buClr>
                <a:schemeClr val="accent5"/>
              </a:buClr>
              <a:buFont typeface="Wingdings" panose="05000000000000000000" pitchFamily="2" charset="2"/>
              <a:buChar char="Ø"/>
            </a:pPr>
            <a:r>
              <a:rPr lang="en-US" sz="1400" dirty="0"/>
              <a:t>In-pixel configuration (calibration)</a:t>
            </a:r>
          </a:p>
          <a:p>
            <a:pPr marL="742950" lvl="1" indent="-285750">
              <a:buClr>
                <a:schemeClr val="accent5"/>
              </a:buClr>
              <a:buFont typeface="Wingdings" panose="05000000000000000000" pitchFamily="2" charset="2"/>
              <a:buChar char="Ø"/>
            </a:pPr>
            <a:r>
              <a:rPr lang="en-US" sz="1400" dirty="0"/>
              <a:t>Future development with in-Pixel ADC</a:t>
            </a:r>
          </a:p>
        </p:txBody>
      </p:sp>
      <p:sp>
        <p:nvSpPr>
          <p:cNvPr id="18" name="TextBox 17">
            <a:extLst>
              <a:ext uri="{FF2B5EF4-FFF2-40B4-BE49-F238E27FC236}">
                <a16:creationId xmlns:a16="http://schemas.microsoft.com/office/drawing/2014/main" id="{74F7984D-0178-CCEB-10B5-388AED0A7021}"/>
              </a:ext>
            </a:extLst>
          </p:cNvPr>
          <p:cNvSpPr txBox="1"/>
          <p:nvPr/>
        </p:nvSpPr>
        <p:spPr>
          <a:xfrm>
            <a:off x="6073653" y="3458710"/>
            <a:ext cx="5900654" cy="1815882"/>
          </a:xfrm>
          <a:prstGeom prst="rect">
            <a:avLst/>
          </a:prstGeom>
          <a:noFill/>
        </p:spPr>
        <p:txBody>
          <a:bodyPr wrap="none" rtlCol="0">
            <a:spAutoFit/>
          </a:bodyPr>
          <a:lstStyle/>
          <a:p>
            <a:r>
              <a:rPr lang="en-US" sz="1400" b="1" u="sng" dirty="0">
                <a:solidFill>
                  <a:schemeClr val="accent4"/>
                </a:solidFill>
              </a:rPr>
              <a:t>STATUS:</a:t>
            </a:r>
          </a:p>
          <a:p>
            <a:pPr marL="285750" indent="-285750">
              <a:buClr>
                <a:schemeClr val="accent5">
                  <a:lumMod val="75000"/>
                </a:schemeClr>
              </a:buClr>
              <a:buFont typeface="Wingdings" panose="05000000000000000000" pitchFamily="2" charset="2"/>
              <a:buChar char="Ø"/>
            </a:pPr>
            <a:r>
              <a:rPr lang="en-US" sz="1400" dirty="0"/>
              <a:t>Front End architecture has been identified: Two path simultaneously </a:t>
            </a:r>
          </a:p>
          <a:p>
            <a:pPr>
              <a:buClr>
                <a:schemeClr val="accent5">
                  <a:lumMod val="75000"/>
                </a:schemeClr>
              </a:buClr>
            </a:pPr>
            <a:r>
              <a:rPr lang="en-US" sz="1400" dirty="0"/>
              <a:t>      working covering wide energy range (2keV to 180keV)</a:t>
            </a:r>
          </a:p>
          <a:p>
            <a:pPr marL="285750" indent="-285750">
              <a:buClr>
                <a:schemeClr val="accent5">
                  <a:lumMod val="75000"/>
                </a:schemeClr>
              </a:buClr>
              <a:buFont typeface="Wingdings" panose="05000000000000000000" pitchFamily="2" charset="2"/>
              <a:buChar char="Ø"/>
            </a:pPr>
            <a:r>
              <a:rPr lang="en-US" sz="1400" dirty="0"/>
              <a:t>Layout</a:t>
            </a:r>
            <a:r>
              <a:rPr lang="en-US" sz="1400" b="1" dirty="0"/>
              <a:t> </a:t>
            </a:r>
            <a:r>
              <a:rPr lang="en-US" sz="1400" dirty="0"/>
              <a:t>of several parts is present and verified (Silicon underway);</a:t>
            </a:r>
          </a:p>
          <a:p>
            <a:pPr marL="285750" indent="-285750">
              <a:buClr>
                <a:schemeClr val="accent5">
                  <a:lumMod val="75000"/>
                </a:schemeClr>
              </a:buClr>
              <a:buFont typeface="Wingdings" panose="05000000000000000000" pitchFamily="2" charset="2"/>
              <a:buChar char="Ø"/>
            </a:pPr>
            <a:r>
              <a:rPr lang="en-US" sz="1400" dirty="0"/>
              <a:t>EDWARD Readout architecture has been developed. </a:t>
            </a:r>
          </a:p>
          <a:p>
            <a:pPr marL="742950" lvl="1" indent="-285750">
              <a:buClr>
                <a:schemeClr val="accent5">
                  <a:lumMod val="75000"/>
                </a:schemeClr>
              </a:buClr>
              <a:buFont typeface="Wingdings" panose="05000000000000000000" pitchFamily="2" charset="2"/>
              <a:buChar char="Ø"/>
            </a:pPr>
            <a:r>
              <a:rPr lang="en-US" sz="1400" dirty="0" err="1"/>
              <a:t>Sparsified</a:t>
            </a:r>
            <a:r>
              <a:rPr lang="en-US" sz="1400" dirty="0"/>
              <a:t> readout platform;</a:t>
            </a:r>
          </a:p>
          <a:p>
            <a:pPr marL="742950" lvl="1" indent="-285750">
              <a:buClr>
                <a:schemeClr val="accent5">
                  <a:lumMod val="75000"/>
                </a:schemeClr>
              </a:buClr>
              <a:buFont typeface="Wingdings" panose="05000000000000000000" pitchFamily="2" charset="2"/>
              <a:buChar char="Ø"/>
            </a:pPr>
            <a:r>
              <a:rPr lang="en-US" sz="1400" dirty="0"/>
              <a:t>Analog Signal amplitude readout (In-pixel ADC in the future);</a:t>
            </a:r>
          </a:p>
          <a:p>
            <a:pPr marL="742950" lvl="1" indent="-285750">
              <a:buClr>
                <a:schemeClr val="accent5">
                  <a:lumMod val="75000"/>
                </a:schemeClr>
              </a:buClr>
              <a:buFont typeface="Wingdings" panose="05000000000000000000" pitchFamily="2" charset="2"/>
              <a:buChar char="Ø"/>
            </a:pPr>
            <a:r>
              <a:rPr lang="en-US" sz="1400" dirty="0"/>
              <a:t>Individual Pixel access and configuration;</a:t>
            </a:r>
          </a:p>
        </p:txBody>
      </p:sp>
      <p:sp>
        <p:nvSpPr>
          <p:cNvPr id="19" name="TextBox 18">
            <a:extLst>
              <a:ext uri="{FF2B5EF4-FFF2-40B4-BE49-F238E27FC236}">
                <a16:creationId xmlns:a16="http://schemas.microsoft.com/office/drawing/2014/main" id="{655BEA91-C104-95CB-DC32-97BC05E36B18}"/>
              </a:ext>
            </a:extLst>
          </p:cNvPr>
          <p:cNvSpPr txBox="1"/>
          <p:nvPr/>
        </p:nvSpPr>
        <p:spPr>
          <a:xfrm>
            <a:off x="6023400" y="5187983"/>
            <a:ext cx="4579523" cy="1815882"/>
          </a:xfrm>
          <a:prstGeom prst="rect">
            <a:avLst/>
          </a:prstGeom>
          <a:noFill/>
        </p:spPr>
        <p:txBody>
          <a:bodyPr wrap="none" rtlCol="0">
            <a:spAutoFit/>
          </a:bodyPr>
          <a:lstStyle/>
          <a:p>
            <a:r>
              <a:rPr lang="en-US" sz="1400" b="1" u="sng" dirty="0">
                <a:solidFill>
                  <a:schemeClr val="accent4"/>
                </a:solidFill>
              </a:rPr>
              <a:t>NEXT STEPS:</a:t>
            </a:r>
          </a:p>
          <a:p>
            <a:pPr marL="285750" indent="-285750">
              <a:buClr>
                <a:schemeClr val="accent5">
                  <a:lumMod val="75000"/>
                </a:schemeClr>
              </a:buClr>
              <a:buFont typeface="Wingdings" panose="05000000000000000000" pitchFamily="2" charset="2"/>
              <a:buChar char="Ø"/>
            </a:pPr>
            <a:r>
              <a:rPr lang="en-US" sz="1400" dirty="0"/>
              <a:t>Assembly of the entire test structure (85% done);</a:t>
            </a:r>
          </a:p>
          <a:p>
            <a:pPr marL="285750" indent="-285750">
              <a:buClr>
                <a:schemeClr val="accent5">
                  <a:lumMod val="75000"/>
                </a:schemeClr>
              </a:buClr>
              <a:buFont typeface="Wingdings" panose="05000000000000000000" pitchFamily="2" charset="2"/>
              <a:buChar char="Ø"/>
            </a:pPr>
            <a:r>
              <a:rPr lang="en-US" sz="1400" dirty="0"/>
              <a:t>Submission of HEXID test structure (8x8 pixels) </a:t>
            </a:r>
          </a:p>
          <a:p>
            <a:pPr marL="742950" lvl="1" indent="-285750">
              <a:buClr>
                <a:schemeClr val="accent5">
                  <a:lumMod val="75000"/>
                </a:schemeClr>
              </a:buClr>
              <a:buFont typeface="Wingdings" panose="05000000000000000000" pitchFamily="2" charset="2"/>
              <a:buChar char="Ø"/>
            </a:pPr>
            <a:r>
              <a:rPr lang="en-US" sz="1400" dirty="0"/>
              <a:t>Validate chosen architecture with CZT sensor </a:t>
            </a:r>
          </a:p>
          <a:p>
            <a:pPr lvl="1">
              <a:buClr>
                <a:schemeClr val="accent5">
                  <a:lumMod val="75000"/>
                </a:schemeClr>
              </a:buClr>
            </a:pPr>
            <a:r>
              <a:rPr lang="en-US" sz="1400" dirty="0"/>
              <a:t>      before large scale device;</a:t>
            </a:r>
          </a:p>
          <a:p>
            <a:pPr marL="742950" lvl="1" indent="-285750">
              <a:buClr>
                <a:schemeClr val="accent5">
                  <a:lumMod val="75000"/>
                </a:schemeClr>
              </a:buClr>
              <a:buFont typeface="Wingdings" panose="05000000000000000000" pitchFamily="2" charset="2"/>
              <a:buChar char="Ø"/>
            </a:pPr>
            <a:r>
              <a:rPr lang="en-US" sz="1400" dirty="0"/>
              <a:t>Expected submission Aug 2023</a:t>
            </a:r>
          </a:p>
          <a:p>
            <a:pPr marL="742950" lvl="1" indent="-285750">
              <a:buClr>
                <a:schemeClr val="accent5">
                  <a:lumMod val="75000"/>
                </a:schemeClr>
              </a:buClr>
              <a:buFont typeface="Wingdings" panose="05000000000000000000" pitchFamily="2" charset="2"/>
              <a:buChar char="§"/>
            </a:pPr>
            <a:endParaRPr lang="en-US" sz="1400" dirty="0"/>
          </a:p>
          <a:p>
            <a:pPr marL="742950" lvl="1" indent="-285750">
              <a:buClr>
                <a:schemeClr val="accent5">
                  <a:lumMod val="75000"/>
                </a:schemeClr>
              </a:buClr>
              <a:buFont typeface="Wingdings" panose="05000000000000000000" pitchFamily="2" charset="2"/>
              <a:buChar char="§"/>
            </a:pPr>
            <a:endParaRPr lang="en-US" sz="1400" dirty="0"/>
          </a:p>
        </p:txBody>
      </p:sp>
      <p:pic>
        <p:nvPicPr>
          <p:cNvPr id="22" name="Picture 21" descr="A picture containing text, clock&#10;&#10;Description automatically generated">
            <a:extLst>
              <a:ext uri="{FF2B5EF4-FFF2-40B4-BE49-F238E27FC236}">
                <a16:creationId xmlns:a16="http://schemas.microsoft.com/office/drawing/2014/main" id="{84C33484-A0BF-EF88-74D7-FA93B76C35BD}"/>
              </a:ext>
            </a:extLst>
          </p:cNvPr>
          <p:cNvPicPr>
            <a:picLocks noChangeAspect="1"/>
          </p:cNvPicPr>
          <p:nvPr/>
        </p:nvPicPr>
        <p:blipFill>
          <a:blip r:embed="rId2"/>
          <a:stretch>
            <a:fillRect/>
          </a:stretch>
        </p:blipFill>
        <p:spPr>
          <a:xfrm>
            <a:off x="571500" y="5983972"/>
            <a:ext cx="3097007" cy="776205"/>
          </a:xfrm>
          <a:prstGeom prst="rect">
            <a:avLst/>
          </a:prstGeom>
        </p:spPr>
      </p:pic>
      <p:pic>
        <p:nvPicPr>
          <p:cNvPr id="2" name="Picture 1">
            <a:extLst>
              <a:ext uri="{FF2B5EF4-FFF2-40B4-BE49-F238E27FC236}">
                <a16:creationId xmlns:a16="http://schemas.microsoft.com/office/drawing/2014/main" id="{09AD7A3E-E4CE-8D48-C501-33A3CD15C0DF}"/>
              </a:ext>
            </a:extLst>
          </p:cNvPr>
          <p:cNvPicPr>
            <a:picLocks noChangeAspect="1"/>
          </p:cNvPicPr>
          <p:nvPr/>
        </p:nvPicPr>
        <p:blipFill>
          <a:blip r:embed="rId3"/>
          <a:stretch>
            <a:fillRect/>
          </a:stretch>
        </p:blipFill>
        <p:spPr>
          <a:xfrm>
            <a:off x="6969091" y="676800"/>
            <a:ext cx="4070845" cy="2455964"/>
          </a:xfrm>
          <a:prstGeom prst="rect">
            <a:avLst/>
          </a:prstGeom>
        </p:spPr>
      </p:pic>
      <p:sp>
        <p:nvSpPr>
          <p:cNvPr id="23" name="Title 1">
            <a:extLst>
              <a:ext uri="{FF2B5EF4-FFF2-40B4-BE49-F238E27FC236}">
                <a16:creationId xmlns:a16="http://schemas.microsoft.com/office/drawing/2014/main" id="{503F3593-BE36-8318-C347-642A38732249}"/>
              </a:ext>
            </a:extLst>
          </p:cNvPr>
          <p:cNvSpPr txBox="1">
            <a:spLocks/>
          </p:cNvSpPr>
          <p:nvPr/>
        </p:nvSpPr>
        <p:spPr>
          <a:xfrm>
            <a:off x="674894" y="-23618"/>
            <a:ext cx="11317238" cy="5486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400" dirty="0">
                <a:solidFill>
                  <a:schemeClr val="accent5"/>
                </a:solidFill>
                <a:latin typeface="Calibri" panose="020F0502020204030204" pitchFamily="34" charset="0"/>
              </a:rPr>
              <a:t>Pixel detector with built-in signal processing and bandwidth-efficient data transmission</a:t>
            </a:r>
            <a:endParaRPr lang="en-US" sz="2400" dirty="0">
              <a:solidFill>
                <a:schemeClr val="accent5"/>
              </a:solidFill>
            </a:endParaRPr>
          </a:p>
        </p:txBody>
      </p:sp>
    </p:spTree>
    <p:extLst>
      <p:ext uri="{BB962C8B-B14F-4D97-AF65-F5344CB8AC3E}">
        <p14:creationId xmlns:p14="http://schemas.microsoft.com/office/powerpoint/2010/main" val="2252699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45EAC-C032-336D-31BF-4D0CC6CB5C0D}"/>
              </a:ext>
            </a:extLst>
          </p:cNvPr>
          <p:cNvSpPr>
            <a:spLocks noGrp="1"/>
          </p:cNvSpPr>
          <p:nvPr>
            <p:ph type="sldNum" sz="quarter" idx="4"/>
          </p:nvPr>
        </p:nvSpPr>
        <p:spPr/>
        <p:txBody>
          <a:bodyPr/>
          <a:lstStyle/>
          <a:p>
            <a:fld id="{933A556B-7C63-244D-9B7C-B0EA8042B330}" type="slidenum">
              <a:rPr lang="en-US" smtClean="0"/>
              <a:pPr/>
              <a:t>31</a:t>
            </a:fld>
            <a:endParaRPr lang="en-US" sz="1000"/>
          </a:p>
        </p:txBody>
      </p:sp>
      <p:sp>
        <p:nvSpPr>
          <p:cNvPr id="6" name="Title 4">
            <a:extLst>
              <a:ext uri="{FF2B5EF4-FFF2-40B4-BE49-F238E27FC236}">
                <a16:creationId xmlns:a16="http://schemas.microsoft.com/office/drawing/2014/main" id="{CA6BB202-2F13-C8C6-472E-A9F152747D7E}"/>
              </a:ext>
            </a:extLst>
          </p:cNvPr>
          <p:cNvSpPr>
            <a:spLocks noGrp="1"/>
          </p:cNvSpPr>
          <p:nvPr>
            <p:ph type="ctrTitle"/>
          </p:nvPr>
        </p:nvSpPr>
        <p:spPr>
          <a:xfrm>
            <a:off x="1982956" y="2080180"/>
            <a:ext cx="8688003" cy="877669"/>
          </a:xfrm>
        </p:spPr>
        <p:txBody>
          <a:bodyPr>
            <a:normAutofit fontScale="90000"/>
          </a:bodyPr>
          <a:lstStyle/>
          <a:p>
            <a:r>
              <a:rPr lang="en-US" dirty="0"/>
              <a:t>Thanks for your attention</a:t>
            </a:r>
          </a:p>
        </p:txBody>
      </p:sp>
      <p:sp>
        <p:nvSpPr>
          <p:cNvPr id="7" name="Title 4">
            <a:extLst>
              <a:ext uri="{FF2B5EF4-FFF2-40B4-BE49-F238E27FC236}">
                <a16:creationId xmlns:a16="http://schemas.microsoft.com/office/drawing/2014/main" id="{C3BEDDE4-C37E-FA34-2D2F-79A447B0013C}"/>
              </a:ext>
            </a:extLst>
          </p:cNvPr>
          <p:cNvSpPr txBox="1">
            <a:spLocks/>
          </p:cNvSpPr>
          <p:nvPr/>
        </p:nvSpPr>
        <p:spPr>
          <a:xfrm>
            <a:off x="4300029" y="4682815"/>
            <a:ext cx="8688003" cy="877669"/>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6000" b="1" i="0" kern="1200">
                <a:solidFill>
                  <a:schemeClr val="bg1"/>
                </a:solidFill>
                <a:latin typeface="+mn-lt"/>
                <a:ea typeface="+mj-ea"/>
                <a:cs typeface="Arial" panose="020B0604020202020204" pitchFamily="34" charset="0"/>
              </a:defRPr>
            </a:lvl1pPr>
          </a:lstStyle>
          <a:p>
            <a:r>
              <a:rPr lang="en-US" sz="4800" dirty="0"/>
              <a:t>Questions?</a:t>
            </a:r>
          </a:p>
        </p:txBody>
      </p:sp>
    </p:spTree>
    <p:extLst>
      <p:ext uri="{BB962C8B-B14F-4D97-AF65-F5344CB8AC3E}">
        <p14:creationId xmlns:p14="http://schemas.microsoft.com/office/powerpoint/2010/main" val="1616826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45EAC-C032-336D-31BF-4D0CC6CB5C0D}"/>
              </a:ext>
            </a:extLst>
          </p:cNvPr>
          <p:cNvSpPr>
            <a:spLocks noGrp="1"/>
          </p:cNvSpPr>
          <p:nvPr>
            <p:ph type="sldNum" sz="quarter" idx="4"/>
          </p:nvPr>
        </p:nvSpPr>
        <p:spPr/>
        <p:txBody>
          <a:bodyPr/>
          <a:lstStyle/>
          <a:p>
            <a:fld id="{933A556B-7C63-244D-9B7C-B0EA8042B330}" type="slidenum">
              <a:rPr lang="en-US" smtClean="0"/>
              <a:pPr/>
              <a:t>32</a:t>
            </a:fld>
            <a:endParaRPr lang="en-US" sz="1000"/>
          </a:p>
        </p:txBody>
      </p:sp>
      <p:sp>
        <p:nvSpPr>
          <p:cNvPr id="6" name="Title 4">
            <a:extLst>
              <a:ext uri="{FF2B5EF4-FFF2-40B4-BE49-F238E27FC236}">
                <a16:creationId xmlns:a16="http://schemas.microsoft.com/office/drawing/2014/main" id="{CA6BB202-2F13-C8C6-472E-A9F152747D7E}"/>
              </a:ext>
            </a:extLst>
          </p:cNvPr>
          <p:cNvSpPr>
            <a:spLocks noGrp="1"/>
          </p:cNvSpPr>
          <p:nvPr>
            <p:ph type="ctrTitle"/>
          </p:nvPr>
        </p:nvSpPr>
        <p:spPr>
          <a:xfrm>
            <a:off x="4086964" y="2861416"/>
            <a:ext cx="4462231" cy="877669"/>
          </a:xfrm>
        </p:spPr>
        <p:txBody>
          <a:bodyPr>
            <a:normAutofit fontScale="90000"/>
          </a:bodyPr>
          <a:lstStyle/>
          <a:p>
            <a:r>
              <a:rPr lang="en-US" dirty="0"/>
              <a:t>BACK-UP</a:t>
            </a:r>
          </a:p>
        </p:txBody>
      </p:sp>
    </p:spTree>
    <p:extLst>
      <p:ext uri="{BB962C8B-B14F-4D97-AF65-F5344CB8AC3E}">
        <p14:creationId xmlns:p14="http://schemas.microsoft.com/office/powerpoint/2010/main" val="574952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Diagram, schematic&#10;&#10;Description automatically generated">
            <a:extLst>
              <a:ext uri="{FF2B5EF4-FFF2-40B4-BE49-F238E27FC236}">
                <a16:creationId xmlns:a16="http://schemas.microsoft.com/office/drawing/2014/main" id="{B8E0AF21-6B7C-467C-A043-80B5B1107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18" y="1182166"/>
            <a:ext cx="3991661" cy="3404006"/>
          </a:xfrm>
          <a:prstGeom prst="rect">
            <a:avLst/>
          </a:prstGeom>
        </p:spPr>
      </p:pic>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238718" y="9216"/>
            <a:ext cx="11953282" cy="1325563"/>
          </a:xfrm>
        </p:spPr>
        <p:txBody>
          <a:bodyPr>
            <a:normAutofit/>
          </a:bodyPr>
          <a:lstStyle/>
          <a:p>
            <a:r>
              <a:rPr lang="en-US" sz="4000" dirty="0"/>
              <a:t>Commonly used CSA concepts with I</a:t>
            </a:r>
            <a:r>
              <a:rPr lang="en-US" sz="4000" baseline="-25000" dirty="0"/>
              <a:t>LEAK</a:t>
            </a:r>
            <a:r>
              <a:rPr lang="en-US" sz="4000" dirty="0"/>
              <a:t> compensation and with p-z cancellation</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33</a:t>
            </a:fld>
            <a:endParaRPr lang="en-US" sz="1000"/>
          </a:p>
        </p:txBody>
      </p:sp>
      <p:sp>
        <p:nvSpPr>
          <p:cNvPr id="49" name="Text Box 42">
            <a:extLst>
              <a:ext uri="{FF2B5EF4-FFF2-40B4-BE49-F238E27FC236}">
                <a16:creationId xmlns:a16="http://schemas.microsoft.com/office/drawing/2014/main" id="{E78BF50F-2802-4CDD-8B2D-B7C743BDACF4}"/>
              </a:ext>
            </a:extLst>
          </p:cNvPr>
          <p:cNvSpPr txBox="1">
            <a:spLocks noChangeArrowheads="1"/>
          </p:cNvSpPr>
          <p:nvPr/>
        </p:nvSpPr>
        <p:spPr bwMode="auto">
          <a:xfrm>
            <a:off x="571656" y="1651026"/>
            <a:ext cx="13754141" cy="646331"/>
          </a:xfrm>
          <a:prstGeom prst="rect">
            <a:avLst/>
          </a:prstGeom>
          <a:noFill/>
          <a:ln w="9525">
            <a:noFill/>
            <a:miter lim="800000"/>
            <a:headEnd/>
            <a:tailEnd/>
          </a:ln>
          <a:effectLst/>
        </p:spPr>
        <p:txBody>
          <a:bodyPr wrap="square">
            <a:spAutoFit/>
          </a:bodyPr>
          <a:lstStyle/>
          <a:p>
            <a:pPr algn="l" defTabSz="5852438">
              <a:spcBef>
                <a:spcPct val="50000"/>
              </a:spcBef>
            </a:pPr>
            <a:r>
              <a:rPr lang="en-US" sz="3600" b="1" dirty="0">
                <a:latin typeface="Calibri" panose="020F0502020204030204" pitchFamily="34" charset="0"/>
                <a:ea typeface="Tahoma" panose="020B0604030504040204" pitchFamily="34" charset="0"/>
                <a:cs typeface="Calibri" panose="020F0502020204030204" pitchFamily="34" charset="0"/>
              </a:rPr>
              <a:t> </a:t>
            </a:r>
          </a:p>
        </p:txBody>
      </p:sp>
      <p:pic>
        <p:nvPicPr>
          <p:cNvPr id="50" name="Picture 49" descr="Diagram, schematic&#10;&#10;Description automatically generated">
            <a:extLst>
              <a:ext uri="{FF2B5EF4-FFF2-40B4-BE49-F238E27FC236}">
                <a16:creationId xmlns:a16="http://schemas.microsoft.com/office/drawing/2014/main" id="{D7FAB03F-350E-4B06-A466-A810910BC92F}"/>
              </a:ext>
            </a:extLst>
          </p:cNvPr>
          <p:cNvPicPr>
            <a:picLocks noChangeAspect="1"/>
          </p:cNvPicPr>
          <p:nvPr/>
        </p:nvPicPr>
        <p:blipFill>
          <a:blip r:embed="rId3">
            <a:alphaModFix/>
          </a:blip>
          <a:stretch>
            <a:fillRect/>
          </a:stretch>
        </p:blipFill>
        <p:spPr>
          <a:xfrm>
            <a:off x="4223412" y="1642074"/>
            <a:ext cx="3733632" cy="2183541"/>
          </a:xfrm>
          <a:prstGeom prst="rect">
            <a:avLst/>
          </a:prstGeom>
        </p:spPr>
      </p:pic>
      <p:pic>
        <p:nvPicPr>
          <p:cNvPr id="51" name="Picture 50" descr="Diagram, schematic&#10;&#10;Description automatically generated">
            <a:extLst>
              <a:ext uri="{FF2B5EF4-FFF2-40B4-BE49-F238E27FC236}">
                <a16:creationId xmlns:a16="http://schemas.microsoft.com/office/drawing/2014/main" id="{E0B0ADD2-3774-4E38-9F85-55EFBFF840E4}"/>
              </a:ext>
            </a:extLst>
          </p:cNvPr>
          <p:cNvPicPr>
            <a:picLocks noChangeAspect="1"/>
          </p:cNvPicPr>
          <p:nvPr/>
        </p:nvPicPr>
        <p:blipFill>
          <a:blip r:embed="rId4"/>
          <a:stretch>
            <a:fillRect/>
          </a:stretch>
        </p:blipFill>
        <p:spPr>
          <a:xfrm>
            <a:off x="7986577" y="1516820"/>
            <a:ext cx="4203131" cy="2205899"/>
          </a:xfrm>
          <a:prstGeom prst="rect">
            <a:avLst/>
          </a:prstGeom>
        </p:spPr>
      </p:pic>
      <p:sp>
        <p:nvSpPr>
          <p:cNvPr id="52" name="TextBox 51">
            <a:extLst>
              <a:ext uri="{FF2B5EF4-FFF2-40B4-BE49-F238E27FC236}">
                <a16:creationId xmlns:a16="http://schemas.microsoft.com/office/drawing/2014/main" id="{264C7714-CE37-4C4D-AF60-A44B1481FAB9}"/>
              </a:ext>
            </a:extLst>
          </p:cNvPr>
          <p:cNvSpPr txBox="1"/>
          <p:nvPr/>
        </p:nvSpPr>
        <p:spPr>
          <a:xfrm>
            <a:off x="2410077" y="1109712"/>
            <a:ext cx="2280840" cy="677108"/>
          </a:xfrm>
          <a:prstGeom prst="rect">
            <a:avLst/>
          </a:prstGeom>
          <a:noFill/>
        </p:spPr>
        <p:txBody>
          <a:bodyPr wrap="square" rtlCol="0">
            <a:spAutoFit/>
          </a:bodyPr>
          <a:lstStyle/>
          <a:p>
            <a:pPr defTabSz="817013" eaLnBrk="0" hangingPunct="0">
              <a:lnSpc>
                <a:spcPct val="95000"/>
              </a:lnSpc>
            </a:pPr>
            <a:r>
              <a:rPr lang="en-US" sz="2000" u="sng" dirty="0" err="1">
                <a:solidFill>
                  <a:srgbClr val="000000"/>
                </a:solidFill>
                <a:latin typeface="Tahoma" panose="020B0604030504040204" pitchFamily="34" charset="0"/>
                <a:ea typeface="Tahoma" panose="020B0604030504040204" pitchFamily="34" charset="0"/>
                <a:cs typeface="Tahoma" panose="020B0604030504040204" pitchFamily="34" charset="0"/>
              </a:rPr>
              <a:t>Krummenacher’s</a:t>
            </a:r>
            <a:r>
              <a:rPr lang="en-US" sz="2000" u="sng" dirty="0">
                <a:solidFill>
                  <a:srgbClr val="000000"/>
                </a:solidFill>
                <a:latin typeface="Tahoma" panose="020B0604030504040204" pitchFamily="34" charset="0"/>
                <a:ea typeface="Tahoma" panose="020B0604030504040204" pitchFamily="34" charset="0"/>
                <a:cs typeface="Tahoma" panose="020B0604030504040204" pitchFamily="34" charset="0"/>
              </a:rPr>
              <a:t> / Manfredi’s [1] </a:t>
            </a:r>
          </a:p>
        </p:txBody>
      </p:sp>
      <p:sp>
        <p:nvSpPr>
          <p:cNvPr id="53" name="TextBox 52">
            <a:extLst>
              <a:ext uri="{FF2B5EF4-FFF2-40B4-BE49-F238E27FC236}">
                <a16:creationId xmlns:a16="http://schemas.microsoft.com/office/drawing/2014/main" id="{2FA09370-4DAC-4086-B25F-3F76D109DB6D}"/>
              </a:ext>
            </a:extLst>
          </p:cNvPr>
          <p:cNvSpPr txBox="1"/>
          <p:nvPr/>
        </p:nvSpPr>
        <p:spPr>
          <a:xfrm>
            <a:off x="7704744" y="3771085"/>
            <a:ext cx="4362030" cy="384721"/>
          </a:xfrm>
          <a:prstGeom prst="rect">
            <a:avLst/>
          </a:prstGeom>
          <a:noFill/>
        </p:spPr>
        <p:txBody>
          <a:bodyPr wrap="square" rtlCol="0">
            <a:spAutoFit/>
          </a:bodyPr>
          <a:lstStyle/>
          <a:p>
            <a:pPr algn="l" defTabSz="817013" eaLnBrk="0" hangingPunct="0">
              <a:lnSpc>
                <a:spcPct val="95000"/>
              </a:lnSpc>
            </a:pPr>
            <a:r>
              <a:rPr lang="en-US" sz="2000" u="sng" dirty="0">
                <a:solidFill>
                  <a:srgbClr val="000000"/>
                </a:solidFill>
                <a:latin typeface="Tahoma" panose="020B0604030504040204" pitchFamily="34" charset="0"/>
                <a:ea typeface="Tahoma" panose="020B0604030504040204" pitchFamily="34" charset="0"/>
                <a:cs typeface="Tahoma" panose="020B0604030504040204" pitchFamily="34" charset="0"/>
              </a:rPr>
              <a:t>Common Source  Feedback (CSF) [4]</a:t>
            </a:r>
          </a:p>
        </p:txBody>
      </p:sp>
      <p:sp>
        <p:nvSpPr>
          <p:cNvPr id="54" name="TextBox 53">
            <a:extLst>
              <a:ext uri="{FF2B5EF4-FFF2-40B4-BE49-F238E27FC236}">
                <a16:creationId xmlns:a16="http://schemas.microsoft.com/office/drawing/2014/main" id="{653B6540-7CE0-49A1-9E1D-7CFE0CE4A002}"/>
              </a:ext>
            </a:extLst>
          </p:cNvPr>
          <p:cNvSpPr txBox="1"/>
          <p:nvPr/>
        </p:nvSpPr>
        <p:spPr>
          <a:xfrm>
            <a:off x="4955354" y="3810645"/>
            <a:ext cx="2485489" cy="677108"/>
          </a:xfrm>
          <a:prstGeom prst="rect">
            <a:avLst/>
          </a:prstGeom>
          <a:noFill/>
        </p:spPr>
        <p:txBody>
          <a:bodyPr wrap="none" rtlCol="0">
            <a:spAutoFit/>
          </a:bodyPr>
          <a:lstStyle/>
          <a:p>
            <a:pPr algn="l" defTabSz="817013" eaLnBrk="0" hangingPunct="0">
              <a:lnSpc>
                <a:spcPct val="95000"/>
              </a:lnSpc>
            </a:pPr>
            <a:r>
              <a:rPr lang="en-US" sz="2000" u="sng" dirty="0">
                <a:solidFill>
                  <a:srgbClr val="000000"/>
                </a:solidFill>
                <a:latin typeface="Tahoma" panose="020B0604030504040204" pitchFamily="34" charset="0"/>
                <a:ea typeface="Tahoma" panose="020B0604030504040204" pitchFamily="34" charset="0"/>
                <a:cs typeface="Tahoma" panose="020B0604030504040204" pitchFamily="34" charset="0"/>
              </a:rPr>
              <a:t>Common Gate </a:t>
            </a:r>
          </a:p>
          <a:p>
            <a:pPr algn="l" defTabSz="817013" eaLnBrk="0" hangingPunct="0">
              <a:lnSpc>
                <a:spcPct val="95000"/>
              </a:lnSpc>
            </a:pPr>
            <a:r>
              <a:rPr lang="en-US" sz="2000" u="sng" dirty="0">
                <a:solidFill>
                  <a:srgbClr val="000000"/>
                </a:solidFill>
                <a:latin typeface="Tahoma" panose="020B0604030504040204" pitchFamily="34" charset="0"/>
                <a:ea typeface="Tahoma" panose="020B0604030504040204" pitchFamily="34" charset="0"/>
                <a:cs typeface="Tahoma" panose="020B0604030504040204" pitchFamily="34" charset="0"/>
              </a:rPr>
              <a:t>Feedback (CGF) [3]</a:t>
            </a:r>
          </a:p>
        </p:txBody>
      </p:sp>
      <p:sp>
        <p:nvSpPr>
          <p:cNvPr id="55" name="TextBox 54">
            <a:extLst>
              <a:ext uri="{FF2B5EF4-FFF2-40B4-BE49-F238E27FC236}">
                <a16:creationId xmlns:a16="http://schemas.microsoft.com/office/drawing/2014/main" id="{E7B7A5AF-2316-481D-82BF-6F04824B8E39}"/>
              </a:ext>
            </a:extLst>
          </p:cNvPr>
          <p:cNvSpPr txBox="1"/>
          <p:nvPr/>
        </p:nvSpPr>
        <p:spPr>
          <a:xfrm>
            <a:off x="3465183" y="1685891"/>
            <a:ext cx="540533" cy="735586"/>
          </a:xfrm>
          <a:prstGeom prst="rect">
            <a:avLst/>
          </a:prstGeom>
          <a:noFill/>
        </p:spPr>
        <p:txBody>
          <a:bodyPr wrap="none" rtlCol="0">
            <a:spAutoFit/>
          </a:bodyPr>
          <a:lstStyle/>
          <a:p>
            <a:pPr defTabSz="817013" eaLnBrk="0" hangingPunct="0">
              <a:lnSpc>
                <a:spcPct val="95000"/>
              </a:lnSpc>
            </a:pPr>
            <a:r>
              <a:rPr lang="en-US" sz="4400" dirty="0">
                <a:latin typeface="Wingdings 3" panose="05040102010807070707" pitchFamily="18" charset="2"/>
              </a:rPr>
              <a:t>Ð</a:t>
            </a:r>
            <a:endParaRPr lang="en-US" sz="4400" dirty="0">
              <a:latin typeface="MS Shell Dlg 2" panose="020B0604030504040204" pitchFamily="34" charset="0"/>
            </a:endParaRPr>
          </a:p>
        </p:txBody>
      </p:sp>
      <p:sp>
        <p:nvSpPr>
          <p:cNvPr id="56" name="TextBox 55">
            <a:extLst>
              <a:ext uri="{FF2B5EF4-FFF2-40B4-BE49-F238E27FC236}">
                <a16:creationId xmlns:a16="http://schemas.microsoft.com/office/drawing/2014/main" id="{0F9D9613-39EF-4C1B-AC8E-0B493AB90F34}"/>
              </a:ext>
            </a:extLst>
          </p:cNvPr>
          <p:cNvSpPr txBox="1"/>
          <p:nvPr/>
        </p:nvSpPr>
        <p:spPr>
          <a:xfrm>
            <a:off x="4592768" y="3555226"/>
            <a:ext cx="540533" cy="735586"/>
          </a:xfrm>
          <a:prstGeom prst="rect">
            <a:avLst/>
          </a:prstGeom>
          <a:noFill/>
        </p:spPr>
        <p:txBody>
          <a:bodyPr wrap="none" rtlCol="0">
            <a:spAutoFit/>
          </a:bodyPr>
          <a:lstStyle/>
          <a:p>
            <a:pPr defTabSz="817013" eaLnBrk="0" hangingPunct="0">
              <a:lnSpc>
                <a:spcPct val="95000"/>
              </a:lnSpc>
            </a:pPr>
            <a:r>
              <a:rPr lang="en-US" sz="4400" dirty="0">
                <a:latin typeface="Wingdings 3" panose="05040102010807070707" pitchFamily="18" charset="2"/>
              </a:rPr>
              <a:t>Í</a:t>
            </a:r>
            <a:endParaRPr lang="en-US" sz="4400" dirty="0">
              <a:latin typeface="MS Shell Dlg 2" panose="020B0604030504040204" pitchFamily="34" charset="0"/>
            </a:endParaRPr>
          </a:p>
        </p:txBody>
      </p:sp>
      <p:sp>
        <p:nvSpPr>
          <p:cNvPr id="57" name="TextBox 56">
            <a:extLst>
              <a:ext uri="{FF2B5EF4-FFF2-40B4-BE49-F238E27FC236}">
                <a16:creationId xmlns:a16="http://schemas.microsoft.com/office/drawing/2014/main" id="{4019D606-AC5E-4571-BB31-DBA6CE6573A2}"/>
              </a:ext>
            </a:extLst>
          </p:cNvPr>
          <p:cNvSpPr txBox="1"/>
          <p:nvPr/>
        </p:nvSpPr>
        <p:spPr>
          <a:xfrm>
            <a:off x="9345226" y="3182085"/>
            <a:ext cx="540533" cy="735586"/>
          </a:xfrm>
          <a:prstGeom prst="rect">
            <a:avLst/>
          </a:prstGeom>
          <a:noFill/>
        </p:spPr>
        <p:txBody>
          <a:bodyPr wrap="none" rtlCol="0">
            <a:spAutoFit/>
          </a:bodyPr>
          <a:lstStyle/>
          <a:p>
            <a:pPr defTabSz="817013" eaLnBrk="0" hangingPunct="0">
              <a:lnSpc>
                <a:spcPct val="95000"/>
              </a:lnSpc>
            </a:pPr>
            <a:r>
              <a:rPr lang="en-US" sz="4400" dirty="0">
                <a:latin typeface="Wingdings 3" panose="05040102010807070707" pitchFamily="18" charset="2"/>
              </a:rPr>
              <a:t>Í</a:t>
            </a:r>
            <a:endParaRPr lang="en-US" sz="4400" dirty="0">
              <a:latin typeface="MS Shell Dlg 2" panose="020B0604030504040204" pitchFamily="34" charset="0"/>
            </a:endParaRPr>
          </a:p>
        </p:txBody>
      </p:sp>
      <p:sp>
        <p:nvSpPr>
          <p:cNvPr id="58" name="TextBox 57">
            <a:extLst>
              <a:ext uri="{FF2B5EF4-FFF2-40B4-BE49-F238E27FC236}">
                <a16:creationId xmlns:a16="http://schemas.microsoft.com/office/drawing/2014/main" id="{31D98C75-EC84-4B54-857A-BAC34CDB27E0}"/>
              </a:ext>
            </a:extLst>
          </p:cNvPr>
          <p:cNvSpPr txBox="1"/>
          <p:nvPr/>
        </p:nvSpPr>
        <p:spPr>
          <a:xfrm>
            <a:off x="194522" y="4569641"/>
            <a:ext cx="4624186" cy="1408078"/>
          </a:xfrm>
          <a:prstGeom prst="rect">
            <a:avLst/>
          </a:prstGeom>
          <a:noFill/>
        </p:spPr>
        <p:txBody>
          <a:bodyPr wrap="square" rtlCol="0">
            <a:spAutoFit/>
          </a:bodyPr>
          <a:lstStyle/>
          <a:p>
            <a:pPr marL="171450" indent="-171450" defTabSz="817013" eaLnBrk="0" hangingPunct="0">
              <a:lnSpc>
                <a:spcPct val="95000"/>
              </a:lnSpc>
              <a:buFont typeface="Arial" panose="020B0604020202020204" pitchFamily="34" charset="0"/>
              <a:buChar char="•"/>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feedback resistance </a:t>
            </a:r>
            <a:r>
              <a:rPr lang="en-US" sz="1800" dirty="0">
                <a:latin typeface="Symbol" panose="05050102010706020507" pitchFamily="18" charset="2"/>
              </a:rPr>
              <a:t>µ </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current source,</a:t>
            </a:r>
          </a:p>
          <a:p>
            <a:pPr marL="171450" indent="-171450" defTabSz="817013" eaLnBrk="0" hangingPunct="0">
              <a:lnSpc>
                <a:spcPct val="95000"/>
              </a:lnSpc>
              <a:buFont typeface="Arial" panose="020B0604020202020204" pitchFamily="34" charset="0"/>
              <a:buChar char="•"/>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I</a:t>
            </a:r>
            <a:r>
              <a:rPr lang="en-US" baseline="-25000" dirty="0">
                <a:solidFill>
                  <a:srgbClr val="000000"/>
                </a:solidFill>
                <a:latin typeface="Tahoma" panose="020B0604030504040204" pitchFamily="34" charset="0"/>
                <a:ea typeface="Tahoma" panose="020B0604030504040204" pitchFamily="34" charset="0"/>
                <a:cs typeface="Tahoma" panose="020B0604030504040204" pitchFamily="34" charset="0"/>
              </a:rPr>
              <a:t>KRUM</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must exceed I</a:t>
            </a:r>
            <a:r>
              <a:rPr lang="en-US" baseline="-25000" dirty="0">
                <a:solidFill>
                  <a:srgbClr val="000000"/>
                </a:solidFill>
                <a:latin typeface="Tahoma" panose="020B0604030504040204" pitchFamily="34" charset="0"/>
                <a:ea typeface="Tahoma" panose="020B0604030504040204" pitchFamily="34" charset="0"/>
                <a:cs typeface="Tahoma" panose="020B0604030504040204" pitchFamily="34" charset="0"/>
              </a:rPr>
              <a:t>LEAK</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rgbClr val="000000"/>
                </a:solidFill>
                <a:latin typeface="Symbol" panose="05050102010706020507" pitchFamily="18" charset="2"/>
                <a:ea typeface="Tahoma" panose="020B0604030504040204" pitchFamily="34" charset="0"/>
                <a:cs typeface="Tahoma" panose="020B0604030504040204" pitchFamily="34" charset="0"/>
              </a:rPr>
              <a:t>Þ </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parallel noise,</a:t>
            </a:r>
          </a:p>
          <a:p>
            <a:pPr marL="171450" indent="-171450" defTabSz="817013" eaLnBrk="0" hangingPunct="0">
              <a:lnSpc>
                <a:spcPct val="95000"/>
              </a:lnSpc>
              <a:buFont typeface="Arial" panose="020B0604020202020204" pitchFamily="34" charset="0"/>
              <a:buChar char="•"/>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too large I</a:t>
            </a:r>
            <a:r>
              <a:rPr lang="en-US" sz="1800" baseline="-25000" dirty="0">
                <a:solidFill>
                  <a:srgbClr val="000000"/>
                </a:solidFill>
                <a:latin typeface="Tahoma" panose="020B0604030504040204" pitchFamily="34" charset="0"/>
                <a:ea typeface="Tahoma" panose="020B0604030504040204" pitchFamily="34" charset="0"/>
                <a:cs typeface="Tahoma" panose="020B0604030504040204" pitchFamily="34" charset="0"/>
              </a:rPr>
              <a:t>LEAK</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rgbClr val="000000"/>
                </a:solidFill>
                <a:latin typeface="Symbol" panose="05050102010706020507" pitchFamily="18" charset="2"/>
                <a:ea typeface="Tahoma" panose="020B0604030504040204" pitchFamily="34" charset="0"/>
                <a:cs typeface="Tahoma" panose="020B0604030504040204" pitchFamily="34" charset="0"/>
              </a:rPr>
              <a:t>Þ</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loss of stability [2],</a:t>
            </a:r>
          </a:p>
          <a:p>
            <a:pPr marL="171450" indent="-171450" defTabSz="817013" eaLnBrk="0" hangingPunct="0">
              <a:lnSpc>
                <a:spcPct val="95000"/>
              </a:lnSpc>
              <a:buFont typeface="Arial" panose="020B0604020202020204" pitchFamily="34" charset="0"/>
              <a:buChar char="•"/>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requires large (~pF) C</a:t>
            </a:r>
            <a:r>
              <a:rPr lang="en-US" sz="1800" baseline="-25000" dirty="0">
                <a:solidFill>
                  <a:srgbClr val="000000"/>
                </a:solidFill>
                <a:latin typeface="Tahoma" panose="020B0604030504040204" pitchFamily="34" charset="0"/>
                <a:ea typeface="Tahoma" panose="020B0604030504040204" pitchFamily="34" charset="0"/>
                <a:cs typeface="Tahoma" panose="020B0604030504040204" pitchFamily="34" charset="0"/>
              </a:rPr>
              <a:t>int</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pPr marL="171450" indent="-171450" defTabSz="817013" eaLnBrk="0" hangingPunct="0">
              <a:lnSpc>
                <a:spcPct val="95000"/>
              </a:lnSpc>
              <a:buFont typeface="Arial" panose="020B0604020202020204" pitchFamily="34" charset="0"/>
              <a:buChar char="•"/>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not connectable in p-z cancellation. </a:t>
            </a:r>
          </a:p>
        </p:txBody>
      </p:sp>
      <p:sp>
        <p:nvSpPr>
          <p:cNvPr id="59" name="TextBox 58">
            <a:extLst>
              <a:ext uri="{FF2B5EF4-FFF2-40B4-BE49-F238E27FC236}">
                <a16:creationId xmlns:a16="http://schemas.microsoft.com/office/drawing/2014/main" id="{95027931-1E7D-4521-AF79-B4F3BA1A3F4A}"/>
              </a:ext>
            </a:extLst>
          </p:cNvPr>
          <p:cNvSpPr txBox="1"/>
          <p:nvPr/>
        </p:nvSpPr>
        <p:spPr>
          <a:xfrm>
            <a:off x="4585367" y="4426455"/>
            <a:ext cx="3733632" cy="1671227"/>
          </a:xfrm>
          <a:prstGeom prst="rect">
            <a:avLst/>
          </a:prstGeom>
          <a:noFill/>
        </p:spPr>
        <p:txBody>
          <a:bodyPr wrap="square" rtlCol="0">
            <a:spAutoFit/>
          </a:bodyPr>
          <a:lstStyle/>
          <a:p>
            <a:pPr marL="171450" indent="-171450" defTabSz="817013" eaLnBrk="0" hangingPunct="0">
              <a:lnSpc>
                <a:spcPct val="95000"/>
              </a:lnSpc>
              <a:buFont typeface="Arial" panose="020B0604020202020204" pitchFamily="34" charset="0"/>
              <a:buChar char="•"/>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operates in p-z cancellation,</a:t>
            </a:r>
          </a:p>
          <a:p>
            <a:pPr marL="171450" indent="-171450" defTabSz="817013" eaLnBrk="0" hangingPunct="0">
              <a:lnSpc>
                <a:spcPct val="95000"/>
              </a:lnSpc>
              <a:buFont typeface="Arial" panose="020B0604020202020204" pitchFamily="34" charset="0"/>
              <a:buChar char="•"/>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o</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ne-fit-all V</a:t>
            </a:r>
            <a:r>
              <a:rPr lang="en-US" sz="1800" baseline="-25000" dirty="0">
                <a:solidFill>
                  <a:srgbClr val="000000"/>
                </a:solidFill>
                <a:latin typeface="Tahoma" panose="020B0604030504040204" pitchFamily="34" charset="0"/>
                <a:ea typeface="Tahoma" panose="020B0604030504040204" pitchFamily="34" charset="0"/>
                <a:cs typeface="Tahoma" panose="020B0604030504040204" pitchFamily="34" charset="0"/>
              </a:rPr>
              <a:t>RFB</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is needed,</a:t>
            </a:r>
          </a:p>
          <a:p>
            <a:pPr marL="171450" indent="-171450" defTabSz="817013" eaLnBrk="0" hangingPunct="0">
              <a:lnSpc>
                <a:spcPct val="95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Reset Quiescent Current (RQI) is optional; if used, multiplied RQI to next stages</a:t>
            </a:r>
            <a:r>
              <a:rPr lang="en-US" dirty="0">
                <a:latin typeface="Tahoma" panose="020B0604030504040204" pitchFamily="34" charset="0"/>
                <a:ea typeface="Tahoma" panose="020B0604030504040204" pitchFamily="34" charset="0"/>
                <a:cs typeface="Tahoma" panose="020B0604030504040204" pitchFamily="34" charset="0"/>
              </a:rPr>
              <a:t> </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rgbClr val="000000"/>
                </a:solidFill>
                <a:latin typeface="Symbol" panose="05050102010706020507" pitchFamily="18" charset="2"/>
                <a:ea typeface="Tahoma" panose="020B0604030504040204" pitchFamily="34" charset="0"/>
                <a:cs typeface="Tahoma" panose="020B0604030504040204" pitchFamily="34" charset="0"/>
              </a:rPr>
              <a:t>Þ</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 shift of baseline.</a:t>
            </a:r>
            <a:endPar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9AFBE422-2356-4A21-8110-A0D631F9A6AE}"/>
              </a:ext>
            </a:extLst>
          </p:cNvPr>
          <p:cNvSpPr txBox="1"/>
          <p:nvPr/>
        </p:nvSpPr>
        <p:spPr>
          <a:xfrm>
            <a:off x="8155734" y="4241911"/>
            <a:ext cx="4033974" cy="1671227"/>
          </a:xfrm>
          <a:prstGeom prst="rect">
            <a:avLst/>
          </a:prstGeom>
          <a:noFill/>
        </p:spPr>
        <p:txBody>
          <a:bodyPr wrap="square" rtlCol="0">
            <a:spAutoFit/>
          </a:bodyPr>
          <a:lstStyle/>
          <a:p>
            <a:pPr marL="171450" indent="-171450" defTabSz="817013" eaLnBrk="0" hangingPunct="0">
              <a:lnSpc>
                <a:spcPct val="95000"/>
              </a:lnSpc>
              <a:buFont typeface="Arial" panose="020B0604020202020204" pitchFamily="34" charset="0"/>
              <a:buChar char="•"/>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operates in p-z cancellation,</a:t>
            </a:r>
          </a:p>
          <a:p>
            <a:pPr marL="171450" indent="-171450" defTabSz="817013" eaLnBrk="0" hangingPunct="0">
              <a:lnSpc>
                <a:spcPct val="95000"/>
              </a:lnSpc>
              <a:buFont typeface="Arial" panose="020B0604020202020204" pitchFamily="34" charset="0"/>
              <a:buChar char="•"/>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RQI (typ. at some </a:t>
            </a:r>
            <a:r>
              <a:rPr lang="en-US" dirty="0" err="1">
                <a:solidFill>
                  <a:srgbClr val="000000"/>
                </a:solidFill>
                <a:latin typeface="Tahoma" panose="020B0604030504040204" pitchFamily="34" charset="0"/>
                <a:ea typeface="Tahoma" panose="020B0604030504040204" pitchFamily="34" charset="0"/>
                <a:cs typeface="Tahoma" panose="020B0604030504040204" pitchFamily="34" charset="0"/>
              </a:rPr>
              <a:t>pAs</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is </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required, but difficult to control and match,</a:t>
            </a:r>
          </a:p>
          <a:p>
            <a:pPr marL="171450" indent="-171450" defTabSz="817013" eaLnBrk="0" hangingPunct="0">
              <a:lnSpc>
                <a:spcPct val="95000"/>
              </a:lnSpc>
              <a:buFont typeface="Arial" panose="020B0604020202020204" pitchFamily="34" charset="0"/>
              <a:buChar char="•"/>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larger I</a:t>
            </a:r>
            <a:r>
              <a:rPr lang="en-US" baseline="-25000" dirty="0">
                <a:solidFill>
                  <a:srgbClr val="000000"/>
                </a:solidFill>
                <a:latin typeface="Tahoma" panose="020B0604030504040204" pitchFamily="34" charset="0"/>
                <a:ea typeface="Tahoma" panose="020B0604030504040204" pitchFamily="34" charset="0"/>
                <a:cs typeface="Tahoma" panose="020B0604030504040204" pitchFamily="34" charset="0"/>
              </a:rPr>
              <a:t>LEAK</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+RQIs </a:t>
            </a:r>
            <a:r>
              <a:rPr lang="en-US" sz="1800" dirty="0">
                <a:solidFill>
                  <a:srgbClr val="000000"/>
                </a:solidFill>
                <a:latin typeface="Symbol" panose="05050102010706020507" pitchFamily="18" charset="2"/>
                <a:ea typeface="Tahoma" panose="020B0604030504040204" pitchFamily="34" charset="0"/>
                <a:cs typeface="Tahoma" panose="020B0604030504040204" pitchFamily="34" charset="0"/>
              </a:rPr>
              <a:t>Þ</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loss of stability</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171450" indent="-171450" defTabSz="817013" eaLnBrk="0" hangingPunct="0">
              <a:lnSpc>
                <a:spcPct val="95000"/>
              </a:lnSpc>
              <a:buFont typeface="Arial" panose="020B0604020202020204" pitchFamily="34" charset="0"/>
              <a:buChar char="•"/>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multiplied both RQI and sensor I</a:t>
            </a:r>
            <a:r>
              <a:rPr lang="en-US" sz="1800" baseline="-25000" dirty="0">
                <a:solidFill>
                  <a:srgbClr val="000000"/>
                </a:solidFill>
                <a:latin typeface="Tahoma" panose="020B0604030504040204" pitchFamily="34" charset="0"/>
                <a:ea typeface="Tahoma" panose="020B0604030504040204" pitchFamily="34" charset="0"/>
                <a:cs typeface="Tahoma" panose="020B0604030504040204" pitchFamily="34" charset="0"/>
              </a:rPr>
              <a:t>LEAK</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to next stages </a:t>
            </a:r>
            <a:r>
              <a:rPr lang="en-US" sz="1800" dirty="0">
                <a:solidFill>
                  <a:srgbClr val="000000"/>
                </a:solidFill>
                <a:latin typeface="Symbol" panose="05050102010706020507" pitchFamily="18" charset="2"/>
                <a:ea typeface="Tahoma" panose="020B0604030504040204" pitchFamily="34" charset="0"/>
                <a:cs typeface="Tahoma" panose="020B0604030504040204" pitchFamily="34" charset="0"/>
              </a:rPr>
              <a:t>Þ</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 shift of baseline.</a:t>
            </a:r>
            <a:endPar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61" name="TextBox 24">
                <a:extLst>
                  <a:ext uri="{FF2B5EF4-FFF2-40B4-BE49-F238E27FC236}">
                    <a16:creationId xmlns:a16="http://schemas.microsoft.com/office/drawing/2014/main" id="{6DA20934-1C9C-4033-917C-49F06CA5E07C}"/>
                  </a:ext>
                </a:extLst>
              </p:cNvPr>
              <p:cNvSpPr txBox="1"/>
              <p:nvPr/>
            </p:nvSpPr>
            <p:spPr>
              <a:xfrm>
                <a:off x="6147704" y="1501984"/>
                <a:ext cx="1786195" cy="30777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n-US" sz="2000" b="1" i="1" smtClean="0">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𝑰</m:t>
                          </m:r>
                        </m:e>
                        <m:sub>
                          <m:r>
                            <a:rPr lang="en-US" sz="2000" b="1" i="1" smtClean="0">
                              <a:latin typeface="Cambria Math" panose="02040503050406030204" pitchFamily="18" charset="0"/>
                              <a:ea typeface="Cambria Math" panose="02040503050406030204" pitchFamily="18" charset="0"/>
                            </a:rPr>
                            <m:t>𝑶𝑼𝑻</m:t>
                          </m:r>
                        </m:sub>
                      </m:sSub>
                      <m:r>
                        <a:rPr lang="en-US" sz="2000" b="1" i="1">
                          <a:latin typeface="Cambria Math" panose="02040503050406030204" pitchFamily="18" charset="0"/>
                          <a:ea typeface="Cambria Math" panose="02040503050406030204" pitchFamily="18" charset="0"/>
                        </a:rPr>
                        <m:t> =</m:t>
                      </m:r>
                      <m:r>
                        <a:rPr lang="en-US" sz="2000" b="1" i="1" smtClean="0">
                          <a:latin typeface="Cambria Math" panose="02040503050406030204" pitchFamily="18" charset="0"/>
                          <a:ea typeface="Cambria Math" panose="02040503050406030204" pitchFamily="18" charset="0"/>
                        </a:rPr>
                        <m:t>𝒏</m:t>
                      </m:r>
                      <m:r>
                        <a:rPr lang="en-US" sz="2000" b="1" i="1" smtClean="0">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𝑰</m:t>
                          </m:r>
                        </m:e>
                        <m:sub>
                          <m:r>
                            <a:rPr lang="en-US" sz="2000" b="1" i="1" smtClean="0">
                              <a:latin typeface="Cambria Math" panose="02040503050406030204" pitchFamily="18" charset="0"/>
                              <a:ea typeface="Cambria Math" panose="02040503050406030204" pitchFamily="18" charset="0"/>
                            </a:rPr>
                            <m:t>𝑰𝑵</m:t>
                          </m:r>
                        </m:sub>
                      </m:sSub>
                    </m:oMath>
                  </m:oMathPara>
                </a14:m>
                <a:endParaRPr lang="en-US" sz="2000" b="1" dirty="0"/>
              </a:p>
            </p:txBody>
          </p:sp>
        </mc:Choice>
        <mc:Fallback xmlns="">
          <p:sp>
            <p:nvSpPr>
              <p:cNvPr id="61" name="TextBox 24">
                <a:extLst>
                  <a:ext uri="{FF2B5EF4-FFF2-40B4-BE49-F238E27FC236}">
                    <a16:creationId xmlns:a16="http://schemas.microsoft.com/office/drawing/2014/main" id="{6DA20934-1C9C-4033-917C-49F06CA5E07C}"/>
                  </a:ext>
                </a:extLst>
              </p:cNvPr>
              <p:cNvSpPr txBox="1">
                <a:spLocks noRot="1" noChangeAspect="1" noMove="1" noResize="1" noEditPoints="1" noAdjustHandles="1" noChangeArrowheads="1" noChangeShapeType="1" noTextEdit="1"/>
              </p:cNvSpPr>
              <p:nvPr/>
            </p:nvSpPr>
            <p:spPr>
              <a:xfrm>
                <a:off x="6147704" y="1501984"/>
                <a:ext cx="1786195" cy="307777"/>
              </a:xfrm>
              <a:prstGeom prst="rect">
                <a:avLst/>
              </a:prstGeom>
              <a:blipFill>
                <a:blip r:embed="rId5"/>
                <a:stretch>
                  <a:fillRect l="-4778" b="-19608"/>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1FACB6E8-B9C7-4EB2-994B-EA680243A05B}"/>
              </a:ext>
            </a:extLst>
          </p:cNvPr>
          <p:cNvSpPr txBox="1"/>
          <p:nvPr/>
        </p:nvSpPr>
        <p:spPr>
          <a:xfrm>
            <a:off x="5444787" y="1197571"/>
            <a:ext cx="3192028" cy="326243"/>
          </a:xfrm>
          <a:prstGeom prst="rect">
            <a:avLst/>
          </a:prstGeom>
          <a:noFill/>
        </p:spPr>
        <p:txBody>
          <a:bodyPr wrap="none" rtlCol="0">
            <a:spAutoFit/>
          </a:bodyPr>
          <a:lstStyle/>
          <a:p>
            <a:pPr algn="l" defTabSz="817013" eaLnBrk="0" hangingPunct="0">
              <a:lnSpc>
                <a:spcPct val="95000"/>
              </a:lnSpc>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input charge signal multiplication</a:t>
            </a:r>
          </a:p>
        </p:txBody>
      </p:sp>
      <p:sp>
        <p:nvSpPr>
          <p:cNvPr id="63" name="TextBox 62">
            <a:extLst>
              <a:ext uri="{FF2B5EF4-FFF2-40B4-BE49-F238E27FC236}">
                <a16:creationId xmlns:a16="http://schemas.microsoft.com/office/drawing/2014/main" id="{0938102F-7690-4834-B0D0-AF93BC0E0761}"/>
              </a:ext>
            </a:extLst>
          </p:cNvPr>
          <p:cNvSpPr txBox="1"/>
          <p:nvPr/>
        </p:nvSpPr>
        <p:spPr>
          <a:xfrm>
            <a:off x="3165503" y="2435275"/>
            <a:ext cx="665868" cy="769441"/>
          </a:xfrm>
          <a:prstGeom prst="rect">
            <a:avLst/>
          </a:prstGeom>
          <a:noFill/>
        </p:spPr>
        <p:txBody>
          <a:bodyPr wrap="square">
            <a:spAutoFit/>
          </a:bodyPr>
          <a:lstStyle/>
          <a:p>
            <a:r>
              <a:rPr lang="en-US" sz="4400" b="1" dirty="0">
                <a:solidFill>
                  <a:srgbClr val="FF00FF"/>
                </a:solidFill>
                <a:latin typeface="Wingdings" panose="05000000000000000000" pitchFamily="2" charset="2"/>
              </a:rPr>
              <a:t>L</a:t>
            </a:r>
            <a:endParaRPr lang="en-US" sz="4400" b="1" dirty="0">
              <a:solidFill>
                <a:srgbClr val="FF00FF"/>
              </a:solidFill>
              <a:latin typeface="MS Shell Dlg 2" panose="020B0604030504040204" pitchFamily="34" charset="0"/>
            </a:endParaRPr>
          </a:p>
        </p:txBody>
      </p:sp>
      <p:sp>
        <p:nvSpPr>
          <p:cNvPr id="64" name="TextBox 63">
            <a:extLst>
              <a:ext uri="{FF2B5EF4-FFF2-40B4-BE49-F238E27FC236}">
                <a16:creationId xmlns:a16="http://schemas.microsoft.com/office/drawing/2014/main" id="{8BC52C48-29D7-418D-B05C-7BE4489DDEF4}"/>
              </a:ext>
            </a:extLst>
          </p:cNvPr>
          <p:cNvSpPr txBox="1"/>
          <p:nvPr/>
        </p:nvSpPr>
        <p:spPr>
          <a:xfrm>
            <a:off x="6327632" y="2057723"/>
            <a:ext cx="665868" cy="769441"/>
          </a:xfrm>
          <a:prstGeom prst="rect">
            <a:avLst/>
          </a:prstGeom>
          <a:noFill/>
        </p:spPr>
        <p:txBody>
          <a:bodyPr wrap="square">
            <a:spAutoFit/>
          </a:bodyPr>
          <a:lstStyle/>
          <a:p>
            <a:r>
              <a:rPr lang="en-US" sz="4400" b="1" dirty="0">
                <a:solidFill>
                  <a:srgbClr val="FF00FF"/>
                </a:solidFill>
                <a:latin typeface="Wingdings" panose="05000000000000000000" pitchFamily="2" charset="2"/>
              </a:rPr>
              <a:t>L</a:t>
            </a:r>
            <a:endParaRPr lang="en-US" sz="4400" b="1" dirty="0">
              <a:solidFill>
                <a:srgbClr val="FF00FF"/>
              </a:solidFill>
              <a:latin typeface="MS Shell Dlg 2" panose="020B0604030504040204" pitchFamily="34" charset="0"/>
            </a:endParaRPr>
          </a:p>
        </p:txBody>
      </p:sp>
      <p:sp>
        <p:nvSpPr>
          <p:cNvPr id="65" name="TextBox 64">
            <a:extLst>
              <a:ext uri="{FF2B5EF4-FFF2-40B4-BE49-F238E27FC236}">
                <a16:creationId xmlns:a16="http://schemas.microsoft.com/office/drawing/2014/main" id="{A1350917-F361-46EF-91AB-310D326449C1}"/>
              </a:ext>
            </a:extLst>
          </p:cNvPr>
          <p:cNvSpPr txBox="1"/>
          <p:nvPr/>
        </p:nvSpPr>
        <p:spPr>
          <a:xfrm>
            <a:off x="10600983" y="1879891"/>
            <a:ext cx="665868" cy="769441"/>
          </a:xfrm>
          <a:prstGeom prst="rect">
            <a:avLst/>
          </a:prstGeom>
          <a:noFill/>
        </p:spPr>
        <p:txBody>
          <a:bodyPr wrap="square">
            <a:spAutoFit/>
          </a:bodyPr>
          <a:lstStyle/>
          <a:p>
            <a:r>
              <a:rPr lang="en-US" sz="4400" b="1" dirty="0">
                <a:solidFill>
                  <a:srgbClr val="FF00FF"/>
                </a:solidFill>
                <a:latin typeface="Wingdings" panose="05000000000000000000" pitchFamily="2" charset="2"/>
              </a:rPr>
              <a:t>L</a:t>
            </a:r>
            <a:endParaRPr lang="en-US" sz="4400" b="1" dirty="0">
              <a:solidFill>
                <a:srgbClr val="FF00FF"/>
              </a:solidFill>
              <a:latin typeface="MS Shell Dlg 2" panose="020B0604030504040204" pitchFamily="34" charset="0"/>
            </a:endParaRPr>
          </a:p>
        </p:txBody>
      </p:sp>
      <p:sp>
        <p:nvSpPr>
          <p:cNvPr id="66" name="TextBox 65">
            <a:extLst>
              <a:ext uri="{FF2B5EF4-FFF2-40B4-BE49-F238E27FC236}">
                <a16:creationId xmlns:a16="http://schemas.microsoft.com/office/drawing/2014/main" id="{F42976D1-F821-44BC-9A37-9FA0764C17CD}"/>
              </a:ext>
            </a:extLst>
          </p:cNvPr>
          <p:cNvSpPr txBox="1"/>
          <p:nvPr/>
        </p:nvSpPr>
        <p:spPr>
          <a:xfrm>
            <a:off x="186272" y="6032641"/>
            <a:ext cx="11997793" cy="861774"/>
          </a:xfrm>
          <a:prstGeom prst="rect">
            <a:avLst/>
          </a:prstGeom>
          <a:noFill/>
        </p:spPr>
        <p:txBody>
          <a:bodyPr wrap="square">
            <a:spAutoFit/>
          </a:bodyPr>
          <a:lstStyle/>
          <a:p>
            <a:pPr algn="just">
              <a:tabLst>
                <a:tab pos="171450" algn="l"/>
              </a:tabLst>
            </a:pPr>
            <a:r>
              <a:rPr lang="en-US" sz="1000" dirty="0">
                <a:effectLst/>
                <a:ea typeface="Times New Roman" panose="02020603050405020304" pitchFamily="18" charset="0"/>
                <a:cs typeface="Times New Roman" panose="02020603050405020304" pitchFamily="18" charset="0"/>
              </a:rPr>
              <a:t>[1] </a:t>
            </a:r>
            <a:r>
              <a:rPr lang="en-US" sz="1000" dirty="0"/>
              <a:t>F. </a:t>
            </a:r>
            <a:r>
              <a:rPr lang="en-US" sz="1000" dirty="0" err="1"/>
              <a:t>Krummenacher</a:t>
            </a:r>
            <a:r>
              <a:rPr lang="en-US" sz="1000" dirty="0"/>
              <a:t>, "Pixel detectors with local intelligence: An IC designer point of view", </a:t>
            </a:r>
            <a:r>
              <a:rPr lang="en-US" sz="1000" dirty="0" err="1"/>
              <a:t>Nucl</a:t>
            </a:r>
            <a:r>
              <a:rPr lang="en-US" sz="1000" dirty="0"/>
              <a:t>. </a:t>
            </a:r>
            <a:r>
              <a:rPr lang="en-US" sz="1000" dirty="0" err="1"/>
              <a:t>Instrum</a:t>
            </a:r>
            <a:r>
              <a:rPr lang="en-US" sz="1000" dirty="0"/>
              <a:t>. Methods Phys. Res., vol. A305, pp. 527-532, 1991, P.F. Manfredi, et al, “The analog front-end section of the </a:t>
            </a:r>
            <a:r>
              <a:rPr lang="en-US" sz="1000" dirty="0" err="1"/>
              <a:t>BaBar</a:t>
            </a:r>
            <a:r>
              <a:rPr lang="en-US" sz="1000" dirty="0"/>
              <a:t> silicon vertex tracker readout IC”, Nuclear Physics B - Proceedings Supplements, Vol. 61, Is. 3, February 1998, 532-538 </a:t>
            </a:r>
          </a:p>
          <a:p>
            <a:pPr marL="0" marR="0" algn="just">
              <a:spcBef>
                <a:spcPts val="0"/>
              </a:spcBef>
              <a:spcAft>
                <a:spcPts val="0"/>
              </a:spcAft>
              <a:tabLst>
                <a:tab pos="171450" algn="l"/>
              </a:tabLst>
            </a:pPr>
            <a:r>
              <a:rPr lang="en-US" sz="1000" dirty="0">
                <a:effectLst/>
                <a:ea typeface="Calibri" panose="020F0502020204030204" pitchFamily="34" charset="0"/>
                <a:cs typeface="Times New Roman" panose="02020603050405020304" pitchFamily="18" charset="0"/>
              </a:rPr>
              <a:t>[2] </a:t>
            </a:r>
            <a:r>
              <a:rPr lang="en-US" sz="1000" dirty="0"/>
              <a:t>Y. Hu, et al, "A low-noise, low-power CMOS SOI readout front-end for silicon detector leakage current compensation with capability," in IEEE TCAS I, vol. 48, no. 8, pp. 1022-1030, Aug. 2001</a:t>
            </a:r>
            <a:endParaRPr lang="fr-FR" sz="10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tabLst>
                <a:tab pos="171450" algn="l"/>
              </a:tabLst>
            </a:pPr>
            <a:r>
              <a:rPr lang="fr-FR" sz="1000" dirty="0">
                <a:effectLst/>
                <a:ea typeface="Times New Roman" panose="02020603050405020304" pitchFamily="18" charset="0"/>
                <a:cs typeface="Times New Roman" panose="02020603050405020304" pitchFamily="18" charset="0"/>
              </a:rPr>
              <a:t>[</a:t>
            </a:r>
            <a:r>
              <a:rPr lang="fr-FR" sz="1000" dirty="0">
                <a:ea typeface="Times New Roman" panose="02020603050405020304" pitchFamily="18" charset="0"/>
                <a:cs typeface="Times New Roman" panose="02020603050405020304" pitchFamily="18" charset="0"/>
              </a:rPr>
              <a:t>3</a:t>
            </a:r>
            <a:r>
              <a:rPr lang="fr-FR" sz="1000" dirty="0">
                <a:effectLst/>
                <a:ea typeface="Times New Roman" panose="02020603050405020304" pitchFamily="18" charset="0"/>
                <a:cs typeface="Times New Roman" panose="02020603050405020304" pitchFamily="18" charset="0"/>
              </a:rPr>
              <a:t>] </a:t>
            </a:r>
            <a:r>
              <a:rPr lang="en-US" sz="1000" dirty="0">
                <a:effectLst/>
                <a:ea typeface="Times New Roman" panose="02020603050405020304" pitchFamily="18" charset="0"/>
                <a:cs typeface="Times New Roman" panose="02020603050405020304" pitchFamily="18" charset="0"/>
              </a:rPr>
              <a:t>G. De Geronimo et al., “A CMOS detector leakage current self-adaptable continuous reset system: theoretical analysis”, </a:t>
            </a:r>
            <a:r>
              <a:rPr lang="en-US" sz="1000" dirty="0" err="1">
                <a:effectLst/>
                <a:ea typeface="Times New Roman" panose="02020603050405020304" pitchFamily="18" charset="0"/>
                <a:cs typeface="Times New Roman" panose="02020603050405020304" pitchFamily="18" charset="0"/>
              </a:rPr>
              <a:t>Nucl</a:t>
            </a:r>
            <a:r>
              <a:rPr lang="en-US" sz="1000" dirty="0">
                <a:effectLst/>
                <a:ea typeface="Times New Roman" panose="02020603050405020304" pitchFamily="18" charset="0"/>
                <a:cs typeface="Times New Roman" panose="02020603050405020304" pitchFamily="18" charset="0"/>
              </a:rPr>
              <a:t>. Instr. Meth. A 421 (1999) 322-333</a:t>
            </a:r>
            <a:endParaRPr lang="en-US" sz="1000" dirty="0">
              <a:effectLst/>
              <a:ea typeface="Calibri" panose="020F0502020204030204" pitchFamily="34" charset="0"/>
              <a:cs typeface="Times New Roman" panose="02020603050405020304" pitchFamily="18" charset="0"/>
            </a:endParaRPr>
          </a:p>
          <a:p>
            <a:pPr algn="just">
              <a:tabLst>
                <a:tab pos="171450" algn="l"/>
              </a:tabLst>
            </a:pPr>
            <a:r>
              <a:rPr lang="fr-FR" sz="1000" dirty="0">
                <a:effectLst/>
                <a:ea typeface="Times New Roman" panose="02020603050405020304" pitchFamily="18" charset="0"/>
                <a:cs typeface="Times New Roman" panose="02020603050405020304" pitchFamily="18" charset="0"/>
              </a:rPr>
              <a:t>[4] </a:t>
            </a:r>
            <a:r>
              <a:rPr lang="en-US" sz="1000" dirty="0"/>
              <a:t>G. De Geronimo et al., “Front-End ASIC for a GEM Based Time Projection Chamber”, IEEE Trans. </a:t>
            </a:r>
            <a:r>
              <a:rPr lang="en-US" sz="1000" dirty="0" err="1"/>
              <a:t>Nucl</a:t>
            </a:r>
            <a:r>
              <a:rPr lang="en-US" sz="1000" dirty="0"/>
              <a:t>. Sci Vol. 51, No. 4, August 2004 1313-1317</a:t>
            </a:r>
            <a:endParaRPr lang="fr-FR" sz="1000" dirty="0">
              <a:effectLst/>
              <a:ea typeface="Times New Roman" panose="02020603050405020304" pitchFamily="18" charset="0"/>
              <a:cs typeface="Times New Roman" panose="02020603050405020304" pitchFamily="18" charset="0"/>
            </a:endParaRPr>
          </a:p>
        </p:txBody>
      </p:sp>
      <p:grpSp>
        <p:nvGrpSpPr>
          <p:cNvPr id="69" name="Group 68">
            <a:extLst>
              <a:ext uri="{FF2B5EF4-FFF2-40B4-BE49-F238E27FC236}">
                <a16:creationId xmlns:a16="http://schemas.microsoft.com/office/drawing/2014/main" id="{05D6B146-C298-4175-AD89-525F1C547DDF}"/>
              </a:ext>
            </a:extLst>
          </p:cNvPr>
          <p:cNvGrpSpPr/>
          <p:nvPr/>
        </p:nvGrpSpPr>
        <p:grpSpPr>
          <a:xfrm>
            <a:off x="10194496" y="649863"/>
            <a:ext cx="1872278" cy="646331"/>
            <a:chOff x="10194370" y="714361"/>
            <a:chExt cx="1872278" cy="646331"/>
          </a:xfrm>
        </p:grpSpPr>
        <p:sp>
          <p:nvSpPr>
            <p:cNvPr id="67" name="TextBox 66">
              <a:extLst>
                <a:ext uri="{FF2B5EF4-FFF2-40B4-BE49-F238E27FC236}">
                  <a16:creationId xmlns:a16="http://schemas.microsoft.com/office/drawing/2014/main" id="{120C3046-3085-4120-9C02-C97CC849B867}"/>
                </a:ext>
              </a:extLst>
            </p:cNvPr>
            <p:cNvSpPr txBox="1"/>
            <p:nvPr/>
          </p:nvSpPr>
          <p:spPr>
            <a:xfrm>
              <a:off x="10194370" y="714361"/>
              <a:ext cx="1872278" cy="646331"/>
            </a:xfrm>
            <a:prstGeom prst="rect">
              <a:avLst/>
            </a:prstGeom>
            <a:noFill/>
          </p:spPr>
          <p:txBody>
            <a:bodyPr wrap="square" rtlCol="0">
              <a:spAutoFit/>
            </a:bodyPr>
            <a:lstStyle/>
            <a:p>
              <a:pPr algn="ctr"/>
              <a:r>
                <a:rPr lang="en-US" dirty="0"/>
                <a:t>all shown for holes</a:t>
              </a:r>
            </a:p>
          </p:txBody>
        </p:sp>
        <p:sp>
          <p:nvSpPr>
            <p:cNvPr id="68" name="Rectangle: Rounded Corners 67">
              <a:extLst>
                <a:ext uri="{FF2B5EF4-FFF2-40B4-BE49-F238E27FC236}">
                  <a16:creationId xmlns:a16="http://schemas.microsoft.com/office/drawing/2014/main" id="{57D85E30-5619-49F5-9499-B3D62079DFB4}"/>
                </a:ext>
              </a:extLst>
            </p:cNvPr>
            <p:cNvSpPr/>
            <p:nvPr/>
          </p:nvSpPr>
          <p:spPr>
            <a:xfrm>
              <a:off x="10402838" y="776632"/>
              <a:ext cx="1480262" cy="5269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9035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238718" y="9216"/>
            <a:ext cx="11950054" cy="1325563"/>
          </a:xfrm>
        </p:spPr>
        <p:txBody>
          <a:bodyPr>
            <a:normAutofit/>
          </a:bodyPr>
          <a:lstStyle/>
          <a:p>
            <a:r>
              <a:rPr lang="en-US" sz="4000" dirty="0"/>
              <a:t>New CSA concept with I</a:t>
            </a:r>
            <a:r>
              <a:rPr lang="en-US" sz="4000" baseline="-25000" dirty="0"/>
              <a:t>LEAK</a:t>
            </a:r>
            <a:r>
              <a:rPr lang="en-US" sz="4000" dirty="0"/>
              <a:t> compensation and with p-z cancellation</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34</a:t>
            </a:fld>
            <a:endParaRPr lang="en-US" sz="1000"/>
          </a:p>
        </p:txBody>
      </p:sp>
      <p:sp>
        <p:nvSpPr>
          <p:cNvPr id="66" name="TextBox 65">
            <a:extLst>
              <a:ext uri="{FF2B5EF4-FFF2-40B4-BE49-F238E27FC236}">
                <a16:creationId xmlns:a16="http://schemas.microsoft.com/office/drawing/2014/main" id="{F42976D1-F821-44BC-9A37-9FA0764C17CD}"/>
              </a:ext>
            </a:extLst>
          </p:cNvPr>
          <p:cNvSpPr txBox="1"/>
          <p:nvPr/>
        </p:nvSpPr>
        <p:spPr>
          <a:xfrm>
            <a:off x="148807" y="6636926"/>
            <a:ext cx="11997793" cy="246221"/>
          </a:xfrm>
          <a:prstGeom prst="rect">
            <a:avLst/>
          </a:prstGeom>
          <a:noFill/>
        </p:spPr>
        <p:txBody>
          <a:bodyPr wrap="square">
            <a:spAutoFit/>
          </a:bodyPr>
          <a:lstStyle/>
          <a:p>
            <a:pPr marL="0" marR="0" algn="just">
              <a:spcBef>
                <a:spcPts val="0"/>
              </a:spcBef>
              <a:spcAft>
                <a:spcPts val="0"/>
              </a:spcAft>
              <a:tabLst>
                <a:tab pos="171450" algn="l"/>
              </a:tabLst>
            </a:pPr>
            <a:r>
              <a:rPr lang="en-US" sz="1000" dirty="0">
                <a:effectLst/>
                <a:ea typeface="Calibri" panose="020F0502020204030204" pitchFamily="34" charset="0"/>
                <a:cs typeface="Times New Roman" panose="02020603050405020304" pitchFamily="18" charset="0"/>
              </a:rPr>
              <a:t>[5]	G. W. Deptuch, P. Otfinowski</a:t>
            </a:r>
            <a:r>
              <a:rPr lang="en-US" sz="1000" dirty="0">
                <a:ea typeface="Calibri" panose="020F0502020204030204" pitchFamily="34" charset="0"/>
                <a:cs typeface="Times New Roman" panose="02020603050405020304" pitchFamily="18" charset="0"/>
              </a:rPr>
              <a:t>, “Charge Sensitive Amplifier with Pole-Zero Cancellation”, provisional patent application USPTO Serial No. 63/379,887</a:t>
            </a:r>
            <a:endParaRPr lang="en-US" sz="1000" dirty="0">
              <a:effectLst/>
              <a:ea typeface="Calibri" panose="020F0502020204030204" pitchFamily="34" charset="0"/>
              <a:cs typeface="Times New Roman" panose="02020603050405020304" pitchFamily="18" charset="0"/>
            </a:endParaRPr>
          </a:p>
        </p:txBody>
      </p:sp>
      <p:pic>
        <p:nvPicPr>
          <p:cNvPr id="23" name="Picture 22" descr="Diagram, schematic&#10;&#10;Description automatically generated">
            <a:extLst>
              <a:ext uri="{FF2B5EF4-FFF2-40B4-BE49-F238E27FC236}">
                <a16:creationId xmlns:a16="http://schemas.microsoft.com/office/drawing/2014/main" id="{0E54908E-C6E4-45B6-B2C6-01A718B2EF4E}"/>
              </a:ext>
            </a:extLst>
          </p:cNvPr>
          <p:cNvPicPr>
            <a:picLocks noChangeAspect="1"/>
          </p:cNvPicPr>
          <p:nvPr/>
        </p:nvPicPr>
        <p:blipFill>
          <a:blip r:embed="rId2"/>
          <a:stretch>
            <a:fillRect/>
          </a:stretch>
        </p:blipFill>
        <p:spPr>
          <a:xfrm>
            <a:off x="7575155" y="1719877"/>
            <a:ext cx="4604507" cy="3184947"/>
          </a:xfrm>
          <a:prstGeom prst="rect">
            <a:avLst/>
          </a:prstGeom>
        </p:spPr>
      </p:pic>
      <p:pic>
        <p:nvPicPr>
          <p:cNvPr id="24" name="Picture 23" descr="Diagram, schematic&#10;&#10;Description automatically generated">
            <a:extLst>
              <a:ext uri="{FF2B5EF4-FFF2-40B4-BE49-F238E27FC236}">
                <a16:creationId xmlns:a16="http://schemas.microsoft.com/office/drawing/2014/main" id="{77AA224E-DF2D-40F0-BC73-D79BC0877F90}"/>
              </a:ext>
            </a:extLst>
          </p:cNvPr>
          <p:cNvPicPr>
            <a:picLocks noChangeAspect="1"/>
          </p:cNvPicPr>
          <p:nvPr/>
        </p:nvPicPr>
        <p:blipFill>
          <a:blip r:embed="rId3"/>
          <a:stretch>
            <a:fillRect/>
          </a:stretch>
        </p:blipFill>
        <p:spPr>
          <a:xfrm>
            <a:off x="242247" y="1303985"/>
            <a:ext cx="3834384" cy="3249168"/>
          </a:xfrm>
          <a:prstGeom prst="rect">
            <a:avLst/>
          </a:prstGeom>
        </p:spPr>
      </p:pic>
      <p:pic>
        <p:nvPicPr>
          <p:cNvPr id="25" name="Picture 24" descr="Text&#10;&#10;Description automatically generated">
            <a:extLst>
              <a:ext uri="{FF2B5EF4-FFF2-40B4-BE49-F238E27FC236}">
                <a16:creationId xmlns:a16="http://schemas.microsoft.com/office/drawing/2014/main" id="{34704ABD-2B7C-4D8B-91D5-85252EF21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986" y="1224384"/>
            <a:ext cx="4636763" cy="1415196"/>
          </a:xfrm>
          <a:prstGeom prst="rect">
            <a:avLst/>
          </a:prstGeom>
        </p:spPr>
      </p:pic>
      <p:sp>
        <p:nvSpPr>
          <p:cNvPr id="26" name="TextBox 25">
            <a:extLst>
              <a:ext uri="{FF2B5EF4-FFF2-40B4-BE49-F238E27FC236}">
                <a16:creationId xmlns:a16="http://schemas.microsoft.com/office/drawing/2014/main" id="{EB906D30-1251-4AF7-8198-64AE6CF5A8A6}"/>
              </a:ext>
            </a:extLst>
          </p:cNvPr>
          <p:cNvSpPr txBox="1"/>
          <p:nvPr/>
        </p:nvSpPr>
        <p:spPr>
          <a:xfrm>
            <a:off x="325758" y="4509652"/>
            <a:ext cx="2645801" cy="1671227"/>
          </a:xfrm>
          <a:prstGeom prst="rect">
            <a:avLst/>
          </a:prstGeom>
          <a:noFill/>
        </p:spPr>
        <p:txBody>
          <a:bodyPr wrap="square" rtlCol="0">
            <a:spAutoFit/>
          </a:bodyPr>
          <a:lstStyle/>
          <a:p>
            <a:pPr defTabSz="817013" eaLnBrk="0" hangingPunct="0">
              <a:lnSpc>
                <a:spcPct val="95000"/>
              </a:lnSpc>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CSA with Self-Cascoded Field-Effect Transistor (SCFET) feedback network in configuration for integration of input charge signals [5];</a:t>
            </a:r>
          </a:p>
        </p:txBody>
      </p:sp>
      <p:sp>
        <p:nvSpPr>
          <p:cNvPr id="27" name="TextBox 26">
            <a:extLst>
              <a:ext uri="{FF2B5EF4-FFF2-40B4-BE49-F238E27FC236}">
                <a16:creationId xmlns:a16="http://schemas.microsoft.com/office/drawing/2014/main" id="{C93DCC49-E58A-4C47-8478-C13F9889F32B}"/>
              </a:ext>
            </a:extLst>
          </p:cNvPr>
          <p:cNvSpPr txBox="1"/>
          <p:nvPr/>
        </p:nvSpPr>
        <p:spPr>
          <a:xfrm>
            <a:off x="660557" y="3703329"/>
            <a:ext cx="572593" cy="794064"/>
          </a:xfrm>
          <a:prstGeom prst="rect">
            <a:avLst/>
          </a:prstGeom>
          <a:noFill/>
        </p:spPr>
        <p:txBody>
          <a:bodyPr wrap="none" rtlCol="0">
            <a:spAutoFit/>
          </a:bodyPr>
          <a:lstStyle/>
          <a:p>
            <a:pPr defTabSz="817013" eaLnBrk="0" hangingPunct="0">
              <a:lnSpc>
                <a:spcPct val="95000"/>
              </a:lnSpc>
            </a:pPr>
            <a:r>
              <a:rPr lang="en-US" sz="4800" dirty="0">
                <a:latin typeface="Wingdings 3" panose="05040102010807070707" pitchFamily="18" charset="2"/>
              </a:rPr>
              <a:t>Í</a:t>
            </a:r>
            <a:endParaRPr lang="en-US" sz="4800" dirty="0">
              <a:latin typeface="MS Shell Dlg 2" panose="020B0604030504040204" pitchFamily="34" charset="0"/>
            </a:endParaRPr>
          </a:p>
        </p:txBody>
      </p:sp>
      <p:sp>
        <p:nvSpPr>
          <p:cNvPr id="28" name="Arrow: Curved Down 27">
            <a:extLst>
              <a:ext uri="{FF2B5EF4-FFF2-40B4-BE49-F238E27FC236}">
                <a16:creationId xmlns:a16="http://schemas.microsoft.com/office/drawing/2014/main" id="{33D56672-D7A9-4B03-BB74-17C57A9A5766}"/>
              </a:ext>
            </a:extLst>
          </p:cNvPr>
          <p:cNvSpPr/>
          <p:nvPr/>
        </p:nvSpPr>
        <p:spPr>
          <a:xfrm>
            <a:off x="2800508" y="1150134"/>
            <a:ext cx="5400389" cy="88602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F8FC1AE6-2FF5-441F-869B-83BE1C05E323}"/>
              </a:ext>
            </a:extLst>
          </p:cNvPr>
          <p:cNvSpPr txBox="1"/>
          <p:nvPr/>
        </p:nvSpPr>
        <p:spPr>
          <a:xfrm>
            <a:off x="9522649" y="4744962"/>
            <a:ext cx="2623951" cy="1671227"/>
          </a:xfrm>
          <a:prstGeom prst="rect">
            <a:avLst/>
          </a:prstGeom>
          <a:noFill/>
        </p:spPr>
        <p:txBody>
          <a:bodyPr wrap="square" rtlCol="0">
            <a:spAutoFit/>
          </a:bodyPr>
          <a:lstStyle/>
          <a:p>
            <a:pPr defTabSz="817013" eaLnBrk="0" hangingPunct="0">
              <a:lnSpc>
                <a:spcPct val="95000"/>
              </a:lnSpc>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CSA with (SCFET) configured in pole-zero cancellation scheme [5], realizing multiplication (gain) of input charge signal </a:t>
            </a:r>
            <a:r>
              <a:rPr lang="en-US" dirty="0">
                <a:latin typeface="Symbol" panose="05050102010706020507" pitchFamily="18" charset="2"/>
              </a:rPr>
              <a:t>´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n; </a:t>
            </a:r>
          </a:p>
        </p:txBody>
      </p:sp>
      <p:sp>
        <p:nvSpPr>
          <p:cNvPr id="30" name="TextBox 29">
            <a:extLst>
              <a:ext uri="{FF2B5EF4-FFF2-40B4-BE49-F238E27FC236}">
                <a16:creationId xmlns:a16="http://schemas.microsoft.com/office/drawing/2014/main" id="{DE10F64A-3D8B-430B-A20D-1F0B4A9F9373}"/>
              </a:ext>
            </a:extLst>
          </p:cNvPr>
          <p:cNvSpPr txBox="1"/>
          <p:nvPr/>
        </p:nvSpPr>
        <p:spPr>
          <a:xfrm>
            <a:off x="10225957" y="4127939"/>
            <a:ext cx="732893" cy="794064"/>
          </a:xfrm>
          <a:prstGeom prst="rect">
            <a:avLst/>
          </a:prstGeom>
          <a:noFill/>
        </p:spPr>
        <p:txBody>
          <a:bodyPr wrap="none" rtlCol="0">
            <a:spAutoFit/>
          </a:bodyPr>
          <a:lstStyle/>
          <a:p>
            <a:pPr defTabSz="817013" eaLnBrk="0" hangingPunct="0">
              <a:lnSpc>
                <a:spcPct val="95000"/>
              </a:lnSpc>
            </a:pPr>
            <a:r>
              <a:rPr lang="en-US" sz="4800" dirty="0">
                <a:latin typeface="Wingdings 3" panose="05040102010807070707" pitchFamily="18" charset="2"/>
              </a:rPr>
              <a:t>Ë</a:t>
            </a:r>
            <a:endParaRPr lang="en-US" sz="4400" u="sng" dirty="0">
              <a:solidFill>
                <a:srgbClr val="000000"/>
              </a:solidFill>
              <a:latin typeface="Wingdings 3" panose="05040102010807070707" pitchFamily="18" charset="2"/>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D981C9EC-2E07-47C5-947B-06F0B8148FB4}"/>
              </a:ext>
            </a:extLst>
          </p:cNvPr>
          <p:cNvSpPr txBox="1"/>
          <p:nvPr/>
        </p:nvSpPr>
        <p:spPr>
          <a:xfrm>
            <a:off x="3946088" y="2161267"/>
            <a:ext cx="4313544" cy="1323439"/>
          </a:xfrm>
          <a:prstGeom prst="rect">
            <a:avLst/>
          </a:prstGeom>
          <a:noFill/>
        </p:spPr>
        <p:txBody>
          <a:bodyPr wrap="square" rtlCol="0">
            <a:spAutoFit/>
          </a:bodyPr>
          <a:lstStyle/>
          <a:p>
            <a:r>
              <a:rPr lang="en-US" sz="1600" u="sng" dirty="0">
                <a:latin typeface="Tahoma" panose="020B0604030504040204" pitchFamily="34" charset="0"/>
                <a:ea typeface="Tahoma" panose="020B0604030504040204" pitchFamily="34" charset="0"/>
                <a:cs typeface="Tahoma" panose="020B0604030504040204" pitchFamily="34" charset="0"/>
              </a:rPr>
              <a:t>    assuming:</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no body effect in transistors,</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negligible sensor leakage current,</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very high open-loop gain of amplifier (</a:t>
            </a:r>
            <a:r>
              <a:rPr lang="en-US" sz="1600" dirty="0" err="1">
                <a:latin typeface="Tahoma" panose="020B0604030504040204" pitchFamily="34" charset="0"/>
                <a:ea typeface="Tahoma" panose="020B0604030504040204" pitchFamily="34" charset="0"/>
                <a:cs typeface="Tahoma" panose="020B0604030504040204" pitchFamily="34" charset="0"/>
              </a:rPr>
              <a:t>OpAmp</a:t>
            </a:r>
            <a:r>
              <a:rPr lang="en-US" sz="1600" dirty="0">
                <a:latin typeface="Tahoma" panose="020B0604030504040204" pitchFamily="34" charset="0"/>
                <a:ea typeface="Tahoma" panose="020B0604030504040204" pitchFamily="34" charset="0"/>
                <a:cs typeface="Tahoma" panose="020B0604030504040204" pitchFamily="34" charset="0"/>
              </a:rPr>
              <a:t> or OTA)</a:t>
            </a:r>
          </a:p>
        </p:txBody>
      </p:sp>
      <mc:AlternateContent xmlns:mc="http://schemas.openxmlformats.org/markup-compatibility/2006" xmlns:a14="http://schemas.microsoft.com/office/drawing/2010/main">
        <mc:Choice Requires="a14">
          <p:sp>
            <p:nvSpPr>
              <p:cNvPr id="32" name="TextBox 24">
                <a:extLst>
                  <a:ext uri="{FF2B5EF4-FFF2-40B4-BE49-F238E27FC236}">
                    <a16:creationId xmlns:a16="http://schemas.microsoft.com/office/drawing/2014/main" id="{8E975741-04B3-469A-8E22-102A88B1E35E}"/>
                  </a:ext>
                </a:extLst>
              </p:cNvPr>
              <p:cNvSpPr txBox="1"/>
              <p:nvPr/>
            </p:nvSpPr>
            <p:spPr>
              <a:xfrm>
                <a:off x="4231432" y="3512386"/>
                <a:ext cx="3589444" cy="61555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𝑂𝑈𝑇</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𝑉𝐺</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𝐷𝑆</m:t>
                          </m:r>
                          <m:r>
                            <a:rPr lang="en-US" sz="2000" i="1">
                              <a:latin typeface="Cambria Math" panose="02040503050406030204" pitchFamily="18" charset="0"/>
                            </a:rPr>
                            <m:t>1</m:t>
                          </m:r>
                        </m:sub>
                      </m:sSub>
                      <m:r>
                        <a:rPr lang="en-US" sz="2000" b="0" i="1" smtClean="0">
                          <a:latin typeface="Cambria Math" panose="02040503050406030204" pitchFamily="18" charset="0"/>
                        </a:rPr>
                        <m:t>,</m:t>
                      </m:r>
                      <m:r>
                        <a:rPr lang="en-US" sz="2000" i="1">
                          <a:latin typeface="Cambria Math" panose="02040503050406030204" pitchFamily="18" charset="0"/>
                        </a:rPr>
                        <m:t>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𝐷𝑆</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𝐺𝑆</m:t>
                          </m:r>
                          <m:r>
                            <a:rPr lang="en-US" sz="2000" b="0" i="1" smtClean="0">
                              <a:latin typeface="Cambria Math" panose="02040503050406030204" pitchFamily="18" charset="0"/>
                            </a:rPr>
                            <m:t>2</m:t>
                          </m:r>
                        </m:sub>
                      </m:sSub>
                      <m:r>
                        <a:rPr lang="en-US" sz="2000" b="0" i="1" smtClean="0">
                          <a:latin typeface="Cambria Math" panose="02040503050406030204" pitchFamily="18" charset="0"/>
                        </a:rPr>
                        <m:t>, </m:t>
                      </m:r>
                    </m:oMath>
                  </m:oMathPara>
                </a14:m>
                <a:endParaRPr lang="en-US" sz="20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𝐺𝑆</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𝐺𝑆</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𝐷𝑆</m:t>
                          </m:r>
                          <m:r>
                            <a:rPr lang="en-US" sz="2000" b="0" i="1" smtClean="0">
                              <a:latin typeface="Cambria Math" panose="02040503050406030204" pitchFamily="18" charset="0"/>
                            </a:rPr>
                            <m:t>1</m:t>
                          </m:r>
                        </m:sub>
                      </m:sSub>
                      <m:r>
                        <a:rPr lang="en-US" sz="2000" b="0" i="1" smtClean="0">
                          <a:latin typeface="Cambria Math" panose="02040503050406030204" pitchFamily="18" charset="0"/>
                        </a:rPr>
                        <m:t>=0</m:t>
                      </m:r>
                    </m:oMath>
                  </m:oMathPara>
                </a14:m>
                <a:endParaRPr lang="en-US" sz="2000" i="1" dirty="0">
                  <a:latin typeface="Cambria Math" panose="02040503050406030204" pitchFamily="18" charset="0"/>
                </a:endParaRPr>
              </a:p>
            </p:txBody>
          </p:sp>
        </mc:Choice>
        <mc:Fallback xmlns="">
          <p:sp>
            <p:nvSpPr>
              <p:cNvPr id="32" name="TextBox 24">
                <a:extLst>
                  <a:ext uri="{FF2B5EF4-FFF2-40B4-BE49-F238E27FC236}">
                    <a16:creationId xmlns:a16="http://schemas.microsoft.com/office/drawing/2014/main" id="{8E975741-04B3-469A-8E22-102A88B1E35E}"/>
                  </a:ext>
                </a:extLst>
              </p:cNvPr>
              <p:cNvSpPr txBox="1">
                <a:spLocks noRot="1" noChangeAspect="1" noMove="1" noResize="1" noEditPoints="1" noAdjustHandles="1" noChangeArrowheads="1" noChangeShapeType="1" noTextEdit="1"/>
              </p:cNvSpPr>
              <p:nvPr/>
            </p:nvSpPr>
            <p:spPr>
              <a:xfrm>
                <a:off x="4231432" y="3512386"/>
                <a:ext cx="3589444" cy="615553"/>
              </a:xfrm>
              <a:prstGeom prst="rect">
                <a:avLst/>
              </a:prstGeom>
              <a:blipFill>
                <a:blip r:embed="rId5"/>
                <a:stretch>
                  <a:fillRect l="-2377"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24">
                <a:extLst>
                  <a:ext uri="{FF2B5EF4-FFF2-40B4-BE49-F238E27FC236}">
                    <a16:creationId xmlns:a16="http://schemas.microsoft.com/office/drawing/2014/main" id="{4C8E37B7-8DAF-485C-B558-3842DC5778D9}"/>
                  </a:ext>
                </a:extLst>
              </p:cNvPr>
              <p:cNvSpPr txBox="1"/>
              <p:nvPr/>
            </p:nvSpPr>
            <p:spPr>
              <a:xfrm>
                <a:off x="3205391" y="4261935"/>
                <a:ext cx="5217559"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𝑏𝑒𝑐𝑎𝑢𝑠𝑒</m:t>
                      </m:r>
                      <m:r>
                        <a:rPr lang="en-US" sz="2000" b="0" i="1"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𝑉𝐺</m:t>
                          </m:r>
                        </m:sub>
                      </m:sSub>
                      <m:r>
                        <a:rPr lang="en-US" sz="2000" i="1">
                          <a:latin typeface="Cambria Math" panose="02040503050406030204" pitchFamily="18" charset="0"/>
                        </a:rPr>
                        <m:t>=</m:t>
                      </m:r>
                      <m:r>
                        <a:rPr lang="en-US" sz="2000" i="1">
                          <a:latin typeface="Cambria Math" panose="02040503050406030204" pitchFamily="18" charset="0"/>
                        </a:rPr>
                        <m:t>𝑐𝑜𝑛𝑠𝑡</m:t>
                      </m:r>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𝐿𝐸𝐴𝐾</m:t>
                          </m:r>
                        </m:sub>
                      </m:sSub>
                      <m:r>
                        <a:rPr lang="en-US" sz="2000" b="0" i="1" smtClean="0">
                          <a:latin typeface="Cambria Math" panose="02040503050406030204" pitchFamily="18" charset="0"/>
                        </a:rPr>
                        <m:t>=0, </m:t>
                      </m:r>
                      <m:r>
                        <a:rPr lang="en-US" sz="2000" i="1">
                          <a:latin typeface="Cambria Math" panose="02040503050406030204" pitchFamily="18" charset="0"/>
                        </a:rPr>
                        <m:t>𝑎𝑛𝑑</m:t>
                      </m:r>
                      <m:r>
                        <a:rPr lang="en-US" sz="2000" b="0" i="1" smtClean="0">
                          <a:latin typeface="Cambria Math" panose="02040503050406030204" pitchFamily="18" charset="0"/>
                        </a:rPr>
                        <m:t>,</m:t>
                      </m:r>
                      <m:r>
                        <a:rPr lang="en-US" sz="2000" i="1">
                          <a:latin typeface="Cambria Math" panose="02040503050406030204" pitchFamily="18" charset="0"/>
                        </a:rPr>
                        <m:t> </m:t>
                      </m:r>
                      <m:r>
                        <a:rPr lang="en-US" sz="2000" b="0" i="1" smtClean="0">
                          <a:latin typeface="Cambria Math" panose="02040503050406030204" pitchFamily="18" charset="0"/>
                        </a:rPr>
                        <m:t> </m:t>
                      </m:r>
                      <m:r>
                        <a:rPr lang="en-US" sz="2000" i="1">
                          <a:latin typeface="Cambria Math" panose="02040503050406030204" pitchFamily="18" charset="0"/>
                        </a:rPr>
                        <m:t>𝑖𝑓</m:t>
                      </m:r>
                      <m:r>
                        <a:rPr lang="en-US" sz="2000" i="1">
                          <a:latin typeface="Cambria Math" panose="02040503050406030204" pitchFamily="18" charset="0"/>
                        </a:rPr>
                        <m:t> </m:t>
                      </m:r>
                      <m:r>
                        <a:rPr lang="en-US" sz="2000" i="1">
                          <a:latin typeface="Cambria Math" panose="02040503050406030204" pitchFamily="18" charset="0"/>
                        </a:rPr>
                        <m:t>𝑡h𝑒𝑟𝑒</m:t>
                      </m:r>
                      <m:r>
                        <a:rPr lang="en-US" sz="2000" i="1">
                          <a:latin typeface="Cambria Math" panose="02040503050406030204" pitchFamily="18" charset="0"/>
                        </a:rPr>
                        <m:t> </m:t>
                      </m:r>
                      <m:r>
                        <a:rPr lang="en-US" sz="2000" i="1">
                          <a:latin typeface="Cambria Math" panose="02040503050406030204" pitchFamily="18" charset="0"/>
                        </a:rPr>
                        <m:t>𝑖𝑠</m:t>
                      </m:r>
                      <m:r>
                        <a:rPr lang="en-US" sz="2000" i="1">
                          <a:latin typeface="Cambria Math" panose="02040503050406030204" pitchFamily="18" charset="0"/>
                        </a:rPr>
                        <m:t> </m:t>
                      </m:r>
                      <m:r>
                        <a:rPr lang="en-US" sz="2000" i="1">
                          <a:latin typeface="Cambria Math" panose="02040503050406030204" pitchFamily="18" charset="0"/>
                        </a:rPr>
                        <m:t>𝑛𝑜</m:t>
                      </m:r>
                      <m:r>
                        <a:rPr lang="en-US" sz="2000" i="1">
                          <a:latin typeface="Cambria Math" panose="02040503050406030204" pitchFamily="18" charset="0"/>
                        </a:rPr>
                        <m:t> </m:t>
                      </m:r>
                      <m:r>
                        <a:rPr lang="en-US" sz="2000" b="0" i="1" smtClean="0">
                          <a:latin typeface="Cambria Math" panose="02040503050406030204" pitchFamily="18" charset="0"/>
                        </a:rPr>
                        <m:t>𝑖𝑛𝑝𝑢𝑡</m:t>
                      </m:r>
                      <m:r>
                        <a:rPr lang="en-US" sz="2000" b="0" i="1" smtClean="0">
                          <a:latin typeface="Cambria Math" panose="02040503050406030204" pitchFamily="18" charset="0"/>
                        </a:rPr>
                        <m:t> </m:t>
                      </m:r>
                      <m:r>
                        <a:rPr lang="en-US" sz="2000" i="1">
                          <a:latin typeface="Cambria Math" panose="02040503050406030204" pitchFamily="18" charset="0"/>
                        </a:rPr>
                        <m:t>𝑠𝑖𝑔𝑛𝑎𝑙</m:t>
                      </m:r>
                      <m:r>
                        <a:rPr lang="en-US" sz="2000" i="1">
                          <a:latin typeface="Cambria Math" panose="02040503050406030204" pitchFamily="18" charset="0"/>
                        </a:rPr>
                        <m:t>, </m:t>
                      </m:r>
                      <m:r>
                        <a:rPr lang="en-US" sz="2000" i="1">
                          <a:latin typeface="Cambria Math" panose="02040503050406030204" pitchFamily="18" charset="0"/>
                        </a:rPr>
                        <m:t>𝑡h𝑒𝑛</m:t>
                      </m:r>
                      <m:r>
                        <a:rPr lang="en-US" sz="2000" b="0" i="1" smtClean="0">
                          <a:latin typeface="Cambria Math" panose="02040503050406030204" pitchFamily="18" charset="0"/>
                        </a:rPr>
                        <m:t>: </m:t>
                      </m:r>
                    </m:oMath>
                  </m:oMathPara>
                </a14:m>
                <a:endParaRPr lang="en-US" sz="20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𝐺𝑆</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𝐺𝑆</m:t>
                          </m:r>
                          <m:r>
                            <a:rPr lang="en-US" sz="2000" b="0" i="1" smtClean="0">
                              <a:latin typeface="Cambria Math" panose="02040503050406030204" pitchFamily="18" charset="0"/>
                            </a:rPr>
                            <m:t>2</m:t>
                          </m:r>
                        </m:sub>
                      </m:sSub>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𝑆𝐶𝐹𝐸𝑇</m:t>
                          </m:r>
                          <m:r>
                            <a:rPr lang="en-US" sz="2000" b="0" i="1" smtClean="0">
                              <a:latin typeface="Cambria Math" panose="02040503050406030204" pitchFamily="18" charset="0"/>
                            </a:rPr>
                            <m:t> </m:t>
                          </m:r>
                        </m:sub>
                      </m:sSub>
                      <m:r>
                        <a:rPr lang="en-US" sz="2000" b="0" i="1" smtClean="0">
                          <a:latin typeface="Cambria Math" panose="02040503050406030204" pitchFamily="18" charset="0"/>
                        </a:rPr>
                        <m:t>=</m:t>
                      </m:r>
                      <m:r>
                        <a:rPr lang="en-US" sz="2000" b="0" i="1" smtClean="0">
                          <a:latin typeface="Cambria Math" panose="02040503050406030204" pitchFamily="18" charset="0"/>
                        </a:rPr>
                        <m:t>𝑐𝑜𝑛𝑠𝑡</m:t>
                      </m:r>
                      <m:r>
                        <a:rPr lang="en-US" sz="2000" b="0" i="1" smtClean="0">
                          <a:latin typeface="Cambria Math" panose="02040503050406030204" pitchFamily="18" charset="0"/>
                        </a:rPr>
                        <m:t>. </m:t>
                      </m:r>
                    </m:oMath>
                  </m:oMathPara>
                </a14:m>
                <a:endParaRPr lang="en-US" sz="2000" dirty="0"/>
              </a:p>
            </p:txBody>
          </p:sp>
        </mc:Choice>
        <mc:Fallback xmlns="">
          <p:sp>
            <p:nvSpPr>
              <p:cNvPr id="33" name="TextBox 24">
                <a:extLst>
                  <a:ext uri="{FF2B5EF4-FFF2-40B4-BE49-F238E27FC236}">
                    <a16:creationId xmlns:a16="http://schemas.microsoft.com/office/drawing/2014/main" id="{4C8E37B7-8DAF-485C-B558-3842DC5778D9}"/>
                  </a:ext>
                </a:extLst>
              </p:cNvPr>
              <p:cNvSpPr txBox="1">
                <a:spLocks noRot="1" noChangeAspect="1" noMove="1" noResize="1" noEditPoints="1" noAdjustHandles="1" noChangeArrowheads="1" noChangeShapeType="1" noTextEdit="1"/>
              </p:cNvSpPr>
              <p:nvPr/>
            </p:nvSpPr>
            <p:spPr>
              <a:xfrm>
                <a:off x="3205391" y="4261935"/>
                <a:ext cx="5217559" cy="923330"/>
              </a:xfrm>
              <a:prstGeom prst="rect">
                <a:avLst/>
              </a:prstGeom>
              <a:blipFill>
                <a:blip r:embed="rId6"/>
                <a:stretch>
                  <a:fillRect l="-1752" b="-4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4">
                <a:extLst>
                  <a:ext uri="{FF2B5EF4-FFF2-40B4-BE49-F238E27FC236}">
                    <a16:creationId xmlns:a16="http://schemas.microsoft.com/office/drawing/2014/main" id="{D8C5E95A-0F5C-40A2-8B77-88067180EC03}"/>
                  </a:ext>
                </a:extLst>
              </p:cNvPr>
              <p:cNvSpPr txBox="1"/>
              <p:nvPr/>
            </p:nvSpPr>
            <p:spPr>
              <a:xfrm>
                <a:off x="3193108" y="5168186"/>
                <a:ext cx="5851342"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𝑎𝑠</m:t>
                      </m:r>
                      <m:r>
                        <a:rPr lang="en-US" sz="2000" b="0" i="1" smtClean="0">
                          <a:latin typeface="Cambria Math" panose="02040503050406030204" pitchFamily="18" charset="0"/>
                        </a:rPr>
                        <m:t> </m:t>
                      </m:r>
                      <m:r>
                        <a:rPr lang="en-US" sz="2000" b="0" i="1" smtClean="0">
                          <a:latin typeface="Cambria Math" panose="02040503050406030204" pitchFamily="18" charset="0"/>
                        </a:rPr>
                        <m:t>𝑡𝑟𝑎𝑛𝑠𝑖𝑠𝑡𝑜𝑟𝑠</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 </m:t>
                      </m:r>
                      <m:r>
                        <a:rPr lang="en-US" sz="2000" b="0" i="1" smtClean="0">
                          <a:latin typeface="Cambria Math" panose="02040503050406030204" pitchFamily="18" charset="0"/>
                        </a:rPr>
                        <m:t>𝑐𝑜𝑛𝑣𝑒𝑦</m:t>
                      </m:r>
                      <m:r>
                        <a:rPr lang="en-US" sz="2000" b="0" i="1" smtClean="0">
                          <a:latin typeface="Cambria Math" panose="02040503050406030204" pitchFamily="18" charset="0"/>
                        </a:rPr>
                        <m:t> </m:t>
                      </m:r>
                      <m:r>
                        <a:rPr lang="en-US" sz="2000" b="0" i="1" smtClean="0">
                          <a:latin typeface="Cambria Math" panose="02040503050406030204" pitchFamily="18" charset="0"/>
                        </a:rPr>
                        <m:t>𝑡h𝑒</m:t>
                      </m:r>
                      <m:r>
                        <a:rPr lang="en-US" sz="2000" b="0" i="1" smtClean="0">
                          <a:latin typeface="Cambria Math" panose="02040503050406030204" pitchFamily="18" charset="0"/>
                        </a:rPr>
                        <m:t> </m:t>
                      </m:r>
                      <m:r>
                        <a:rPr lang="en-US" sz="2000" b="0" i="1" smtClean="0">
                          <a:latin typeface="Cambria Math" panose="02040503050406030204" pitchFamily="18" charset="0"/>
                        </a:rPr>
                        <m:t>𝑠𝑎𝑚𝑒</m:t>
                      </m:r>
                      <m:r>
                        <a:rPr lang="en-US" sz="2000" b="0" i="1" smtClean="0">
                          <a:latin typeface="Cambria Math" panose="02040503050406030204" pitchFamily="18" charset="0"/>
                        </a:rPr>
                        <m:t> </m:t>
                      </m:r>
                      <m:r>
                        <a:rPr lang="en-US" sz="2000" b="0" i="1" smtClean="0">
                          <a:latin typeface="Cambria Math" panose="02040503050406030204" pitchFamily="18" charset="0"/>
                        </a:rPr>
                        <m:t>𝑐𝑢𝑟𝑟𝑒𝑛𝑡</m:t>
                      </m:r>
                    </m:oMath>
                    <m:oMath xmlns:m="http://schemas.openxmlformats.org/officeDocument/2006/math">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𝐵𝐼𝐴𝑆</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𝑂𝑈𝑇</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𝑉𝐺</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𝐷𝑆</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𝐺𝑆</m:t>
                          </m:r>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𝐺𝑆</m:t>
                          </m:r>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𝐷𝑆</m:t>
                          </m:r>
                          <m:r>
                            <a:rPr lang="en-US" sz="2000" i="1">
                              <a:latin typeface="Cambria Math" panose="02040503050406030204" pitchFamily="18" charset="0"/>
                            </a:rPr>
                            <m:t>1</m:t>
                          </m:r>
                        </m:sub>
                      </m:sSub>
                      <m:r>
                        <a:rPr lang="en-US" sz="2000" b="0" i="1" smtClean="0">
                          <a:latin typeface="Cambria Math" panose="02040503050406030204" pitchFamily="18" charset="0"/>
                        </a:rPr>
                        <m:t>,</m:t>
                      </m:r>
                    </m:oMath>
                  </m:oMathPara>
                </a14:m>
                <a:endParaRPr lang="en-US" sz="20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𝑟𝑒𝑠𝑢𝑙𝑡𝑖𝑛𝑔</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𝑖𝑛</m:t>
                      </m:r>
                      <m:r>
                        <a:rPr lang="en-US" sz="2000" b="0" i="1" smtClean="0">
                          <a:latin typeface="Cambria Math" panose="02040503050406030204" pitchFamily="18" charset="0"/>
                          <a:ea typeface="Cambria Math" panose="02040503050406030204" pitchFamily="18" charset="0"/>
                        </a:rPr>
                        <m:t> </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𝑽</m:t>
                          </m:r>
                        </m:e>
                        <m:sub>
                          <m:r>
                            <a:rPr lang="en-US" sz="2000" b="1" i="1" smtClean="0">
                              <a:latin typeface="Cambria Math" panose="02040503050406030204" pitchFamily="18" charset="0"/>
                              <a:ea typeface="Cambria Math" panose="02040503050406030204" pitchFamily="18" charset="0"/>
                            </a:rPr>
                            <m:t>𝑶𝑼𝑻</m:t>
                          </m:r>
                        </m:sub>
                      </m:sSub>
                      <m:r>
                        <a:rPr lang="en-US" sz="2000" b="1" i="1" smtClean="0">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𝑽</m:t>
                          </m:r>
                        </m:e>
                        <m:sub>
                          <m:r>
                            <a:rPr lang="en-US" sz="2000" b="1" i="1" smtClean="0">
                              <a:latin typeface="Cambria Math" panose="02040503050406030204" pitchFamily="18" charset="0"/>
                              <a:ea typeface="Cambria Math" panose="02040503050406030204" pitchFamily="18" charset="0"/>
                            </a:rPr>
                            <m:t>𝑽𝑮</m:t>
                          </m:r>
                        </m:sub>
                      </m:sSub>
                      <m:r>
                        <a:rPr lang="en-US" sz="2000" b="1" i="1" smtClean="0">
                          <a:latin typeface="Cambria Math" panose="02040503050406030204" pitchFamily="18" charset="0"/>
                          <a:ea typeface="Cambria Math" panose="02040503050406030204" pitchFamily="18" charset="0"/>
                        </a:rPr>
                        <m:t>, </m:t>
                      </m:r>
                      <m:r>
                        <a:rPr lang="en-US" sz="2000" b="1" i="1" smtClean="0">
                          <a:latin typeface="Cambria Math" panose="02040503050406030204" pitchFamily="18" charset="0"/>
                          <a:ea typeface="Cambria Math" panose="02040503050406030204" pitchFamily="18" charset="0"/>
                        </a:rPr>
                        <m:t>𝒂𝒏𝒅</m:t>
                      </m:r>
                      <m:r>
                        <a:rPr lang="en-US" sz="2000" b="1" i="1" smtClean="0">
                          <a:latin typeface="Cambria Math" panose="02040503050406030204" pitchFamily="18" charset="0"/>
                          <a:ea typeface="Cambria Math" panose="02040503050406030204" pitchFamily="18" charset="0"/>
                        </a:rPr>
                        <m:t> </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𝑽</m:t>
                          </m:r>
                        </m:e>
                        <m:sub>
                          <m:r>
                            <a:rPr lang="en-US" sz="2000" b="1" i="1" smtClean="0">
                              <a:latin typeface="Cambria Math" panose="02040503050406030204" pitchFamily="18" charset="0"/>
                              <a:ea typeface="Cambria Math" panose="02040503050406030204" pitchFamily="18" charset="0"/>
                            </a:rPr>
                            <m:t>𝑫𝑺</m:t>
                          </m:r>
                          <m:r>
                            <a:rPr lang="en-US" sz="2000" b="1" i="1" smtClean="0">
                              <a:latin typeface="Cambria Math" panose="02040503050406030204" pitchFamily="18" charset="0"/>
                              <a:ea typeface="Cambria Math" panose="02040503050406030204" pitchFamily="18" charset="0"/>
                            </a:rPr>
                            <m:t>𝟏</m:t>
                          </m:r>
                        </m:sub>
                      </m:sSub>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𝟎</m:t>
                      </m:r>
                    </m:oMath>
                  </m:oMathPara>
                </a14:m>
                <a:endParaRPr lang="en-US" sz="2000" b="1" dirty="0"/>
              </a:p>
            </p:txBody>
          </p:sp>
        </mc:Choice>
        <mc:Fallback xmlns="">
          <p:sp>
            <p:nvSpPr>
              <p:cNvPr id="34" name="TextBox 24">
                <a:extLst>
                  <a:ext uri="{FF2B5EF4-FFF2-40B4-BE49-F238E27FC236}">
                    <a16:creationId xmlns:a16="http://schemas.microsoft.com/office/drawing/2014/main" id="{D8C5E95A-0F5C-40A2-8B77-88067180EC03}"/>
                  </a:ext>
                </a:extLst>
              </p:cNvPr>
              <p:cNvSpPr txBox="1">
                <a:spLocks noRot="1" noChangeAspect="1" noMove="1" noResize="1" noEditPoints="1" noAdjustHandles="1" noChangeArrowheads="1" noChangeShapeType="1" noTextEdit="1"/>
              </p:cNvSpPr>
              <p:nvPr/>
            </p:nvSpPr>
            <p:spPr>
              <a:xfrm>
                <a:off x="3193108" y="5168186"/>
                <a:ext cx="5851342" cy="923330"/>
              </a:xfrm>
              <a:prstGeom prst="rect">
                <a:avLst/>
              </a:prstGeom>
              <a:blipFill>
                <a:blip r:embed="rId7"/>
                <a:stretch>
                  <a:fillRect l="-2083" r="-1563" b="-11921"/>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0C1A200B-CB95-4D65-9BA9-9A0141E54D93}"/>
              </a:ext>
            </a:extLst>
          </p:cNvPr>
          <p:cNvSpPr txBox="1"/>
          <p:nvPr/>
        </p:nvSpPr>
        <p:spPr>
          <a:xfrm>
            <a:off x="799220" y="6091516"/>
            <a:ext cx="8771769" cy="560153"/>
          </a:xfrm>
          <a:prstGeom prst="rect">
            <a:avLst/>
          </a:prstGeom>
          <a:noFill/>
        </p:spPr>
        <p:txBody>
          <a:bodyPr wrap="square" rtlCol="0">
            <a:spAutoFit/>
          </a:bodyPr>
          <a:lstStyle/>
          <a:p>
            <a:pPr defTabSz="817013" eaLnBrk="0" hangingPunct="0">
              <a:lnSpc>
                <a:spcPct val="95000"/>
              </a:lnSpc>
            </a:pP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 in real conditions, V</a:t>
            </a:r>
            <a:r>
              <a:rPr lang="en-US" sz="1600" baseline="-25000" dirty="0">
                <a:solidFill>
                  <a:srgbClr val="0070C0"/>
                </a:solidFill>
                <a:latin typeface="Tahoma" panose="020B0604030504040204" pitchFamily="34" charset="0"/>
                <a:ea typeface="Tahoma" panose="020B0604030504040204" pitchFamily="34" charset="0"/>
                <a:cs typeface="Tahoma" panose="020B0604030504040204" pitchFamily="34" charset="0"/>
              </a:rPr>
              <a:t>DS1</a:t>
            </a: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 is only close to “0”, nevertheless transistor M</a:t>
            </a:r>
            <a:r>
              <a:rPr lang="en-US" sz="1600" baseline="-25000" dirty="0">
                <a:solidFill>
                  <a:srgbClr val="0070C0"/>
                </a:solidFill>
                <a:latin typeface="Tahoma" panose="020B0604030504040204" pitchFamily="34" charset="0"/>
                <a:ea typeface="Tahoma" panose="020B0604030504040204" pitchFamily="34" charset="0"/>
                <a:cs typeface="Tahoma" panose="020B0604030504040204" pitchFamily="34" charset="0"/>
              </a:rPr>
              <a:t>1</a:t>
            </a: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 act as diode-connected, providing minimal voltage drop across and external voltage bias on its gate is not required</a:t>
            </a:r>
          </a:p>
        </p:txBody>
      </p:sp>
      <p:grpSp>
        <p:nvGrpSpPr>
          <p:cNvPr id="36" name="Group 35">
            <a:extLst>
              <a:ext uri="{FF2B5EF4-FFF2-40B4-BE49-F238E27FC236}">
                <a16:creationId xmlns:a16="http://schemas.microsoft.com/office/drawing/2014/main" id="{203EB7B2-3A96-42EA-B9EB-7BECAE2ABAD8}"/>
              </a:ext>
            </a:extLst>
          </p:cNvPr>
          <p:cNvGrpSpPr/>
          <p:nvPr/>
        </p:nvGrpSpPr>
        <p:grpSpPr>
          <a:xfrm>
            <a:off x="10022711" y="750832"/>
            <a:ext cx="1872278" cy="646331"/>
            <a:chOff x="10194370" y="714361"/>
            <a:chExt cx="1872278" cy="646331"/>
          </a:xfrm>
        </p:grpSpPr>
        <p:sp>
          <p:nvSpPr>
            <p:cNvPr id="37" name="TextBox 36">
              <a:extLst>
                <a:ext uri="{FF2B5EF4-FFF2-40B4-BE49-F238E27FC236}">
                  <a16:creationId xmlns:a16="http://schemas.microsoft.com/office/drawing/2014/main" id="{9C21BEAB-99F6-49E6-B5A0-C1DFC230676B}"/>
                </a:ext>
              </a:extLst>
            </p:cNvPr>
            <p:cNvSpPr txBox="1"/>
            <p:nvPr/>
          </p:nvSpPr>
          <p:spPr>
            <a:xfrm>
              <a:off x="10194370" y="714361"/>
              <a:ext cx="1872278" cy="646331"/>
            </a:xfrm>
            <a:prstGeom prst="rect">
              <a:avLst/>
            </a:prstGeom>
            <a:noFill/>
          </p:spPr>
          <p:txBody>
            <a:bodyPr wrap="square" rtlCol="0">
              <a:spAutoFit/>
            </a:bodyPr>
            <a:lstStyle/>
            <a:p>
              <a:pPr algn="ctr"/>
              <a:r>
                <a:rPr lang="en-US" dirty="0"/>
                <a:t>all shown for holes</a:t>
              </a:r>
            </a:p>
          </p:txBody>
        </p:sp>
        <p:sp>
          <p:nvSpPr>
            <p:cNvPr id="38" name="Rectangle: Rounded Corners 37">
              <a:extLst>
                <a:ext uri="{FF2B5EF4-FFF2-40B4-BE49-F238E27FC236}">
                  <a16:creationId xmlns:a16="http://schemas.microsoft.com/office/drawing/2014/main" id="{4F090EB3-B9F6-48AA-A8FE-A1B3FBE71FA1}"/>
                </a:ext>
              </a:extLst>
            </p:cNvPr>
            <p:cNvSpPr/>
            <p:nvPr/>
          </p:nvSpPr>
          <p:spPr>
            <a:xfrm>
              <a:off x="10402838" y="776632"/>
              <a:ext cx="1480262" cy="5269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D6DADCFF-3E78-48B1-BAB4-79C6154EA346}"/>
              </a:ext>
            </a:extLst>
          </p:cNvPr>
          <p:cNvSpPr txBox="1"/>
          <p:nvPr/>
        </p:nvSpPr>
        <p:spPr>
          <a:xfrm>
            <a:off x="3205391" y="2586243"/>
            <a:ext cx="665868" cy="769441"/>
          </a:xfrm>
          <a:prstGeom prst="rect">
            <a:avLst/>
          </a:prstGeom>
          <a:noFill/>
        </p:spPr>
        <p:txBody>
          <a:bodyPr wrap="square">
            <a:spAutoFit/>
          </a:bodyPr>
          <a:lstStyle/>
          <a:p>
            <a:r>
              <a:rPr lang="en-US" sz="4400" b="1" dirty="0">
                <a:solidFill>
                  <a:srgbClr val="92D050"/>
                </a:solidFill>
                <a:latin typeface="Wingdings" panose="05000000000000000000" pitchFamily="2" charset="2"/>
              </a:rPr>
              <a:t>J</a:t>
            </a:r>
            <a:endParaRPr lang="en-US" sz="4400" b="1" dirty="0">
              <a:solidFill>
                <a:srgbClr val="92D050"/>
              </a:solidFill>
              <a:latin typeface="MS Shell Dlg 2" panose="020B0604030504040204" pitchFamily="34" charset="0"/>
            </a:endParaRPr>
          </a:p>
        </p:txBody>
      </p:sp>
      <p:sp>
        <p:nvSpPr>
          <p:cNvPr id="40" name="TextBox 39">
            <a:extLst>
              <a:ext uri="{FF2B5EF4-FFF2-40B4-BE49-F238E27FC236}">
                <a16:creationId xmlns:a16="http://schemas.microsoft.com/office/drawing/2014/main" id="{E2B6253A-DEF6-4649-9859-B0CDB7E48773}"/>
              </a:ext>
            </a:extLst>
          </p:cNvPr>
          <p:cNvSpPr txBox="1"/>
          <p:nvPr/>
        </p:nvSpPr>
        <p:spPr>
          <a:xfrm>
            <a:off x="11045573" y="2711495"/>
            <a:ext cx="665868" cy="769441"/>
          </a:xfrm>
          <a:prstGeom prst="rect">
            <a:avLst/>
          </a:prstGeom>
          <a:noFill/>
        </p:spPr>
        <p:txBody>
          <a:bodyPr wrap="square">
            <a:spAutoFit/>
          </a:bodyPr>
          <a:lstStyle/>
          <a:p>
            <a:r>
              <a:rPr lang="en-US" sz="4400" b="1" dirty="0">
                <a:solidFill>
                  <a:srgbClr val="92D050"/>
                </a:solidFill>
                <a:latin typeface="Wingdings" panose="05000000000000000000" pitchFamily="2" charset="2"/>
              </a:rPr>
              <a:t>J</a:t>
            </a:r>
            <a:endParaRPr lang="en-US" sz="4400" b="1" dirty="0">
              <a:solidFill>
                <a:srgbClr val="92D050"/>
              </a:solidFill>
              <a:latin typeface="MS Shell Dlg 2" panose="020B0604030504040204" pitchFamily="34" charset="0"/>
            </a:endParaRPr>
          </a:p>
        </p:txBody>
      </p:sp>
      <p:sp>
        <p:nvSpPr>
          <p:cNvPr id="41" name="TextBox 40">
            <a:extLst>
              <a:ext uri="{FF2B5EF4-FFF2-40B4-BE49-F238E27FC236}">
                <a16:creationId xmlns:a16="http://schemas.microsoft.com/office/drawing/2014/main" id="{F8813C69-5B14-45C7-A5D3-A9C979BE4371}"/>
              </a:ext>
            </a:extLst>
          </p:cNvPr>
          <p:cNvSpPr txBox="1"/>
          <p:nvPr/>
        </p:nvSpPr>
        <p:spPr>
          <a:xfrm>
            <a:off x="3205391" y="2891104"/>
            <a:ext cx="665868" cy="769441"/>
          </a:xfrm>
          <a:prstGeom prst="rect">
            <a:avLst/>
          </a:prstGeom>
          <a:noFill/>
        </p:spPr>
        <p:txBody>
          <a:bodyPr wrap="square">
            <a:spAutoFit/>
          </a:bodyPr>
          <a:lstStyle/>
          <a:p>
            <a:r>
              <a:rPr lang="en-US" sz="4400" b="1" dirty="0">
                <a:solidFill>
                  <a:srgbClr val="FF00FF"/>
                </a:solidFill>
                <a:latin typeface="Wingdings" panose="05000000000000000000" pitchFamily="2" charset="2"/>
              </a:rPr>
              <a:t>L</a:t>
            </a:r>
            <a:endParaRPr lang="en-US" sz="4400" b="1" dirty="0">
              <a:solidFill>
                <a:srgbClr val="FF00FF"/>
              </a:solidFill>
              <a:latin typeface="MS Shell Dlg 2" panose="020B0604030504040204" pitchFamily="34" charset="0"/>
            </a:endParaRPr>
          </a:p>
        </p:txBody>
      </p:sp>
    </p:spTree>
    <p:extLst>
      <p:ext uri="{BB962C8B-B14F-4D97-AF65-F5344CB8AC3E}">
        <p14:creationId xmlns:p14="http://schemas.microsoft.com/office/powerpoint/2010/main" val="1752294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schematic&#10;&#10;Description automatically generated">
            <a:extLst>
              <a:ext uri="{FF2B5EF4-FFF2-40B4-BE49-F238E27FC236}">
                <a16:creationId xmlns:a16="http://schemas.microsoft.com/office/drawing/2014/main" id="{399E9D3A-AE48-4AF6-BDFA-DB389CA68BB2}"/>
              </a:ext>
            </a:extLst>
          </p:cNvPr>
          <p:cNvPicPr>
            <a:picLocks noChangeAspect="1"/>
          </p:cNvPicPr>
          <p:nvPr/>
        </p:nvPicPr>
        <p:blipFill>
          <a:blip r:embed="rId2"/>
          <a:stretch>
            <a:fillRect/>
          </a:stretch>
        </p:blipFill>
        <p:spPr>
          <a:xfrm>
            <a:off x="678223" y="974415"/>
            <a:ext cx="9846259" cy="5279136"/>
          </a:xfrm>
          <a:prstGeom prst="rect">
            <a:avLst/>
          </a:prstGeom>
        </p:spPr>
      </p:pic>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241693" y="6139"/>
            <a:ext cx="11911514" cy="851111"/>
          </a:xfrm>
        </p:spPr>
        <p:txBody>
          <a:bodyPr>
            <a:normAutofit/>
          </a:bodyPr>
          <a:lstStyle/>
          <a:p>
            <a:r>
              <a:rPr lang="en-US" sz="3200" dirty="0">
                <a:solidFill>
                  <a:schemeClr val="accent5"/>
                </a:solidFill>
              </a:rPr>
              <a:t>Charge gain maximization through cascading</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35</a:t>
            </a:fld>
            <a:endParaRPr lang="en-US" sz="1000"/>
          </a:p>
        </p:txBody>
      </p:sp>
      <p:sp>
        <p:nvSpPr>
          <p:cNvPr id="6" name="TextBox 5">
            <a:extLst>
              <a:ext uri="{FF2B5EF4-FFF2-40B4-BE49-F238E27FC236}">
                <a16:creationId xmlns:a16="http://schemas.microsoft.com/office/drawing/2014/main" id="{549791BF-F292-418C-ABD8-2BE945153E8C}"/>
              </a:ext>
            </a:extLst>
          </p:cNvPr>
          <p:cNvSpPr txBox="1"/>
          <p:nvPr/>
        </p:nvSpPr>
        <p:spPr>
          <a:xfrm>
            <a:off x="2216159" y="6301907"/>
            <a:ext cx="3228911" cy="369332"/>
          </a:xfrm>
          <a:prstGeom prst="rect">
            <a:avLst/>
          </a:prstGeom>
          <a:noFill/>
        </p:spPr>
        <p:txBody>
          <a:bodyPr wrap="square" rtlCol="0">
            <a:spAutoFit/>
          </a:bodyPr>
          <a:lstStyle/>
          <a:p>
            <a:pPr algn="ctr"/>
            <a:r>
              <a:rPr lang="en-US" dirty="0"/>
              <a:t>1</a:t>
            </a:r>
            <a:r>
              <a:rPr lang="en-US" baseline="30000" dirty="0"/>
              <a:t>st</a:t>
            </a:r>
            <a:r>
              <a:rPr lang="en-US" dirty="0"/>
              <a:t> charge gain stage ‘</a:t>
            </a:r>
            <a:r>
              <a:rPr lang="en-US" sz="1800" dirty="0"/>
              <a:t>×</a:t>
            </a:r>
            <a:r>
              <a:rPr lang="en-US" dirty="0"/>
              <a:t>n’</a:t>
            </a:r>
          </a:p>
        </p:txBody>
      </p:sp>
      <p:sp>
        <p:nvSpPr>
          <p:cNvPr id="7" name="TextBox 6">
            <a:extLst>
              <a:ext uri="{FF2B5EF4-FFF2-40B4-BE49-F238E27FC236}">
                <a16:creationId xmlns:a16="http://schemas.microsoft.com/office/drawing/2014/main" id="{5D972682-4FCE-46B2-B3EE-A6712D181A36}"/>
              </a:ext>
            </a:extLst>
          </p:cNvPr>
          <p:cNvSpPr txBox="1"/>
          <p:nvPr/>
        </p:nvSpPr>
        <p:spPr>
          <a:xfrm>
            <a:off x="6382138" y="6236385"/>
            <a:ext cx="3228911" cy="369332"/>
          </a:xfrm>
          <a:prstGeom prst="rect">
            <a:avLst/>
          </a:prstGeom>
          <a:noFill/>
        </p:spPr>
        <p:txBody>
          <a:bodyPr wrap="square" rtlCol="0">
            <a:spAutoFit/>
          </a:bodyPr>
          <a:lstStyle/>
          <a:p>
            <a:pPr algn="ctr"/>
            <a:r>
              <a:rPr lang="en-US" dirty="0"/>
              <a:t>2</a:t>
            </a:r>
            <a:r>
              <a:rPr lang="en-US" baseline="30000" dirty="0"/>
              <a:t>nd</a:t>
            </a:r>
            <a:r>
              <a:rPr lang="en-US" dirty="0"/>
              <a:t> charge gain stage ‘</a:t>
            </a:r>
            <a:r>
              <a:rPr lang="en-US" sz="1800" dirty="0"/>
              <a:t>×</a:t>
            </a:r>
            <a:r>
              <a:rPr lang="en-US" dirty="0"/>
              <a:t>m’</a:t>
            </a:r>
          </a:p>
        </p:txBody>
      </p:sp>
      <mc:AlternateContent xmlns:mc="http://schemas.openxmlformats.org/markup-compatibility/2006" xmlns:a14="http://schemas.microsoft.com/office/drawing/2010/main">
        <mc:Choice Requires="a14">
          <p:sp>
            <p:nvSpPr>
              <p:cNvPr id="11" name="TextBox 24">
                <a:extLst>
                  <a:ext uri="{FF2B5EF4-FFF2-40B4-BE49-F238E27FC236}">
                    <a16:creationId xmlns:a16="http://schemas.microsoft.com/office/drawing/2014/main" id="{5BC5219D-069B-4543-9C12-F77A2B11EAD5}"/>
                  </a:ext>
                </a:extLst>
              </p:cNvPr>
              <p:cNvSpPr txBox="1"/>
              <p:nvPr/>
            </p:nvSpPr>
            <p:spPr>
              <a:xfrm>
                <a:off x="9800590" y="3501096"/>
                <a:ext cx="2320187" cy="30777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n-US" sz="2000" b="1" i="1" smtClean="0">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𝑰</m:t>
                          </m:r>
                        </m:e>
                        <m:sub>
                          <m:r>
                            <a:rPr lang="en-US" sz="2000" b="1" i="1" smtClean="0">
                              <a:latin typeface="Cambria Math" panose="02040503050406030204" pitchFamily="18" charset="0"/>
                              <a:ea typeface="Cambria Math" panose="02040503050406030204" pitchFamily="18" charset="0"/>
                            </a:rPr>
                            <m:t>𝑶𝑼𝑻</m:t>
                          </m:r>
                        </m:sub>
                      </m:sSub>
                      <m:r>
                        <a:rPr lang="en-US" sz="2000" b="1" i="1">
                          <a:latin typeface="Cambria Math" panose="02040503050406030204" pitchFamily="18" charset="0"/>
                          <a:ea typeface="Cambria Math" panose="02040503050406030204" pitchFamily="18" charset="0"/>
                        </a:rPr>
                        <m:t> =</m:t>
                      </m:r>
                      <m:r>
                        <a:rPr lang="en-US" sz="2000" b="1" i="1" smtClean="0">
                          <a:latin typeface="Cambria Math" panose="02040503050406030204" pitchFamily="18" charset="0"/>
                          <a:ea typeface="Cambria Math" panose="02040503050406030204" pitchFamily="18" charset="0"/>
                        </a:rPr>
                        <m:t>𝒏</m:t>
                      </m:r>
                      <m:r>
                        <a:rPr lang="en-US" sz="2000" b="1" i="1" smtClean="0">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𝒎</m:t>
                      </m:r>
                      <m:r>
                        <a:rPr lang="en-US" sz="2000" b="1" i="1">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𝑰</m:t>
                          </m:r>
                        </m:e>
                        <m:sub>
                          <m:r>
                            <a:rPr lang="en-US" sz="2000" b="1" i="1" smtClean="0">
                              <a:latin typeface="Cambria Math" panose="02040503050406030204" pitchFamily="18" charset="0"/>
                              <a:ea typeface="Cambria Math" panose="02040503050406030204" pitchFamily="18" charset="0"/>
                            </a:rPr>
                            <m:t>𝑰𝑵</m:t>
                          </m:r>
                        </m:sub>
                      </m:sSub>
                    </m:oMath>
                  </m:oMathPara>
                </a14:m>
                <a:endParaRPr lang="en-US" sz="2000" b="1" dirty="0"/>
              </a:p>
            </p:txBody>
          </p:sp>
        </mc:Choice>
        <mc:Fallback xmlns="">
          <p:sp>
            <p:nvSpPr>
              <p:cNvPr id="11" name="TextBox 24">
                <a:extLst>
                  <a:ext uri="{FF2B5EF4-FFF2-40B4-BE49-F238E27FC236}">
                    <a16:creationId xmlns:a16="http://schemas.microsoft.com/office/drawing/2014/main" id="{5BC5219D-069B-4543-9C12-F77A2B11EAD5}"/>
                  </a:ext>
                </a:extLst>
              </p:cNvPr>
              <p:cNvSpPr txBox="1">
                <a:spLocks noRot="1" noChangeAspect="1" noMove="1" noResize="1" noEditPoints="1" noAdjustHandles="1" noChangeArrowheads="1" noChangeShapeType="1" noTextEdit="1"/>
              </p:cNvSpPr>
              <p:nvPr/>
            </p:nvSpPr>
            <p:spPr>
              <a:xfrm>
                <a:off x="9800590" y="3501096"/>
                <a:ext cx="2320187" cy="307777"/>
              </a:xfrm>
              <a:prstGeom prst="rect">
                <a:avLst/>
              </a:prstGeom>
              <a:blipFill>
                <a:blip r:embed="rId3"/>
                <a:stretch>
                  <a:fillRect l="-3947" b="-19608"/>
                </a:stretch>
              </a:blipFill>
            </p:spPr>
            <p:txBody>
              <a:bodyPr/>
              <a:lstStyle/>
              <a:p>
                <a:r>
                  <a:rPr lang="en-US">
                    <a:noFill/>
                  </a:rPr>
                  <a:t> </a:t>
                </a:r>
              </a:p>
            </p:txBody>
          </p:sp>
        </mc:Fallback>
      </mc:AlternateContent>
    </p:spTree>
    <p:extLst>
      <p:ext uri="{BB962C8B-B14F-4D97-AF65-F5344CB8AC3E}">
        <p14:creationId xmlns:p14="http://schemas.microsoft.com/office/powerpoint/2010/main" val="2645371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C6CAE2-4A13-89E2-6874-2E0373DADA06}"/>
              </a:ext>
            </a:extLst>
          </p:cNvPr>
          <p:cNvSpPr>
            <a:spLocks noGrp="1"/>
          </p:cNvSpPr>
          <p:nvPr>
            <p:ph type="sldNum" sz="quarter" idx="4"/>
          </p:nvPr>
        </p:nvSpPr>
        <p:spPr/>
        <p:txBody>
          <a:bodyPr/>
          <a:lstStyle/>
          <a:p>
            <a:fld id="{933A556B-7C63-244D-9B7C-B0EA8042B330}" type="slidenum">
              <a:rPr lang="en-US" smtClean="0"/>
              <a:pPr/>
              <a:t>36</a:t>
            </a:fld>
            <a:endParaRPr lang="en-US" sz="1000"/>
          </a:p>
        </p:txBody>
      </p:sp>
      <p:pic>
        <p:nvPicPr>
          <p:cNvPr id="10" name="Picture 9">
            <a:extLst>
              <a:ext uri="{FF2B5EF4-FFF2-40B4-BE49-F238E27FC236}">
                <a16:creationId xmlns:a16="http://schemas.microsoft.com/office/drawing/2014/main" id="{CC5369DD-60C6-2EBE-C14E-4298EADDCA67}"/>
              </a:ext>
            </a:extLst>
          </p:cNvPr>
          <p:cNvPicPr>
            <a:picLocks noChangeAspect="1"/>
          </p:cNvPicPr>
          <p:nvPr/>
        </p:nvPicPr>
        <p:blipFill>
          <a:blip r:embed="rId2"/>
          <a:stretch>
            <a:fillRect/>
          </a:stretch>
        </p:blipFill>
        <p:spPr>
          <a:xfrm>
            <a:off x="5181486" y="0"/>
            <a:ext cx="6818277" cy="6858000"/>
          </a:xfrm>
          <a:prstGeom prst="rect">
            <a:avLst/>
          </a:prstGeom>
        </p:spPr>
      </p:pic>
      <p:sp>
        <p:nvSpPr>
          <p:cNvPr id="11" name="TextBox 10">
            <a:extLst>
              <a:ext uri="{FF2B5EF4-FFF2-40B4-BE49-F238E27FC236}">
                <a16:creationId xmlns:a16="http://schemas.microsoft.com/office/drawing/2014/main" id="{559200FF-E36E-3E2D-485E-DCB4812B8BC3}"/>
              </a:ext>
            </a:extLst>
          </p:cNvPr>
          <p:cNvSpPr txBox="1"/>
          <p:nvPr/>
        </p:nvSpPr>
        <p:spPr>
          <a:xfrm>
            <a:off x="454034" y="67625"/>
            <a:ext cx="3518912" cy="646331"/>
          </a:xfrm>
          <a:prstGeom prst="rect">
            <a:avLst/>
          </a:prstGeom>
          <a:noFill/>
        </p:spPr>
        <p:txBody>
          <a:bodyPr wrap="none" rtlCol="0">
            <a:spAutoFit/>
          </a:bodyPr>
          <a:lstStyle/>
          <a:p>
            <a:r>
              <a:rPr lang="en-US" sz="3600" b="1" dirty="0">
                <a:solidFill>
                  <a:schemeClr val="accent5"/>
                </a:solidFill>
              </a:rPr>
              <a:t>ASIC Floorplan</a:t>
            </a:r>
          </a:p>
        </p:txBody>
      </p:sp>
      <p:sp>
        <p:nvSpPr>
          <p:cNvPr id="20" name="TextBox 19">
            <a:extLst>
              <a:ext uri="{FF2B5EF4-FFF2-40B4-BE49-F238E27FC236}">
                <a16:creationId xmlns:a16="http://schemas.microsoft.com/office/drawing/2014/main" id="{1B8BCB9E-35F8-D586-F87A-FF3922F826B2}"/>
              </a:ext>
            </a:extLst>
          </p:cNvPr>
          <p:cNvSpPr txBox="1"/>
          <p:nvPr/>
        </p:nvSpPr>
        <p:spPr>
          <a:xfrm>
            <a:off x="273097" y="946878"/>
            <a:ext cx="5304654" cy="2954655"/>
          </a:xfrm>
          <a:prstGeom prst="rect">
            <a:avLst/>
          </a:prstGeom>
          <a:noFill/>
        </p:spPr>
        <p:txBody>
          <a:bodyPr wrap="square" rtlCol="0">
            <a:spAutoFit/>
          </a:bodyPr>
          <a:lstStyle/>
          <a:p>
            <a:pPr lvl="0"/>
            <a:r>
              <a:rPr lang="en-US" b="1" dirty="0"/>
              <a:t>HEXID_65nm</a:t>
            </a:r>
            <a:r>
              <a:rPr lang="en-US" dirty="0"/>
              <a:t> chip (Final chip after test structure):</a:t>
            </a:r>
          </a:p>
          <a:p>
            <a:pPr marL="742950" lvl="1" indent="-285750">
              <a:buFont typeface="Wingdings" panose="05000000000000000000" pitchFamily="2" charset="2"/>
              <a:buChar char="Ø"/>
            </a:pPr>
            <a:r>
              <a:rPr lang="en-US" sz="1400" dirty="0"/>
              <a:t>Rotation help structuring vertical routing:</a:t>
            </a:r>
          </a:p>
          <a:p>
            <a:pPr marL="1200150" lvl="2" indent="-285750">
              <a:buFont typeface="Wingdings" panose="05000000000000000000" pitchFamily="2" charset="2"/>
              <a:buChar char="Ø"/>
            </a:pPr>
            <a:r>
              <a:rPr lang="en-US" sz="1400" dirty="0"/>
              <a:t>less square chip: 64 × 80 pixels</a:t>
            </a:r>
            <a:br>
              <a:rPr lang="en-US" sz="1400" dirty="0"/>
            </a:br>
            <a:r>
              <a:rPr lang="en-US" sz="1400" dirty="0"/>
              <a:t>12,340.50 × 10,020.00 </a:t>
            </a:r>
            <a:r>
              <a:rPr lang="en-US" sz="1400" dirty="0">
                <a:latin typeface="Symbol" panose="05050102010706020507" pitchFamily="18" charset="2"/>
              </a:rPr>
              <a:t>m</a:t>
            </a:r>
            <a:r>
              <a:rPr lang="en-US" sz="1400" dirty="0"/>
              <a:t>m</a:t>
            </a:r>
            <a:r>
              <a:rPr lang="en-US" sz="1400" baseline="30000" dirty="0"/>
              <a:t>2</a:t>
            </a:r>
            <a:r>
              <a:rPr lang="en-US" sz="1400" dirty="0"/>
              <a:t> active area</a:t>
            </a:r>
          </a:p>
          <a:p>
            <a:pPr marL="742950" lvl="1" indent="-285750">
              <a:buFont typeface="Wingdings" panose="05000000000000000000" pitchFamily="2" charset="2"/>
              <a:buChar char="Ø"/>
            </a:pPr>
            <a:r>
              <a:rPr lang="en-US" sz="1400" dirty="0"/>
              <a:t>10 × 8 - pixel groups combined into 5 blocks:</a:t>
            </a:r>
          </a:p>
          <a:p>
            <a:pPr marL="1200150" lvl="2" indent="-285750">
              <a:buFont typeface="Wingdings" panose="05000000000000000000" pitchFamily="2" charset="2"/>
              <a:buChar char="Ø"/>
            </a:pPr>
            <a:r>
              <a:rPr lang="en-US" sz="1400" dirty="0"/>
              <a:t>64 × 80 pixels </a:t>
            </a:r>
          </a:p>
          <a:p>
            <a:pPr marL="1200150" lvl="2" indent="-285750">
              <a:buFont typeface="Wingdings" panose="05000000000000000000" pitchFamily="2" charset="2"/>
              <a:buChar char="Ø"/>
            </a:pPr>
            <a:r>
              <a:rPr lang="en-US" sz="1400" dirty="0"/>
              <a:t>each block read out separately (5 outputs) </a:t>
            </a:r>
          </a:p>
          <a:p>
            <a:pPr marL="742950" lvl="1" indent="-285750">
              <a:buFont typeface="Wingdings" panose="05000000000000000000" pitchFamily="2" charset="2"/>
              <a:buChar char="Ø"/>
            </a:pPr>
            <a:r>
              <a:rPr lang="en-US" sz="1400" dirty="0"/>
              <a:t>sensor larger by 50 </a:t>
            </a:r>
            <a:r>
              <a:rPr lang="en-US" sz="1400" dirty="0">
                <a:latin typeface="Symbol" panose="05050102010706020507" pitchFamily="18" charset="2"/>
              </a:rPr>
              <a:t>m</a:t>
            </a:r>
            <a:r>
              <a:rPr lang="en-US" sz="1400" dirty="0"/>
              <a:t>m with respect to the lowest row of pixels </a:t>
            </a:r>
          </a:p>
          <a:p>
            <a:pPr marL="742950" lvl="1" indent="-285750">
              <a:buFont typeface="Wingdings" panose="05000000000000000000" pitchFamily="2" charset="2"/>
              <a:buChar char="Ø"/>
            </a:pPr>
            <a:r>
              <a:rPr lang="en-US" sz="1400" dirty="0"/>
              <a:t>distance from edge of sensors to wire-bonding pad not less than 400 </a:t>
            </a:r>
            <a:r>
              <a:rPr lang="en-US" sz="1400" dirty="0">
                <a:latin typeface="Symbol" panose="05050102010706020507" pitchFamily="18" charset="2"/>
              </a:rPr>
              <a:t>m</a:t>
            </a:r>
            <a:r>
              <a:rPr lang="en-US" sz="1400" dirty="0"/>
              <a:t>m (to allow tool access)</a:t>
            </a:r>
          </a:p>
          <a:p>
            <a:pPr marL="742950" lvl="1" indent="-285750">
              <a:buFont typeface="Wingdings" panose="05000000000000000000" pitchFamily="2" charset="2"/>
              <a:buChar char="Ø"/>
            </a:pPr>
            <a:r>
              <a:rPr lang="en-US" sz="1400" dirty="0"/>
              <a:t>75 wire bonding pads along one side (15 pads per group) @ pitch 120 </a:t>
            </a:r>
            <a:r>
              <a:rPr lang="en-US" sz="1400" dirty="0">
                <a:latin typeface="Symbol" panose="05050102010706020507" pitchFamily="18" charset="2"/>
              </a:rPr>
              <a:t>m</a:t>
            </a:r>
            <a:r>
              <a:rPr lang="en-US" sz="1400" dirty="0"/>
              <a:t>m</a:t>
            </a:r>
          </a:p>
        </p:txBody>
      </p:sp>
      <p:sp>
        <p:nvSpPr>
          <p:cNvPr id="23" name="TextBox 22">
            <a:extLst>
              <a:ext uri="{FF2B5EF4-FFF2-40B4-BE49-F238E27FC236}">
                <a16:creationId xmlns:a16="http://schemas.microsoft.com/office/drawing/2014/main" id="{B8A15D73-87DD-0B2E-8F9F-A5895E4821DA}"/>
              </a:ext>
            </a:extLst>
          </p:cNvPr>
          <p:cNvSpPr txBox="1"/>
          <p:nvPr/>
        </p:nvSpPr>
        <p:spPr>
          <a:xfrm>
            <a:off x="323736" y="3861638"/>
            <a:ext cx="4385773" cy="923330"/>
          </a:xfrm>
          <a:prstGeom prst="rect">
            <a:avLst/>
          </a:prstGeom>
          <a:noFill/>
        </p:spPr>
        <p:txBody>
          <a:bodyPr wrap="square" rtlCol="0">
            <a:spAutoFit/>
          </a:bodyPr>
          <a:lstStyle/>
          <a:p>
            <a:pPr lvl="0"/>
            <a:r>
              <a:rPr lang="en-US" b="1" dirty="0"/>
              <a:t>Approximated outside ASIC dimensions:</a:t>
            </a:r>
          </a:p>
          <a:p>
            <a:pPr marL="742950" lvl="1" indent="-285750">
              <a:buFont typeface="Wingdings" panose="05000000000000000000" pitchFamily="2" charset="2"/>
              <a:buChar char="Ø"/>
            </a:pPr>
            <a:r>
              <a:rPr lang="en-US" dirty="0"/>
              <a:t> </a:t>
            </a:r>
            <a:r>
              <a:rPr lang="en-US" sz="1600" dirty="0"/>
              <a:t>12,550.00 × 10,750.00 </a:t>
            </a:r>
            <a:r>
              <a:rPr lang="en-US" sz="1600" dirty="0">
                <a:latin typeface="Symbol" panose="05050102010706020507" pitchFamily="18" charset="2"/>
              </a:rPr>
              <a:t>m</a:t>
            </a:r>
            <a:r>
              <a:rPr lang="en-US" sz="1600" dirty="0"/>
              <a:t>m</a:t>
            </a:r>
            <a:r>
              <a:rPr lang="en-US" sz="1600" baseline="30000" dirty="0"/>
              <a:t>2</a:t>
            </a:r>
            <a:endParaRPr lang="en-US" dirty="0"/>
          </a:p>
        </p:txBody>
      </p:sp>
      <p:sp>
        <p:nvSpPr>
          <p:cNvPr id="24" name="TextBox 23">
            <a:extLst>
              <a:ext uri="{FF2B5EF4-FFF2-40B4-BE49-F238E27FC236}">
                <a16:creationId xmlns:a16="http://schemas.microsoft.com/office/drawing/2014/main" id="{7FA3CAFD-E893-03E5-D1AD-CBC7B2529C2C}"/>
              </a:ext>
            </a:extLst>
          </p:cNvPr>
          <p:cNvSpPr txBox="1"/>
          <p:nvPr/>
        </p:nvSpPr>
        <p:spPr>
          <a:xfrm>
            <a:off x="364577" y="4822409"/>
            <a:ext cx="4385773" cy="892552"/>
          </a:xfrm>
          <a:prstGeom prst="rect">
            <a:avLst/>
          </a:prstGeom>
          <a:noFill/>
        </p:spPr>
        <p:txBody>
          <a:bodyPr wrap="square" rtlCol="0">
            <a:spAutoFit/>
          </a:bodyPr>
          <a:lstStyle/>
          <a:p>
            <a:pPr lvl="0"/>
            <a:r>
              <a:rPr lang="en-US" b="1" dirty="0"/>
              <a:t>Test structure:</a:t>
            </a:r>
          </a:p>
          <a:p>
            <a:pPr marL="742950" lvl="1" indent="-285750">
              <a:buFont typeface="Wingdings" panose="05000000000000000000" pitchFamily="2" charset="2"/>
              <a:buChar char="Ø"/>
            </a:pPr>
            <a:r>
              <a:rPr lang="en-US" dirty="0"/>
              <a:t> </a:t>
            </a:r>
            <a:r>
              <a:rPr lang="en-US" sz="1600" dirty="0"/>
              <a:t>8x8 pixel to asset pixel circuitry and readout architecture</a:t>
            </a:r>
            <a:endParaRPr lang="en-US" dirty="0"/>
          </a:p>
        </p:txBody>
      </p:sp>
      <p:sp>
        <p:nvSpPr>
          <p:cNvPr id="25" name="Rectangle 24">
            <a:extLst>
              <a:ext uri="{FF2B5EF4-FFF2-40B4-BE49-F238E27FC236}">
                <a16:creationId xmlns:a16="http://schemas.microsoft.com/office/drawing/2014/main" id="{BAD2847D-65FD-9AA5-B574-9CA08283012A}"/>
              </a:ext>
            </a:extLst>
          </p:cNvPr>
          <p:cNvSpPr/>
          <p:nvPr/>
        </p:nvSpPr>
        <p:spPr>
          <a:xfrm>
            <a:off x="5373445" y="5202812"/>
            <a:ext cx="722555" cy="816248"/>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B98B5BED-3486-E8B4-6FFE-531D1FF6CD59}"/>
              </a:ext>
            </a:extLst>
          </p:cNvPr>
          <p:cNvCxnSpPr>
            <a:stCxn id="24" idx="3"/>
            <a:endCxn id="25" idx="1"/>
          </p:cNvCxnSpPr>
          <p:nvPr/>
        </p:nvCxnSpPr>
        <p:spPr>
          <a:xfrm>
            <a:off x="4750350" y="5268685"/>
            <a:ext cx="623095" cy="3422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Left Brace 28">
            <a:extLst>
              <a:ext uri="{FF2B5EF4-FFF2-40B4-BE49-F238E27FC236}">
                <a16:creationId xmlns:a16="http://schemas.microsoft.com/office/drawing/2014/main" id="{209FEC6D-3E12-E0F8-C877-2F1E90B39997}"/>
              </a:ext>
            </a:extLst>
          </p:cNvPr>
          <p:cNvSpPr/>
          <p:nvPr/>
        </p:nvSpPr>
        <p:spPr>
          <a:xfrm>
            <a:off x="4625266" y="6019060"/>
            <a:ext cx="368916" cy="6626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6D6E21E8-C4BE-FCD1-D4B7-5888E343E494}"/>
              </a:ext>
            </a:extLst>
          </p:cNvPr>
          <p:cNvSpPr txBox="1"/>
          <p:nvPr/>
        </p:nvSpPr>
        <p:spPr>
          <a:xfrm>
            <a:off x="1103300" y="6184604"/>
            <a:ext cx="6094520" cy="307777"/>
          </a:xfrm>
          <a:prstGeom prst="rect">
            <a:avLst/>
          </a:prstGeom>
          <a:noFill/>
        </p:spPr>
        <p:txBody>
          <a:bodyPr wrap="square">
            <a:spAutoFit/>
          </a:bodyPr>
          <a:lstStyle/>
          <a:p>
            <a:r>
              <a:rPr lang="en-US" sz="1400" dirty="0"/>
              <a:t>Edge circuitry, common blocks, I/O buffers</a:t>
            </a:r>
          </a:p>
        </p:txBody>
      </p:sp>
      <p:sp>
        <p:nvSpPr>
          <p:cNvPr id="2" name="TextBox 1">
            <a:extLst>
              <a:ext uri="{FF2B5EF4-FFF2-40B4-BE49-F238E27FC236}">
                <a16:creationId xmlns:a16="http://schemas.microsoft.com/office/drawing/2014/main" id="{1A3D186F-035E-1234-B28B-50F6929ED1C5}"/>
              </a:ext>
            </a:extLst>
          </p:cNvPr>
          <p:cNvSpPr txBox="1"/>
          <p:nvPr/>
        </p:nvSpPr>
        <p:spPr>
          <a:xfrm>
            <a:off x="7255750" y="3779520"/>
            <a:ext cx="838691" cy="646331"/>
          </a:xfrm>
          <a:prstGeom prst="rect">
            <a:avLst/>
          </a:prstGeom>
          <a:noFill/>
        </p:spPr>
        <p:txBody>
          <a:bodyPr wrap="none" rtlCol="0">
            <a:spAutoFit/>
          </a:bodyPr>
          <a:lstStyle/>
          <a:p>
            <a:pPr algn="ctr"/>
            <a:r>
              <a:rPr lang="en-US" b="1" dirty="0">
                <a:solidFill>
                  <a:srgbClr val="FF0000"/>
                </a:solidFill>
              </a:rPr>
              <a:t>8x8</a:t>
            </a:r>
          </a:p>
          <a:p>
            <a:pPr algn="ctr"/>
            <a:r>
              <a:rPr lang="en-US" b="1" dirty="0">
                <a:solidFill>
                  <a:srgbClr val="FF0000"/>
                </a:solidFill>
              </a:rPr>
              <a:t>pixels</a:t>
            </a:r>
          </a:p>
        </p:txBody>
      </p:sp>
    </p:spTree>
    <p:extLst>
      <p:ext uri="{BB962C8B-B14F-4D97-AF65-F5344CB8AC3E}">
        <p14:creationId xmlns:p14="http://schemas.microsoft.com/office/powerpoint/2010/main" val="1158526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7B90-3D6E-34B8-B245-51B30CCCD393}"/>
              </a:ext>
            </a:extLst>
          </p:cNvPr>
          <p:cNvSpPr>
            <a:spLocks noGrp="1"/>
          </p:cNvSpPr>
          <p:nvPr>
            <p:ph type="sldNum" sz="quarter" idx="4"/>
          </p:nvPr>
        </p:nvSpPr>
        <p:spPr/>
        <p:txBody>
          <a:bodyPr/>
          <a:lstStyle/>
          <a:p>
            <a:fld id="{933A556B-7C63-244D-9B7C-B0EA8042B330}" type="slidenum">
              <a:rPr lang="en-US" smtClean="0"/>
              <a:pPr/>
              <a:t>37</a:t>
            </a:fld>
            <a:endParaRPr lang="en-US" sz="1000"/>
          </a:p>
        </p:txBody>
      </p:sp>
      <p:sp>
        <p:nvSpPr>
          <p:cNvPr id="6" name="Title 4">
            <a:extLst>
              <a:ext uri="{FF2B5EF4-FFF2-40B4-BE49-F238E27FC236}">
                <a16:creationId xmlns:a16="http://schemas.microsoft.com/office/drawing/2014/main" id="{10612867-A824-BA9B-8112-BC5E29CEFE29}"/>
              </a:ext>
            </a:extLst>
          </p:cNvPr>
          <p:cNvSpPr>
            <a:spLocks noGrp="1"/>
          </p:cNvSpPr>
          <p:nvPr>
            <p:ph type="ctrTitle"/>
          </p:nvPr>
        </p:nvSpPr>
        <p:spPr>
          <a:xfrm>
            <a:off x="2308224" y="2368088"/>
            <a:ext cx="7115175" cy="877669"/>
          </a:xfrm>
        </p:spPr>
        <p:txBody>
          <a:bodyPr>
            <a:normAutofit fontScale="90000"/>
          </a:bodyPr>
          <a:lstStyle/>
          <a:p>
            <a:pPr algn="ctr"/>
            <a:r>
              <a:rPr lang="en-US" dirty="0"/>
              <a:t>SENSOR &amp; ASIC FLOORPLAN</a:t>
            </a:r>
          </a:p>
        </p:txBody>
      </p:sp>
    </p:spTree>
    <p:extLst>
      <p:ext uri="{BB962C8B-B14F-4D97-AF65-F5344CB8AC3E}">
        <p14:creationId xmlns:p14="http://schemas.microsoft.com/office/powerpoint/2010/main" val="490115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6273FE-274B-8D9D-3A30-9E6B9552E800}"/>
              </a:ext>
            </a:extLst>
          </p:cNvPr>
          <p:cNvSpPr>
            <a:spLocks noGrp="1"/>
          </p:cNvSpPr>
          <p:nvPr>
            <p:ph type="sldNum" sz="quarter" idx="4"/>
          </p:nvPr>
        </p:nvSpPr>
        <p:spPr/>
        <p:txBody>
          <a:bodyPr/>
          <a:lstStyle/>
          <a:p>
            <a:fld id="{933A556B-7C63-244D-9B7C-B0EA8042B330}" type="slidenum">
              <a:rPr lang="en-US" smtClean="0"/>
              <a:pPr/>
              <a:t>38</a:t>
            </a:fld>
            <a:endParaRPr lang="en-US" sz="1000"/>
          </a:p>
        </p:txBody>
      </p:sp>
      <p:grpSp>
        <p:nvGrpSpPr>
          <p:cNvPr id="36" name="Group 35">
            <a:extLst>
              <a:ext uri="{FF2B5EF4-FFF2-40B4-BE49-F238E27FC236}">
                <a16:creationId xmlns:a16="http://schemas.microsoft.com/office/drawing/2014/main" id="{F6DD5F2F-0D0D-1561-12F9-694145539EFF}"/>
              </a:ext>
            </a:extLst>
          </p:cNvPr>
          <p:cNvGrpSpPr/>
          <p:nvPr/>
        </p:nvGrpSpPr>
        <p:grpSpPr>
          <a:xfrm>
            <a:off x="5076907" y="669759"/>
            <a:ext cx="5057824" cy="5728031"/>
            <a:chOff x="3972007" y="564984"/>
            <a:chExt cx="5057824" cy="5728031"/>
          </a:xfrm>
        </p:grpSpPr>
        <p:pic>
          <p:nvPicPr>
            <p:cNvPr id="25" name="Picture 24">
              <a:extLst>
                <a:ext uri="{FF2B5EF4-FFF2-40B4-BE49-F238E27FC236}">
                  <a16:creationId xmlns:a16="http://schemas.microsoft.com/office/drawing/2014/main" id="{39B42289-4623-A812-873B-84F49D801714}"/>
                </a:ext>
              </a:extLst>
            </p:cNvPr>
            <p:cNvPicPr>
              <a:picLocks noChangeAspect="1"/>
            </p:cNvPicPr>
            <p:nvPr/>
          </p:nvPicPr>
          <p:blipFill>
            <a:blip r:embed="rId2"/>
            <a:stretch>
              <a:fillRect/>
            </a:stretch>
          </p:blipFill>
          <p:spPr>
            <a:xfrm rot="5400000">
              <a:off x="3636903" y="900088"/>
              <a:ext cx="5728031" cy="5057824"/>
            </a:xfrm>
            <a:prstGeom prst="rect">
              <a:avLst/>
            </a:prstGeom>
          </p:spPr>
        </p:pic>
        <p:cxnSp>
          <p:nvCxnSpPr>
            <p:cNvPr id="10" name="Straight Arrow Connector 9">
              <a:extLst>
                <a:ext uri="{FF2B5EF4-FFF2-40B4-BE49-F238E27FC236}">
                  <a16:creationId xmlns:a16="http://schemas.microsoft.com/office/drawing/2014/main" id="{39B55934-664D-DB8A-4EF5-43F401C621E9}"/>
                </a:ext>
              </a:extLst>
            </p:cNvPr>
            <p:cNvCxnSpPr>
              <a:cxnSpLocks/>
            </p:cNvCxnSpPr>
            <p:nvPr/>
          </p:nvCxnSpPr>
          <p:spPr>
            <a:xfrm>
              <a:off x="7195742" y="2044939"/>
              <a:ext cx="336365"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43B372-ED02-D3B3-C627-51BD1D04E9EF}"/>
                </a:ext>
              </a:extLst>
            </p:cNvPr>
            <p:cNvSpPr txBox="1"/>
            <p:nvPr/>
          </p:nvSpPr>
          <p:spPr>
            <a:xfrm>
              <a:off x="6399637" y="919009"/>
              <a:ext cx="1497724" cy="830997"/>
            </a:xfrm>
            <a:prstGeom prst="rect">
              <a:avLst/>
            </a:prstGeom>
            <a:noFill/>
          </p:spPr>
          <p:txBody>
            <a:bodyPr wrap="square" rtlCol="0">
              <a:spAutoFit/>
            </a:bodyPr>
            <a:lstStyle/>
            <a:p>
              <a:pPr algn="ctr"/>
              <a:r>
                <a:rPr lang="en-US" sz="1600" b="1" dirty="0">
                  <a:solidFill>
                    <a:srgbClr val="FF0000"/>
                  </a:solidFill>
                </a:rPr>
                <a:t>Uncontacted gap between pixels: 15 µm</a:t>
              </a:r>
            </a:p>
          </p:txBody>
        </p:sp>
        <p:sp>
          <p:nvSpPr>
            <p:cNvPr id="14" name="TextBox 13">
              <a:extLst>
                <a:ext uri="{FF2B5EF4-FFF2-40B4-BE49-F238E27FC236}">
                  <a16:creationId xmlns:a16="http://schemas.microsoft.com/office/drawing/2014/main" id="{75FF3439-A344-400F-E5F5-FF847ACB31A3}"/>
                </a:ext>
              </a:extLst>
            </p:cNvPr>
            <p:cNvSpPr txBox="1"/>
            <p:nvPr/>
          </p:nvSpPr>
          <p:spPr>
            <a:xfrm>
              <a:off x="4191380" y="4238601"/>
              <a:ext cx="1497724" cy="584775"/>
            </a:xfrm>
            <a:prstGeom prst="rect">
              <a:avLst/>
            </a:prstGeom>
            <a:noFill/>
          </p:spPr>
          <p:txBody>
            <a:bodyPr wrap="square" rtlCol="0">
              <a:spAutoFit/>
            </a:bodyPr>
            <a:lstStyle/>
            <a:p>
              <a:pPr algn="ctr"/>
              <a:r>
                <a:rPr lang="en-US" sz="1600" b="1" dirty="0">
                  <a:solidFill>
                    <a:srgbClr val="FF0000"/>
                  </a:solidFill>
                </a:rPr>
                <a:t>Bare CZT Area</a:t>
              </a:r>
            </a:p>
          </p:txBody>
        </p:sp>
        <p:cxnSp>
          <p:nvCxnSpPr>
            <p:cNvPr id="15" name="Straight Arrow Connector 14">
              <a:extLst>
                <a:ext uri="{FF2B5EF4-FFF2-40B4-BE49-F238E27FC236}">
                  <a16:creationId xmlns:a16="http://schemas.microsoft.com/office/drawing/2014/main" id="{191557E6-55C3-A3A7-83EB-BF5C0F2F1711}"/>
                </a:ext>
              </a:extLst>
            </p:cNvPr>
            <p:cNvCxnSpPr>
              <a:cxnSpLocks/>
              <a:stCxn id="14" idx="0"/>
            </p:cNvCxnSpPr>
            <p:nvPr/>
          </p:nvCxnSpPr>
          <p:spPr>
            <a:xfrm flipH="1" flipV="1">
              <a:off x="4572000" y="3686175"/>
              <a:ext cx="368242" cy="552426"/>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3EA9575-EF99-217E-6CAA-2C85F66D8152}"/>
                </a:ext>
              </a:extLst>
            </p:cNvPr>
            <p:cNvSpPr txBox="1"/>
            <p:nvPr/>
          </p:nvSpPr>
          <p:spPr>
            <a:xfrm>
              <a:off x="4061281" y="1021223"/>
              <a:ext cx="1497724" cy="584775"/>
            </a:xfrm>
            <a:prstGeom prst="rect">
              <a:avLst/>
            </a:prstGeom>
            <a:noFill/>
          </p:spPr>
          <p:txBody>
            <a:bodyPr wrap="square" rtlCol="0">
              <a:spAutoFit/>
            </a:bodyPr>
            <a:lstStyle/>
            <a:p>
              <a:pPr algn="ctr"/>
              <a:r>
                <a:rPr lang="en-US" sz="1600" b="1" dirty="0">
                  <a:solidFill>
                    <a:srgbClr val="FF0000"/>
                  </a:solidFill>
                </a:rPr>
                <a:t>Area for one CZT contact</a:t>
              </a:r>
            </a:p>
          </p:txBody>
        </p:sp>
        <p:cxnSp>
          <p:nvCxnSpPr>
            <p:cNvPr id="17" name="Straight Arrow Connector 16">
              <a:extLst>
                <a:ext uri="{FF2B5EF4-FFF2-40B4-BE49-F238E27FC236}">
                  <a16:creationId xmlns:a16="http://schemas.microsoft.com/office/drawing/2014/main" id="{66B4EFBF-B822-7256-BFD1-74A00F315966}"/>
                </a:ext>
              </a:extLst>
            </p:cNvPr>
            <p:cNvCxnSpPr>
              <a:cxnSpLocks/>
              <a:stCxn id="16" idx="2"/>
            </p:cNvCxnSpPr>
            <p:nvPr/>
          </p:nvCxnSpPr>
          <p:spPr>
            <a:xfrm flipH="1">
              <a:off x="4401273" y="1605998"/>
              <a:ext cx="408870" cy="433466"/>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55CB90A-5461-60FD-0903-6A15991BEB98}"/>
                </a:ext>
              </a:extLst>
            </p:cNvPr>
            <p:cNvCxnSpPr>
              <a:cxnSpLocks/>
            </p:cNvCxnSpPr>
            <p:nvPr/>
          </p:nvCxnSpPr>
          <p:spPr>
            <a:xfrm>
              <a:off x="5586518" y="3429000"/>
              <a:ext cx="18288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289A68-C18F-786E-F041-C35A30F507C7}"/>
              </a:ext>
            </a:extLst>
          </p:cNvPr>
          <p:cNvSpPr txBox="1"/>
          <p:nvPr/>
        </p:nvSpPr>
        <p:spPr>
          <a:xfrm>
            <a:off x="4702963" y="3116166"/>
            <a:ext cx="6096000" cy="369332"/>
          </a:xfrm>
          <a:prstGeom prst="rect">
            <a:avLst/>
          </a:prstGeom>
          <a:noFill/>
        </p:spPr>
        <p:txBody>
          <a:bodyPr wrap="square">
            <a:spAutoFit/>
          </a:bodyPr>
          <a:lstStyle/>
          <a:p>
            <a:pPr algn="ctr"/>
            <a:r>
              <a:rPr lang="en-US" sz="1800" b="1" dirty="0">
                <a:solidFill>
                  <a:srgbClr val="FF0000"/>
                </a:solidFill>
              </a:rPr>
              <a:t>150 µm</a:t>
            </a:r>
          </a:p>
        </p:txBody>
      </p:sp>
      <p:sp>
        <p:nvSpPr>
          <p:cNvPr id="37" name="TextBox 36">
            <a:extLst>
              <a:ext uri="{FF2B5EF4-FFF2-40B4-BE49-F238E27FC236}">
                <a16:creationId xmlns:a16="http://schemas.microsoft.com/office/drawing/2014/main" id="{0C4A57F7-DEB4-19B3-8B16-FFE1C08E41ED}"/>
              </a:ext>
            </a:extLst>
          </p:cNvPr>
          <p:cNvSpPr txBox="1"/>
          <p:nvPr/>
        </p:nvSpPr>
        <p:spPr>
          <a:xfrm>
            <a:off x="1497124" y="160295"/>
            <a:ext cx="3031792" cy="400110"/>
          </a:xfrm>
          <a:prstGeom prst="rect">
            <a:avLst/>
          </a:prstGeom>
          <a:noFill/>
        </p:spPr>
        <p:txBody>
          <a:bodyPr wrap="none" rtlCol="0">
            <a:spAutoFit/>
          </a:bodyPr>
          <a:lstStyle/>
          <a:p>
            <a:r>
              <a:rPr lang="en-US" sz="2000" b="1" dirty="0">
                <a:solidFill>
                  <a:schemeClr val="accent5"/>
                </a:solidFill>
              </a:rPr>
              <a:t>Sensor PADs Floorplan</a:t>
            </a:r>
          </a:p>
        </p:txBody>
      </p:sp>
      <p:sp>
        <p:nvSpPr>
          <p:cNvPr id="2" name="TextBox 1">
            <a:extLst>
              <a:ext uri="{FF2B5EF4-FFF2-40B4-BE49-F238E27FC236}">
                <a16:creationId xmlns:a16="http://schemas.microsoft.com/office/drawing/2014/main" id="{2E258D83-D074-94E4-1415-5C7D6E5257F7}"/>
              </a:ext>
            </a:extLst>
          </p:cNvPr>
          <p:cNvSpPr txBox="1"/>
          <p:nvPr/>
        </p:nvSpPr>
        <p:spPr>
          <a:xfrm>
            <a:off x="880938" y="756666"/>
            <a:ext cx="3531736" cy="369332"/>
          </a:xfrm>
          <a:prstGeom prst="rect">
            <a:avLst/>
          </a:prstGeom>
          <a:noFill/>
        </p:spPr>
        <p:txBody>
          <a:bodyPr wrap="none" rtlCol="0">
            <a:spAutoFit/>
          </a:bodyPr>
          <a:lstStyle/>
          <a:p>
            <a:r>
              <a:rPr lang="en-US" dirty="0"/>
              <a:t>Hexagonal pad with pitch 150um</a:t>
            </a:r>
          </a:p>
        </p:txBody>
      </p:sp>
      <p:sp>
        <p:nvSpPr>
          <p:cNvPr id="4" name="TextBox 3">
            <a:extLst>
              <a:ext uri="{FF2B5EF4-FFF2-40B4-BE49-F238E27FC236}">
                <a16:creationId xmlns:a16="http://schemas.microsoft.com/office/drawing/2014/main" id="{D7827013-DACA-A8CA-5067-E6E92926D5E9}"/>
              </a:ext>
            </a:extLst>
          </p:cNvPr>
          <p:cNvSpPr txBox="1"/>
          <p:nvPr/>
        </p:nvSpPr>
        <p:spPr>
          <a:xfrm>
            <a:off x="10137913" y="2994238"/>
            <a:ext cx="2005677" cy="646331"/>
          </a:xfrm>
          <a:prstGeom prst="rect">
            <a:avLst/>
          </a:prstGeom>
          <a:noFill/>
        </p:spPr>
        <p:txBody>
          <a:bodyPr wrap="none" rtlCol="0">
            <a:spAutoFit/>
          </a:bodyPr>
          <a:lstStyle/>
          <a:p>
            <a:r>
              <a:rPr lang="en-US" dirty="0"/>
              <a:t>Metal mask for </a:t>
            </a:r>
          </a:p>
          <a:p>
            <a:r>
              <a:rPr lang="en-US" dirty="0"/>
              <a:t>sensor fabrication</a:t>
            </a:r>
          </a:p>
        </p:txBody>
      </p:sp>
      <p:pic>
        <p:nvPicPr>
          <p:cNvPr id="6" name="Picture 5">
            <a:extLst>
              <a:ext uri="{FF2B5EF4-FFF2-40B4-BE49-F238E27FC236}">
                <a16:creationId xmlns:a16="http://schemas.microsoft.com/office/drawing/2014/main" id="{09756527-ADAA-8B72-9557-3886DE425E0A}"/>
              </a:ext>
            </a:extLst>
          </p:cNvPr>
          <p:cNvPicPr>
            <a:picLocks noChangeAspect="1"/>
          </p:cNvPicPr>
          <p:nvPr/>
        </p:nvPicPr>
        <p:blipFill>
          <a:blip r:embed="rId3"/>
          <a:stretch>
            <a:fillRect/>
          </a:stretch>
        </p:blipFill>
        <p:spPr>
          <a:xfrm>
            <a:off x="765633" y="2243660"/>
            <a:ext cx="3296754" cy="3094579"/>
          </a:xfrm>
          <a:prstGeom prst="rect">
            <a:avLst/>
          </a:prstGeom>
        </p:spPr>
      </p:pic>
      <p:sp>
        <p:nvSpPr>
          <p:cNvPr id="7" name="TextBox 6">
            <a:extLst>
              <a:ext uri="{FF2B5EF4-FFF2-40B4-BE49-F238E27FC236}">
                <a16:creationId xmlns:a16="http://schemas.microsoft.com/office/drawing/2014/main" id="{45D5B6B6-15DF-2728-37AE-7F0BE8FB6E80}"/>
              </a:ext>
            </a:extLst>
          </p:cNvPr>
          <p:cNvSpPr txBox="1"/>
          <p:nvPr/>
        </p:nvSpPr>
        <p:spPr>
          <a:xfrm>
            <a:off x="1113814" y="5614231"/>
            <a:ext cx="2600392" cy="307777"/>
          </a:xfrm>
          <a:prstGeom prst="rect">
            <a:avLst/>
          </a:prstGeom>
          <a:noFill/>
        </p:spPr>
        <p:txBody>
          <a:bodyPr wrap="none" rtlCol="0">
            <a:spAutoFit/>
          </a:bodyPr>
          <a:lstStyle/>
          <a:p>
            <a:r>
              <a:rPr lang="en-US" sz="1400" b="1" dirty="0"/>
              <a:t>Sensor pads layout scheme.</a:t>
            </a:r>
          </a:p>
        </p:txBody>
      </p:sp>
    </p:spTree>
    <p:extLst>
      <p:ext uri="{BB962C8B-B14F-4D97-AF65-F5344CB8AC3E}">
        <p14:creationId xmlns:p14="http://schemas.microsoft.com/office/powerpoint/2010/main" val="3067869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CDA7C73-2762-74B8-C2DF-B32B9609E36C}"/>
              </a:ext>
            </a:extLst>
          </p:cNvPr>
          <p:cNvPicPr>
            <a:picLocks noChangeAspect="1"/>
          </p:cNvPicPr>
          <p:nvPr/>
        </p:nvPicPr>
        <p:blipFill>
          <a:blip r:embed="rId2"/>
          <a:stretch>
            <a:fillRect/>
          </a:stretch>
        </p:blipFill>
        <p:spPr>
          <a:xfrm>
            <a:off x="5592415" y="537323"/>
            <a:ext cx="6039176" cy="5640363"/>
          </a:xfrm>
          <a:prstGeom prst="rect">
            <a:avLst/>
          </a:prstGeom>
        </p:spPr>
      </p:pic>
      <p:sp>
        <p:nvSpPr>
          <p:cNvPr id="3" name="Slide Number Placeholder 2">
            <a:extLst>
              <a:ext uri="{FF2B5EF4-FFF2-40B4-BE49-F238E27FC236}">
                <a16:creationId xmlns:a16="http://schemas.microsoft.com/office/drawing/2014/main" id="{57C6CAE2-4A13-89E2-6874-2E0373DADA06}"/>
              </a:ext>
            </a:extLst>
          </p:cNvPr>
          <p:cNvSpPr>
            <a:spLocks noGrp="1"/>
          </p:cNvSpPr>
          <p:nvPr>
            <p:ph type="sldNum" sz="quarter" idx="4"/>
          </p:nvPr>
        </p:nvSpPr>
        <p:spPr/>
        <p:txBody>
          <a:bodyPr/>
          <a:lstStyle/>
          <a:p>
            <a:fld id="{933A556B-7C63-244D-9B7C-B0EA8042B330}" type="slidenum">
              <a:rPr lang="en-US" smtClean="0"/>
              <a:pPr/>
              <a:t>39</a:t>
            </a:fld>
            <a:endParaRPr lang="en-US" sz="1000"/>
          </a:p>
        </p:txBody>
      </p:sp>
      <p:sp>
        <p:nvSpPr>
          <p:cNvPr id="6" name="TextBox 5">
            <a:extLst>
              <a:ext uri="{FF2B5EF4-FFF2-40B4-BE49-F238E27FC236}">
                <a16:creationId xmlns:a16="http://schemas.microsoft.com/office/drawing/2014/main" id="{C6897A54-A684-C83D-E436-6F56B92FAA1C}"/>
              </a:ext>
            </a:extLst>
          </p:cNvPr>
          <p:cNvSpPr txBox="1"/>
          <p:nvPr/>
        </p:nvSpPr>
        <p:spPr>
          <a:xfrm>
            <a:off x="7503795" y="53414"/>
            <a:ext cx="1717391" cy="369332"/>
          </a:xfrm>
          <a:prstGeom prst="rect">
            <a:avLst/>
          </a:prstGeom>
          <a:noFill/>
        </p:spPr>
        <p:txBody>
          <a:bodyPr wrap="square" rtlCol="0">
            <a:spAutoFit/>
          </a:bodyPr>
          <a:lstStyle/>
          <a:p>
            <a:r>
              <a:rPr lang="en-US" b="1" dirty="0">
                <a:solidFill>
                  <a:srgbClr val="FF0000"/>
                </a:solidFill>
              </a:rPr>
              <a:t>12,840.5 µm</a:t>
            </a:r>
          </a:p>
        </p:txBody>
      </p:sp>
      <p:sp>
        <p:nvSpPr>
          <p:cNvPr id="7" name="TextBox 6">
            <a:extLst>
              <a:ext uri="{FF2B5EF4-FFF2-40B4-BE49-F238E27FC236}">
                <a16:creationId xmlns:a16="http://schemas.microsoft.com/office/drawing/2014/main" id="{0582A262-972D-4BE1-E05E-30DBD8DB9072}"/>
              </a:ext>
            </a:extLst>
          </p:cNvPr>
          <p:cNvSpPr txBox="1"/>
          <p:nvPr/>
        </p:nvSpPr>
        <p:spPr>
          <a:xfrm rot="5400000">
            <a:off x="11201458" y="3172838"/>
            <a:ext cx="1442545" cy="369332"/>
          </a:xfrm>
          <a:prstGeom prst="rect">
            <a:avLst/>
          </a:prstGeom>
          <a:noFill/>
        </p:spPr>
        <p:txBody>
          <a:bodyPr wrap="square" rtlCol="0">
            <a:spAutoFit/>
          </a:bodyPr>
          <a:lstStyle/>
          <a:p>
            <a:r>
              <a:rPr lang="en-US" b="1" dirty="0">
                <a:solidFill>
                  <a:srgbClr val="FF0000"/>
                </a:solidFill>
              </a:rPr>
              <a:t>10,520 µm</a:t>
            </a:r>
          </a:p>
        </p:txBody>
      </p:sp>
      <p:cxnSp>
        <p:nvCxnSpPr>
          <p:cNvPr id="8" name="Straight Arrow Connector 7">
            <a:extLst>
              <a:ext uri="{FF2B5EF4-FFF2-40B4-BE49-F238E27FC236}">
                <a16:creationId xmlns:a16="http://schemas.microsoft.com/office/drawing/2014/main" id="{9B06AECA-DF2E-8CE3-54F7-BCC3C22B5FE2}"/>
              </a:ext>
            </a:extLst>
          </p:cNvPr>
          <p:cNvCxnSpPr>
            <a:cxnSpLocks/>
          </p:cNvCxnSpPr>
          <p:nvPr/>
        </p:nvCxnSpPr>
        <p:spPr>
          <a:xfrm flipH="1" flipV="1">
            <a:off x="11659926" y="638175"/>
            <a:ext cx="98191" cy="5539511"/>
          </a:xfrm>
          <a:prstGeom prst="straightConnector1">
            <a:avLst/>
          </a:prstGeom>
          <a:ln w="38100">
            <a:solidFill>
              <a:srgbClr val="FF0000"/>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7AF829-EC17-4DD0-C21A-E142DDACB6CD}"/>
              </a:ext>
            </a:extLst>
          </p:cNvPr>
          <p:cNvSpPr txBox="1"/>
          <p:nvPr/>
        </p:nvSpPr>
        <p:spPr>
          <a:xfrm>
            <a:off x="715870" y="1803944"/>
            <a:ext cx="3972336" cy="1200329"/>
          </a:xfrm>
          <a:prstGeom prst="rect">
            <a:avLst/>
          </a:prstGeom>
          <a:noFill/>
        </p:spPr>
        <p:txBody>
          <a:bodyPr wrap="square" rtlCol="0">
            <a:spAutoFit/>
          </a:bodyPr>
          <a:lstStyle/>
          <a:p>
            <a:r>
              <a:rPr lang="en-US" b="1" dirty="0"/>
              <a:t>CZT Sensor</a:t>
            </a:r>
            <a:r>
              <a:rPr lang="en-US" dirty="0"/>
              <a:t>: </a:t>
            </a:r>
          </a:p>
          <a:p>
            <a:pPr marL="742950" lvl="1" indent="-285750">
              <a:buFont typeface="Wingdings" panose="05000000000000000000" pitchFamily="2" charset="2"/>
              <a:buChar char="Ø"/>
            </a:pPr>
            <a:r>
              <a:rPr lang="en-US" dirty="0"/>
              <a:t>1 mm to 2 mm thick,</a:t>
            </a:r>
          </a:p>
          <a:p>
            <a:pPr marL="742950" lvl="1" indent="-285750">
              <a:buFont typeface="Wingdings" panose="05000000000000000000" pitchFamily="2" charset="2"/>
              <a:buChar char="Ø"/>
            </a:pPr>
            <a:r>
              <a:rPr lang="en-US" dirty="0"/>
              <a:t>~1.3 x ~1 cm</a:t>
            </a:r>
            <a:r>
              <a:rPr lang="en-US" baseline="30000" dirty="0"/>
              <a:t>2</a:t>
            </a:r>
            <a:r>
              <a:rPr lang="en-US" dirty="0"/>
              <a:t> </a:t>
            </a:r>
          </a:p>
          <a:p>
            <a:pPr marL="742950" lvl="1" indent="-285750">
              <a:buFont typeface="Wingdings" panose="05000000000000000000" pitchFamily="2" charset="2"/>
              <a:buChar char="Ø"/>
            </a:pPr>
            <a:r>
              <a:rPr lang="en-US" dirty="0"/>
              <a:t>64 x 80 pixels matrix</a:t>
            </a:r>
          </a:p>
        </p:txBody>
      </p:sp>
      <p:sp>
        <p:nvSpPr>
          <p:cNvPr id="13" name="Cross 12">
            <a:extLst>
              <a:ext uri="{FF2B5EF4-FFF2-40B4-BE49-F238E27FC236}">
                <a16:creationId xmlns:a16="http://schemas.microsoft.com/office/drawing/2014/main" id="{7C978EAA-7645-6A09-4900-B521FD19A157}"/>
              </a:ext>
            </a:extLst>
          </p:cNvPr>
          <p:cNvSpPr/>
          <p:nvPr/>
        </p:nvSpPr>
        <p:spPr>
          <a:xfrm>
            <a:off x="10103877" y="5281804"/>
            <a:ext cx="47175" cy="45719"/>
          </a:xfrm>
          <a:prstGeom prst="plus">
            <a:avLst>
              <a:gd name="adj" fmla="val 32018"/>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ross 13">
            <a:extLst>
              <a:ext uri="{FF2B5EF4-FFF2-40B4-BE49-F238E27FC236}">
                <a16:creationId xmlns:a16="http://schemas.microsoft.com/office/drawing/2014/main" id="{24943DFB-C69E-26A2-B2E8-1CB288408C8B}"/>
              </a:ext>
            </a:extLst>
          </p:cNvPr>
          <p:cNvSpPr/>
          <p:nvPr/>
        </p:nvSpPr>
        <p:spPr>
          <a:xfrm>
            <a:off x="4876804" y="5045273"/>
            <a:ext cx="47175" cy="45719"/>
          </a:xfrm>
          <a:prstGeom prst="plus">
            <a:avLst>
              <a:gd name="adj" fmla="val 32018"/>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054B2976-92AE-E4F5-AD35-D571FC06F09A}"/>
                  </a:ext>
                </a:extLst>
              </p14:cNvPr>
              <p14:cNvContentPartPr/>
              <p14:nvPr/>
            </p14:nvContentPartPr>
            <p14:xfrm>
              <a:off x="2863281" y="3076401"/>
              <a:ext cx="360" cy="6120"/>
            </p14:xfrm>
          </p:contentPart>
        </mc:Choice>
        <mc:Fallback xmlns="">
          <p:pic>
            <p:nvPicPr>
              <p:cNvPr id="15" name="Ink 14">
                <a:extLst>
                  <a:ext uri="{FF2B5EF4-FFF2-40B4-BE49-F238E27FC236}">
                    <a16:creationId xmlns:a16="http://schemas.microsoft.com/office/drawing/2014/main" id="{054B2976-92AE-E4F5-AD35-D571FC06F09A}"/>
                  </a:ext>
                </a:extLst>
              </p:cNvPr>
              <p:cNvPicPr/>
              <p:nvPr/>
            </p:nvPicPr>
            <p:blipFill>
              <a:blip r:embed="rId4"/>
              <a:stretch>
                <a:fillRect/>
              </a:stretch>
            </p:blipFill>
            <p:spPr>
              <a:xfrm>
                <a:off x="2854281" y="3067401"/>
                <a:ext cx="18000" cy="23760"/>
              </a:xfrm>
              <a:prstGeom prst="rect">
                <a:avLst/>
              </a:prstGeom>
            </p:spPr>
          </p:pic>
        </mc:Fallback>
      </mc:AlternateContent>
      <p:cxnSp>
        <p:nvCxnSpPr>
          <p:cNvPr id="22" name="Straight Arrow Connector 21">
            <a:extLst>
              <a:ext uri="{FF2B5EF4-FFF2-40B4-BE49-F238E27FC236}">
                <a16:creationId xmlns:a16="http://schemas.microsoft.com/office/drawing/2014/main" id="{22D6065F-1A71-6983-7FD0-7137D065175D}"/>
              </a:ext>
            </a:extLst>
          </p:cNvPr>
          <p:cNvCxnSpPr>
            <a:cxnSpLocks/>
          </p:cNvCxnSpPr>
          <p:nvPr/>
        </p:nvCxnSpPr>
        <p:spPr>
          <a:xfrm flipH="1">
            <a:off x="5611651" y="438127"/>
            <a:ext cx="6008849" cy="0"/>
          </a:xfrm>
          <a:prstGeom prst="straightConnector1">
            <a:avLst/>
          </a:prstGeom>
          <a:ln w="38100">
            <a:solidFill>
              <a:srgbClr val="FF0000"/>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D07B7C9-4989-6EB8-EDCC-0C59D5130DDA}"/>
              </a:ext>
            </a:extLst>
          </p:cNvPr>
          <p:cNvSpPr txBox="1"/>
          <p:nvPr/>
        </p:nvSpPr>
        <p:spPr>
          <a:xfrm>
            <a:off x="571500" y="408929"/>
            <a:ext cx="2820003" cy="400110"/>
          </a:xfrm>
          <a:prstGeom prst="rect">
            <a:avLst/>
          </a:prstGeom>
          <a:noFill/>
        </p:spPr>
        <p:txBody>
          <a:bodyPr wrap="none" rtlCol="0">
            <a:spAutoFit/>
          </a:bodyPr>
          <a:lstStyle/>
          <a:p>
            <a:r>
              <a:rPr lang="en-US" sz="2000" b="1" dirty="0">
                <a:solidFill>
                  <a:schemeClr val="accent5"/>
                </a:solidFill>
              </a:rPr>
              <a:t>Full Sensor Floorplan</a:t>
            </a:r>
          </a:p>
        </p:txBody>
      </p:sp>
      <p:sp>
        <p:nvSpPr>
          <p:cNvPr id="2" name="Oval 1">
            <a:extLst>
              <a:ext uri="{FF2B5EF4-FFF2-40B4-BE49-F238E27FC236}">
                <a16:creationId xmlns:a16="http://schemas.microsoft.com/office/drawing/2014/main" id="{E71E2D97-5DC2-1342-D141-3504C80A5990}"/>
              </a:ext>
            </a:extLst>
          </p:cNvPr>
          <p:cNvSpPr/>
          <p:nvPr/>
        </p:nvSpPr>
        <p:spPr>
          <a:xfrm>
            <a:off x="5746728" y="516076"/>
            <a:ext cx="275208" cy="29296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7DFA41-5F30-A4D6-58E4-72947AA73C66}"/>
              </a:ext>
            </a:extLst>
          </p:cNvPr>
          <p:cNvSpPr txBox="1"/>
          <p:nvPr/>
        </p:nvSpPr>
        <p:spPr>
          <a:xfrm>
            <a:off x="4166941" y="446894"/>
            <a:ext cx="1717391" cy="923330"/>
          </a:xfrm>
          <a:prstGeom prst="rect">
            <a:avLst/>
          </a:prstGeom>
          <a:noFill/>
        </p:spPr>
        <p:txBody>
          <a:bodyPr wrap="square" rtlCol="0">
            <a:spAutoFit/>
          </a:bodyPr>
          <a:lstStyle/>
          <a:p>
            <a:pPr algn="ctr"/>
            <a:r>
              <a:rPr lang="en-US" b="1" dirty="0">
                <a:solidFill>
                  <a:srgbClr val="FF0000"/>
                </a:solidFill>
              </a:rPr>
              <a:t>Mask alignment</a:t>
            </a:r>
          </a:p>
          <a:p>
            <a:pPr algn="ctr"/>
            <a:r>
              <a:rPr lang="en-US" b="1" dirty="0">
                <a:solidFill>
                  <a:srgbClr val="FF0000"/>
                </a:solidFill>
              </a:rPr>
              <a:t>point</a:t>
            </a:r>
          </a:p>
        </p:txBody>
      </p:sp>
      <p:sp>
        <p:nvSpPr>
          <p:cNvPr id="5" name="Rectangle 4">
            <a:extLst>
              <a:ext uri="{FF2B5EF4-FFF2-40B4-BE49-F238E27FC236}">
                <a16:creationId xmlns:a16="http://schemas.microsoft.com/office/drawing/2014/main" id="{EF43D28A-BD81-1D9C-5B54-9EFFA31D2D0F}"/>
              </a:ext>
            </a:extLst>
          </p:cNvPr>
          <p:cNvSpPr/>
          <p:nvPr/>
        </p:nvSpPr>
        <p:spPr>
          <a:xfrm>
            <a:off x="5759085" y="5424754"/>
            <a:ext cx="722555" cy="589567"/>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0F9C463-33E8-66C8-B657-BA14EC01BA26}"/>
              </a:ext>
            </a:extLst>
          </p:cNvPr>
          <p:cNvSpPr txBox="1"/>
          <p:nvPr/>
        </p:nvSpPr>
        <p:spPr>
          <a:xfrm>
            <a:off x="5356642" y="6096707"/>
            <a:ext cx="1717391" cy="646331"/>
          </a:xfrm>
          <a:prstGeom prst="rect">
            <a:avLst/>
          </a:prstGeom>
          <a:noFill/>
        </p:spPr>
        <p:txBody>
          <a:bodyPr wrap="square" rtlCol="0">
            <a:spAutoFit/>
          </a:bodyPr>
          <a:lstStyle/>
          <a:p>
            <a:pPr algn="ctr"/>
            <a:r>
              <a:rPr lang="en-US" b="1" dirty="0">
                <a:solidFill>
                  <a:srgbClr val="FF0000"/>
                </a:solidFill>
              </a:rPr>
              <a:t>8x8 test structure</a:t>
            </a:r>
          </a:p>
        </p:txBody>
      </p:sp>
      <p:sp>
        <p:nvSpPr>
          <p:cNvPr id="17" name="TextBox 16">
            <a:extLst>
              <a:ext uri="{FF2B5EF4-FFF2-40B4-BE49-F238E27FC236}">
                <a16:creationId xmlns:a16="http://schemas.microsoft.com/office/drawing/2014/main" id="{53D3C163-9101-3E41-948C-7F5FB64B9829}"/>
              </a:ext>
            </a:extLst>
          </p:cNvPr>
          <p:cNvSpPr txBox="1"/>
          <p:nvPr/>
        </p:nvSpPr>
        <p:spPr>
          <a:xfrm>
            <a:off x="491031" y="3347272"/>
            <a:ext cx="4385773" cy="646331"/>
          </a:xfrm>
          <a:prstGeom prst="rect">
            <a:avLst/>
          </a:prstGeom>
          <a:noFill/>
        </p:spPr>
        <p:txBody>
          <a:bodyPr wrap="square" rtlCol="0">
            <a:spAutoFit/>
          </a:bodyPr>
          <a:lstStyle/>
          <a:p>
            <a:pPr lvl="0"/>
            <a:r>
              <a:rPr lang="en-US" b="1" dirty="0"/>
              <a:t>Test structure:</a:t>
            </a:r>
          </a:p>
          <a:p>
            <a:pPr marL="742950" lvl="1" indent="-285750">
              <a:buFont typeface="Wingdings" panose="05000000000000000000" pitchFamily="2" charset="2"/>
              <a:buChar char="Ø"/>
            </a:pPr>
            <a:r>
              <a:rPr lang="en-US" dirty="0"/>
              <a:t> 1 group = </a:t>
            </a:r>
            <a:r>
              <a:rPr lang="en-US" sz="1600" dirty="0"/>
              <a:t>8x8 pixel</a:t>
            </a:r>
            <a:endParaRPr lang="en-US" dirty="0"/>
          </a:p>
        </p:txBody>
      </p:sp>
    </p:spTree>
    <p:extLst>
      <p:ext uri="{BB962C8B-B14F-4D97-AF65-F5344CB8AC3E}">
        <p14:creationId xmlns:p14="http://schemas.microsoft.com/office/powerpoint/2010/main" val="1606733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89A130-45C1-BF8C-9F9D-894177D4391B}"/>
              </a:ext>
            </a:extLst>
          </p:cNvPr>
          <p:cNvSpPr>
            <a:spLocks noGrp="1"/>
          </p:cNvSpPr>
          <p:nvPr>
            <p:ph type="sldNum" sz="quarter" idx="4"/>
          </p:nvPr>
        </p:nvSpPr>
        <p:spPr/>
        <p:txBody>
          <a:bodyPr/>
          <a:lstStyle/>
          <a:p>
            <a:fld id="{933A556B-7C63-244D-9B7C-B0EA8042B330}" type="slidenum">
              <a:rPr lang="en-US" smtClean="0"/>
              <a:pPr/>
              <a:t>4</a:t>
            </a:fld>
            <a:endParaRPr lang="en-US"/>
          </a:p>
        </p:txBody>
      </p:sp>
      <p:pic>
        <p:nvPicPr>
          <p:cNvPr id="9" name="Picture 8">
            <a:extLst>
              <a:ext uri="{FF2B5EF4-FFF2-40B4-BE49-F238E27FC236}">
                <a16:creationId xmlns:a16="http://schemas.microsoft.com/office/drawing/2014/main" id="{218F35BE-8273-9646-B191-C8F8688D9F05}"/>
              </a:ext>
            </a:extLst>
          </p:cNvPr>
          <p:cNvPicPr>
            <a:picLocks noChangeAspect="1"/>
          </p:cNvPicPr>
          <p:nvPr/>
        </p:nvPicPr>
        <p:blipFill>
          <a:blip r:embed="rId2"/>
          <a:stretch>
            <a:fillRect/>
          </a:stretch>
        </p:blipFill>
        <p:spPr>
          <a:xfrm>
            <a:off x="7988971" y="3276600"/>
            <a:ext cx="3668143" cy="2654043"/>
          </a:xfrm>
          <a:prstGeom prst="rect">
            <a:avLst/>
          </a:prstGeom>
        </p:spPr>
      </p:pic>
      <p:pic>
        <p:nvPicPr>
          <p:cNvPr id="11" name="Picture 10">
            <a:extLst>
              <a:ext uri="{FF2B5EF4-FFF2-40B4-BE49-F238E27FC236}">
                <a16:creationId xmlns:a16="http://schemas.microsoft.com/office/drawing/2014/main" id="{0BC47F6D-2E0D-BBD7-C99A-BD56F671D6BA}"/>
              </a:ext>
            </a:extLst>
          </p:cNvPr>
          <p:cNvPicPr>
            <a:picLocks noChangeAspect="1"/>
          </p:cNvPicPr>
          <p:nvPr/>
        </p:nvPicPr>
        <p:blipFill>
          <a:blip r:embed="rId3"/>
          <a:stretch>
            <a:fillRect/>
          </a:stretch>
        </p:blipFill>
        <p:spPr>
          <a:xfrm>
            <a:off x="7758887" y="395514"/>
            <a:ext cx="4128312" cy="2547257"/>
          </a:xfrm>
          <a:prstGeom prst="rect">
            <a:avLst/>
          </a:prstGeom>
        </p:spPr>
      </p:pic>
      <p:sp>
        <p:nvSpPr>
          <p:cNvPr id="12" name="Title 1">
            <a:extLst>
              <a:ext uri="{FF2B5EF4-FFF2-40B4-BE49-F238E27FC236}">
                <a16:creationId xmlns:a16="http://schemas.microsoft.com/office/drawing/2014/main" id="{111A5274-38AF-85EC-EFB5-3A4E2FDB1FC7}"/>
              </a:ext>
            </a:extLst>
          </p:cNvPr>
          <p:cNvSpPr>
            <a:spLocks noGrp="1"/>
          </p:cNvSpPr>
          <p:nvPr>
            <p:ph type="title"/>
          </p:nvPr>
        </p:nvSpPr>
        <p:spPr>
          <a:xfrm>
            <a:off x="304801" y="-258053"/>
            <a:ext cx="11049000" cy="1325563"/>
          </a:xfrm>
        </p:spPr>
        <p:txBody>
          <a:bodyPr>
            <a:normAutofit/>
          </a:bodyPr>
          <a:lstStyle/>
          <a:p>
            <a:pPr algn="ctr"/>
            <a:r>
              <a:rPr lang="en-US" sz="3200" dirty="0">
                <a:solidFill>
                  <a:schemeClr val="accent5"/>
                </a:solidFill>
              </a:rPr>
              <a:t>As example: HEXID ASIC</a:t>
            </a:r>
          </a:p>
        </p:txBody>
      </p:sp>
      <mc:AlternateContent xmlns:mc="http://schemas.openxmlformats.org/markup-compatibility/2006">
        <mc:Choice xmlns:a14="http://schemas.microsoft.com/office/drawing/2010/main" Requires="a14">
          <p:graphicFrame>
            <p:nvGraphicFramePr>
              <p:cNvPr id="13" name="Table 13">
                <a:extLst>
                  <a:ext uri="{FF2B5EF4-FFF2-40B4-BE49-F238E27FC236}">
                    <a16:creationId xmlns:a16="http://schemas.microsoft.com/office/drawing/2014/main" id="{C085FCC0-D612-AFC4-DB99-6BDFFBAF91DD}"/>
                  </a:ext>
                </a:extLst>
              </p:cNvPr>
              <p:cNvGraphicFramePr>
                <a:graphicFrameLocks noGrp="1"/>
              </p:cNvGraphicFramePr>
              <p:nvPr>
                <p:extLst>
                  <p:ext uri="{D42A27DB-BD31-4B8C-83A1-F6EECF244321}">
                    <p14:modId xmlns:p14="http://schemas.microsoft.com/office/powerpoint/2010/main" val="2766844841"/>
                  </p:ext>
                </p:extLst>
              </p:nvPr>
            </p:nvGraphicFramePr>
            <p:xfrm>
              <a:off x="450953" y="1820309"/>
              <a:ext cx="7018908" cy="4586700"/>
            </p:xfrm>
            <a:graphic>
              <a:graphicData uri="http://schemas.openxmlformats.org/drawingml/2006/table">
                <a:tbl>
                  <a:tblPr firstRow="1" bandRow="1">
                    <a:tableStyleId>{0505E3EF-67EA-436B-97B2-0124C06EBD24}</a:tableStyleId>
                  </a:tblPr>
                  <a:tblGrid>
                    <a:gridCol w="2320822">
                      <a:extLst>
                        <a:ext uri="{9D8B030D-6E8A-4147-A177-3AD203B41FA5}">
                          <a16:colId xmlns:a16="http://schemas.microsoft.com/office/drawing/2014/main" val="1734444934"/>
                        </a:ext>
                      </a:extLst>
                    </a:gridCol>
                    <a:gridCol w="4698086">
                      <a:extLst>
                        <a:ext uri="{9D8B030D-6E8A-4147-A177-3AD203B41FA5}">
                          <a16:colId xmlns:a16="http://schemas.microsoft.com/office/drawing/2014/main" val="1706836483"/>
                        </a:ext>
                      </a:extLst>
                    </a:gridCol>
                  </a:tblGrid>
                  <a:tr h="408258">
                    <a:tc>
                      <a:txBody>
                        <a:bodyPr/>
                        <a:lstStyle/>
                        <a:p>
                          <a:pPr algn="ctr"/>
                          <a:r>
                            <a:rPr lang="en-US" b="0" dirty="0"/>
                            <a:t>Sensor material</a:t>
                          </a:r>
                        </a:p>
                      </a:txBody>
                      <a:tcPr anchor="ctr"/>
                    </a:tc>
                    <a:tc>
                      <a:txBody>
                        <a:bodyPr/>
                        <a:lstStyle/>
                        <a:p>
                          <a:pPr algn="ctr"/>
                          <a:r>
                            <a:rPr lang="en-US" b="0" dirty="0"/>
                            <a:t>CZT, W = 4.6 eV/pair</a:t>
                          </a:r>
                        </a:p>
                      </a:txBody>
                      <a:tcPr anchor="ctr"/>
                    </a:tc>
                    <a:extLst>
                      <a:ext uri="{0D108BD9-81ED-4DB2-BD59-A6C34878D82A}">
                        <a16:rowId xmlns:a16="http://schemas.microsoft.com/office/drawing/2014/main" val="1715354991"/>
                      </a:ext>
                    </a:extLst>
                  </a:tr>
                  <a:tr h="452489">
                    <a:tc>
                      <a:txBody>
                        <a:bodyPr/>
                        <a:lstStyle/>
                        <a:p>
                          <a:pPr algn="ctr"/>
                          <a:r>
                            <a:rPr lang="en-US" dirty="0"/>
                            <a:t>Sensor thickness</a:t>
                          </a:r>
                        </a:p>
                      </a:txBody>
                      <a:tcPr anchor="ctr"/>
                    </a:tc>
                    <a:tc>
                      <a:txBody>
                        <a:bodyPr/>
                        <a:lstStyle/>
                        <a:p>
                          <a:pPr marL="0" indent="0" algn="ctr">
                            <a:buFont typeface="+mj-lt"/>
                            <a:buNone/>
                          </a:pPr>
                          <a:r>
                            <a:rPr lang="en-US" dirty="0"/>
                            <a:t>~1 mm </a:t>
                          </a:r>
                        </a:p>
                      </a:txBody>
                      <a:tcPr anchor="ctr"/>
                    </a:tc>
                    <a:extLst>
                      <a:ext uri="{0D108BD9-81ED-4DB2-BD59-A6C34878D82A}">
                        <a16:rowId xmlns:a16="http://schemas.microsoft.com/office/drawing/2014/main" val="1528832938"/>
                      </a:ext>
                    </a:extLst>
                  </a:tr>
                  <a:tr h="452489">
                    <a:tc>
                      <a:txBody>
                        <a:bodyPr/>
                        <a:lstStyle/>
                        <a:p>
                          <a:pPr algn="ctr"/>
                          <a:r>
                            <a:rPr lang="en-US" dirty="0" err="1"/>
                            <a:t>Ileak</a:t>
                          </a:r>
                          <a:endParaRPr lang="en-US" dirty="0"/>
                        </a:p>
                      </a:txBody>
                      <a:tcPr anchor="ctr"/>
                    </a:tc>
                    <a:tc>
                      <a:txBody>
                        <a:bodyPr/>
                        <a:lstStyle/>
                        <a:p>
                          <a:pPr marL="0" indent="0" algn="ctr">
                            <a:buFont typeface="+mj-lt"/>
                            <a:buNone/>
                          </a:pPr>
                          <a:r>
                            <a:rPr lang="en-US" dirty="0"/>
                            <a:t>~10 </a:t>
                          </a:r>
                          <a:r>
                            <a:rPr lang="en-US" dirty="0" err="1"/>
                            <a:t>pA</a:t>
                          </a:r>
                          <a:r>
                            <a:rPr lang="en-US" dirty="0"/>
                            <a:t> </a:t>
                          </a:r>
                        </a:p>
                      </a:txBody>
                      <a:tcPr anchor="ctr"/>
                    </a:tc>
                    <a:extLst>
                      <a:ext uri="{0D108BD9-81ED-4DB2-BD59-A6C34878D82A}">
                        <a16:rowId xmlns:a16="http://schemas.microsoft.com/office/drawing/2014/main" val="982204605"/>
                      </a:ext>
                    </a:extLst>
                  </a:tr>
                  <a:tr h="452489">
                    <a:tc>
                      <a:txBody>
                        <a:bodyPr/>
                        <a:lstStyle/>
                        <a:p>
                          <a:pPr algn="ctr"/>
                          <a:r>
                            <a:rPr lang="en-US" dirty="0"/>
                            <a:t>Pixel capacitance</a:t>
                          </a:r>
                        </a:p>
                      </a:txBody>
                      <a:tcPr anchor="ctr"/>
                    </a:tc>
                    <a:tc>
                      <a:txBody>
                        <a:bodyPr/>
                        <a:lstStyle/>
                        <a:p>
                          <a:pPr marL="0" indent="0" algn="ctr">
                            <a:buFont typeface="+mj-lt"/>
                            <a:buNone/>
                          </a:pPr>
                          <a:r>
                            <a:rPr lang="en-US" dirty="0"/>
                            <a:t>~ &lt;150 </a:t>
                          </a:r>
                          <a:r>
                            <a:rPr lang="en-US" dirty="0" err="1"/>
                            <a:t>fF</a:t>
                          </a:r>
                          <a:endParaRPr lang="en-US" dirty="0"/>
                        </a:p>
                      </a:txBody>
                      <a:tcPr anchor="ctr"/>
                    </a:tc>
                    <a:extLst>
                      <a:ext uri="{0D108BD9-81ED-4DB2-BD59-A6C34878D82A}">
                        <a16:rowId xmlns:a16="http://schemas.microsoft.com/office/drawing/2014/main" val="1751635119"/>
                      </a:ext>
                    </a:extLst>
                  </a:tr>
                  <a:tr h="408258">
                    <a:tc>
                      <a:txBody>
                        <a:bodyPr/>
                        <a:lstStyle/>
                        <a:p>
                          <a:pPr algn="ctr"/>
                          <a:r>
                            <a:rPr lang="en-US" dirty="0"/>
                            <a:t>Collected Carriers</a:t>
                          </a:r>
                        </a:p>
                      </a:txBody>
                      <a:tcPr anchor="ctr"/>
                    </a:tc>
                    <a:tc>
                      <a:txBody>
                        <a:bodyPr/>
                        <a:lstStyle/>
                        <a:p>
                          <a:pPr algn="ctr"/>
                          <a:r>
                            <a:rPr lang="en-US" dirty="0"/>
                            <a:t>Electrons</a:t>
                          </a:r>
                        </a:p>
                      </a:txBody>
                      <a:tcPr anchor="ctr"/>
                    </a:tc>
                    <a:extLst>
                      <a:ext uri="{0D108BD9-81ED-4DB2-BD59-A6C34878D82A}">
                        <a16:rowId xmlns:a16="http://schemas.microsoft.com/office/drawing/2014/main" val="2274956488"/>
                      </a:ext>
                    </a:extLst>
                  </a:tr>
                  <a:tr h="547863">
                    <a:tc>
                      <a:txBody>
                        <a:bodyPr/>
                        <a:lstStyle/>
                        <a:p>
                          <a:pPr algn="ctr"/>
                          <a:r>
                            <a:rPr lang="en-US" dirty="0"/>
                            <a:t>Energy Range</a:t>
                          </a:r>
                        </a:p>
                      </a:txBody>
                      <a:tcPr anchor="ctr"/>
                    </a:tc>
                    <a:tc>
                      <a:txBody>
                        <a:bodyPr/>
                        <a:lstStyle/>
                        <a:p>
                          <a:pPr marL="0" indent="0" algn="ctr">
                            <a:buFont typeface="+mj-lt"/>
                            <a:buNone/>
                          </a:pPr>
                          <a:r>
                            <a:rPr lang="en-US" dirty="0"/>
                            <a:t>~2keV to ~160 keV</a:t>
                          </a:r>
                        </a:p>
                      </a:txBody>
                      <a:tcPr anchor="ctr"/>
                    </a:tc>
                    <a:extLst>
                      <a:ext uri="{0D108BD9-81ED-4DB2-BD59-A6C34878D82A}">
                        <a16:rowId xmlns:a16="http://schemas.microsoft.com/office/drawing/2014/main" val="124150919"/>
                      </a:ext>
                    </a:extLst>
                  </a:tr>
                  <a:tr h="408258">
                    <a:tc>
                      <a:txBody>
                        <a:bodyPr/>
                        <a:lstStyle/>
                        <a:p>
                          <a:pPr algn="ctr"/>
                          <a:r>
                            <a:rPr lang="en-US" dirty="0"/>
                            <a:t>ENC</a:t>
                          </a:r>
                        </a:p>
                      </a:txBody>
                      <a:tcPr anchor="ctr"/>
                    </a:tc>
                    <a:tc>
                      <a:txBody>
                        <a:bodyPr/>
                        <a:lstStyle/>
                        <a:p>
                          <a:pPr algn="ctr"/>
                          <a:r>
                            <a:rPr lang="en-US" dirty="0"/>
                            <a:t>&lt; 20 e</a:t>
                          </a:r>
                          <a14:m>
                            <m:oMath xmlns:m="http://schemas.openxmlformats.org/officeDocument/2006/math">
                              <m:r>
                                <a:rPr lang="en-US" i="1" baseline="30000" dirty="0" smtClean="0">
                                  <a:latin typeface="Cambria Math" panose="02040503050406030204" pitchFamily="18" charset="0"/>
                                </a:rPr>
                                <m:t>−</m:t>
                              </m:r>
                            </m:oMath>
                          </a14:m>
                          <a:endParaRPr lang="en-US" baseline="30000" dirty="0"/>
                        </a:p>
                      </a:txBody>
                      <a:tcPr anchor="ctr"/>
                    </a:tc>
                    <a:extLst>
                      <a:ext uri="{0D108BD9-81ED-4DB2-BD59-A6C34878D82A}">
                        <a16:rowId xmlns:a16="http://schemas.microsoft.com/office/drawing/2014/main" val="3781388819"/>
                      </a:ext>
                    </a:extLst>
                  </a:tr>
                  <a:tr h="408258">
                    <a:tc>
                      <a:txBody>
                        <a:bodyPr/>
                        <a:lstStyle/>
                        <a:p>
                          <a:pPr algn="ctr"/>
                          <a:r>
                            <a:rPr lang="en-US" dirty="0"/>
                            <a:t>Pixel Pitch</a:t>
                          </a:r>
                        </a:p>
                      </a:txBody>
                      <a:tcPr anchor="ctr"/>
                    </a:tc>
                    <a:tc>
                      <a:txBody>
                        <a:bodyPr/>
                        <a:lstStyle/>
                        <a:p>
                          <a:pPr algn="ctr"/>
                          <a:r>
                            <a:rPr lang="en-US" dirty="0"/>
                            <a:t>150 um , hexagonal</a:t>
                          </a:r>
                        </a:p>
                      </a:txBody>
                      <a:tcPr anchor="ctr"/>
                    </a:tc>
                    <a:extLst>
                      <a:ext uri="{0D108BD9-81ED-4DB2-BD59-A6C34878D82A}">
                        <a16:rowId xmlns:a16="http://schemas.microsoft.com/office/drawing/2014/main" val="3912491755"/>
                      </a:ext>
                    </a:extLst>
                  </a:tr>
                  <a:tr h="408258">
                    <a:tc>
                      <a:txBody>
                        <a:bodyPr/>
                        <a:lstStyle/>
                        <a:p>
                          <a:pPr algn="ctr"/>
                          <a:r>
                            <a:rPr lang="en-US" dirty="0"/>
                            <a:t>Detection Area</a:t>
                          </a:r>
                        </a:p>
                      </a:txBody>
                      <a:tcPr anchor="ctr"/>
                    </a:tc>
                    <a:tc>
                      <a:txBody>
                        <a:bodyPr/>
                        <a:lstStyle/>
                        <a:p>
                          <a:pPr algn="ctr"/>
                          <a:r>
                            <a:rPr lang="en-US" dirty="0"/>
                            <a:t>Target: ~ 12 mm x 10mm (64x80 pixels),</a:t>
                          </a:r>
                        </a:p>
                        <a:p>
                          <a:pPr algn="ctr"/>
                          <a:r>
                            <a:rPr lang="en-US" u="sng" dirty="0"/>
                            <a:t>Demonstrator</a:t>
                          </a:r>
                          <a:r>
                            <a:rPr lang="en-US" dirty="0"/>
                            <a:t>: ~1.2mm x 1.2mm (8x8 pixels)</a:t>
                          </a:r>
                        </a:p>
                      </a:txBody>
                      <a:tcPr anchor="ctr"/>
                    </a:tc>
                    <a:extLst>
                      <a:ext uri="{0D108BD9-81ED-4DB2-BD59-A6C34878D82A}">
                        <a16:rowId xmlns:a16="http://schemas.microsoft.com/office/drawing/2014/main" val="3648719450"/>
                      </a:ext>
                    </a:extLst>
                  </a:tr>
                  <a:tr h="408258">
                    <a:tc>
                      <a:txBody>
                        <a:bodyPr/>
                        <a:lstStyle/>
                        <a:p>
                          <a:pPr algn="ctr"/>
                          <a:r>
                            <a:rPr lang="en-US" dirty="0"/>
                            <a:t>Technology node</a:t>
                          </a:r>
                        </a:p>
                      </a:txBody>
                      <a:tcPr anchor="ctr"/>
                    </a:tc>
                    <a:tc>
                      <a:txBody>
                        <a:bodyPr/>
                        <a:lstStyle/>
                        <a:p>
                          <a:pPr algn="ctr"/>
                          <a:r>
                            <a:rPr lang="en-US" dirty="0"/>
                            <a:t>65 nm</a:t>
                          </a:r>
                        </a:p>
                      </a:txBody>
                      <a:tcPr anchor="ctr"/>
                    </a:tc>
                    <a:extLst>
                      <a:ext uri="{0D108BD9-81ED-4DB2-BD59-A6C34878D82A}">
                        <a16:rowId xmlns:a16="http://schemas.microsoft.com/office/drawing/2014/main" val="2376066830"/>
                      </a:ext>
                    </a:extLst>
                  </a:tr>
                </a:tbl>
              </a:graphicData>
            </a:graphic>
          </p:graphicFrame>
        </mc:Choice>
        <mc:Fallback>
          <p:graphicFrame>
            <p:nvGraphicFramePr>
              <p:cNvPr id="13" name="Table 13">
                <a:extLst>
                  <a:ext uri="{FF2B5EF4-FFF2-40B4-BE49-F238E27FC236}">
                    <a16:creationId xmlns:a16="http://schemas.microsoft.com/office/drawing/2014/main" id="{C085FCC0-D612-AFC4-DB99-6BDFFBAF91DD}"/>
                  </a:ext>
                </a:extLst>
              </p:cNvPr>
              <p:cNvGraphicFramePr>
                <a:graphicFrameLocks noGrp="1"/>
              </p:cNvGraphicFramePr>
              <p:nvPr>
                <p:extLst>
                  <p:ext uri="{D42A27DB-BD31-4B8C-83A1-F6EECF244321}">
                    <p14:modId xmlns:p14="http://schemas.microsoft.com/office/powerpoint/2010/main" val="2766844841"/>
                  </p:ext>
                </p:extLst>
              </p:nvPr>
            </p:nvGraphicFramePr>
            <p:xfrm>
              <a:off x="450953" y="1820309"/>
              <a:ext cx="7018908" cy="4586700"/>
            </p:xfrm>
            <a:graphic>
              <a:graphicData uri="http://schemas.openxmlformats.org/drawingml/2006/table">
                <a:tbl>
                  <a:tblPr firstRow="1" bandRow="1">
                    <a:tableStyleId>{0505E3EF-67EA-436B-97B2-0124C06EBD24}</a:tableStyleId>
                  </a:tblPr>
                  <a:tblGrid>
                    <a:gridCol w="2320822">
                      <a:extLst>
                        <a:ext uri="{9D8B030D-6E8A-4147-A177-3AD203B41FA5}">
                          <a16:colId xmlns:a16="http://schemas.microsoft.com/office/drawing/2014/main" val="1734444934"/>
                        </a:ext>
                      </a:extLst>
                    </a:gridCol>
                    <a:gridCol w="4698086">
                      <a:extLst>
                        <a:ext uri="{9D8B030D-6E8A-4147-A177-3AD203B41FA5}">
                          <a16:colId xmlns:a16="http://schemas.microsoft.com/office/drawing/2014/main" val="1706836483"/>
                        </a:ext>
                      </a:extLst>
                    </a:gridCol>
                  </a:tblGrid>
                  <a:tr h="408258">
                    <a:tc>
                      <a:txBody>
                        <a:bodyPr/>
                        <a:lstStyle/>
                        <a:p>
                          <a:pPr algn="ctr"/>
                          <a:r>
                            <a:rPr lang="en-US" b="0" dirty="0"/>
                            <a:t>Sensor material</a:t>
                          </a:r>
                        </a:p>
                      </a:txBody>
                      <a:tcPr anchor="ctr"/>
                    </a:tc>
                    <a:tc>
                      <a:txBody>
                        <a:bodyPr/>
                        <a:lstStyle/>
                        <a:p>
                          <a:pPr algn="ctr"/>
                          <a:r>
                            <a:rPr lang="en-US" b="0" dirty="0"/>
                            <a:t>CZT, W = 4.6 eV/pair</a:t>
                          </a:r>
                        </a:p>
                      </a:txBody>
                      <a:tcPr anchor="ctr"/>
                    </a:tc>
                    <a:extLst>
                      <a:ext uri="{0D108BD9-81ED-4DB2-BD59-A6C34878D82A}">
                        <a16:rowId xmlns:a16="http://schemas.microsoft.com/office/drawing/2014/main" val="1715354991"/>
                      </a:ext>
                    </a:extLst>
                  </a:tr>
                  <a:tr h="452489">
                    <a:tc>
                      <a:txBody>
                        <a:bodyPr/>
                        <a:lstStyle/>
                        <a:p>
                          <a:pPr algn="ctr"/>
                          <a:r>
                            <a:rPr lang="en-US" dirty="0"/>
                            <a:t>Sensor thickness</a:t>
                          </a:r>
                        </a:p>
                      </a:txBody>
                      <a:tcPr anchor="ctr"/>
                    </a:tc>
                    <a:tc>
                      <a:txBody>
                        <a:bodyPr/>
                        <a:lstStyle/>
                        <a:p>
                          <a:pPr marL="0" indent="0" algn="ctr">
                            <a:buFont typeface="+mj-lt"/>
                            <a:buNone/>
                          </a:pPr>
                          <a:r>
                            <a:rPr lang="en-US" dirty="0"/>
                            <a:t>~1 mm </a:t>
                          </a:r>
                        </a:p>
                      </a:txBody>
                      <a:tcPr anchor="ctr"/>
                    </a:tc>
                    <a:extLst>
                      <a:ext uri="{0D108BD9-81ED-4DB2-BD59-A6C34878D82A}">
                        <a16:rowId xmlns:a16="http://schemas.microsoft.com/office/drawing/2014/main" val="1528832938"/>
                      </a:ext>
                    </a:extLst>
                  </a:tr>
                  <a:tr h="452489">
                    <a:tc>
                      <a:txBody>
                        <a:bodyPr/>
                        <a:lstStyle/>
                        <a:p>
                          <a:pPr algn="ctr"/>
                          <a:r>
                            <a:rPr lang="en-US" dirty="0" err="1"/>
                            <a:t>Ileak</a:t>
                          </a:r>
                          <a:endParaRPr lang="en-US" dirty="0"/>
                        </a:p>
                      </a:txBody>
                      <a:tcPr anchor="ctr"/>
                    </a:tc>
                    <a:tc>
                      <a:txBody>
                        <a:bodyPr/>
                        <a:lstStyle/>
                        <a:p>
                          <a:pPr marL="0" indent="0" algn="ctr">
                            <a:buFont typeface="+mj-lt"/>
                            <a:buNone/>
                          </a:pPr>
                          <a:r>
                            <a:rPr lang="en-US" dirty="0"/>
                            <a:t>~10 </a:t>
                          </a:r>
                          <a:r>
                            <a:rPr lang="en-US" dirty="0" err="1"/>
                            <a:t>pA</a:t>
                          </a:r>
                          <a:r>
                            <a:rPr lang="en-US" dirty="0"/>
                            <a:t> </a:t>
                          </a:r>
                        </a:p>
                      </a:txBody>
                      <a:tcPr anchor="ctr"/>
                    </a:tc>
                    <a:extLst>
                      <a:ext uri="{0D108BD9-81ED-4DB2-BD59-A6C34878D82A}">
                        <a16:rowId xmlns:a16="http://schemas.microsoft.com/office/drawing/2014/main" val="982204605"/>
                      </a:ext>
                    </a:extLst>
                  </a:tr>
                  <a:tr h="452489">
                    <a:tc>
                      <a:txBody>
                        <a:bodyPr/>
                        <a:lstStyle/>
                        <a:p>
                          <a:pPr algn="ctr"/>
                          <a:r>
                            <a:rPr lang="en-US" dirty="0"/>
                            <a:t>Pixel capacitance</a:t>
                          </a:r>
                        </a:p>
                      </a:txBody>
                      <a:tcPr anchor="ctr"/>
                    </a:tc>
                    <a:tc>
                      <a:txBody>
                        <a:bodyPr/>
                        <a:lstStyle/>
                        <a:p>
                          <a:pPr marL="0" indent="0" algn="ctr">
                            <a:buFont typeface="+mj-lt"/>
                            <a:buNone/>
                          </a:pPr>
                          <a:r>
                            <a:rPr lang="en-US" dirty="0"/>
                            <a:t>~ &lt;150 </a:t>
                          </a:r>
                          <a:r>
                            <a:rPr lang="en-US" dirty="0" err="1"/>
                            <a:t>fF</a:t>
                          </a:r>
                          <a:endParaRPr lang="en-US" dirty="0"/>
                        </a:p>
                      </a:txBody>
                      <a:tcPr anchor="ctr"/>
                    </a:tc>
                    <a:extLst>
                      <a:ext uri="{0D108BD9-81ED-4DB2-BD59-A6C34878D82A}">
                        <a16:rowId xmlns:a16="http://schemas.microsoft.com/office/drawing/2014/main" val="1751635119"/>
                      </a:ext>
                    </a:extLst>
                  </a:tr>
                  <a:tr h="408258">
                    <a:tc>
                      <a:txBody>
                        <a:bodyPr/>
                        <a:lstStyle/>
                        <a:p>
                          <a:pPr algn="ctr"/>
                          <a:r>
                            <a:rPr lang="en-US" dirty="0"/>
                            <a:t>Collected Carriers</a:t>
                          </a:r>
                        </a:p>
                      </a:txBody>
                      <a:tcPr anchor="ctr"/>
                    </a:tc>
                    <a:tc>
                      <a:txBody>
                        <a:bodyPr/>
                        <a:lstStyle/>
                        <a:p>
                          <a:pPr algn="ctr"/>
                          <a:r>
                            <a:rPr lang="en-US" dirty="0"/>
                            <a:t>Electrons</a:t>
                          </a:r>
                        </a:p>
                      </a:txBody>
                      <a:tcPr anchor="ctr"/>
                    </a:tc>
                    <a:extLst>
                      <a:ext uri="{0D108BD9-81ED-4DB2-BD59-A6C34878D82A}">
                        <a16:rowId xmlns:a16="http://schemas.microsoft.com/office/drawing/2014/main" val="2274956488"/>
                      </a:ext>
                    </a:extLst>
                  </a:tr>
                  <a:tr h="547863">
                    <a:tc>
                      <a:txBody>
                        <a:bodyPr/>
                        <a:lstStyle/>
                        <a:p>
                          <a:pPr algn="ctr"/>
                          <a:r>
                            <a:rPr lang="en-US" dirty="0"/>
                            <a:t>Energy Range</a:t>
                          </a:r>
                        </a:p>
                      </a:txBody>
                      <a:tcPr anchor="ctr"/>
                    </a:tc>
                    <a:tc>
                      <a:txBody>
                        <a:bodyPr/>
                        <a:lstStyle/>
                        <a:p>
                          <a:pPr marL="0" indent="0" algn="ctr">
                            <a:buFont typeface="+mj-lt"/>
                            <a:buNone/>
                          </a:pPr>
                          <a:r>
                            <a:rPr lang="en-US" dirty="0"/>
                            <a:t>~2keV to ~160 keV</a:t>
                          </a:r>
                        </a:p>
                      </a:txBody>
                      <a:tcPr anchor="ctr"/>
                    </a:tc>
                    <a:extLst>
                      <a:ext uri="{0D108BD9-81ED-4DB2-BD59-A6C34878D82A}">
                        <a16:rowId xmlns:a16="http://schemas.microsoft.com/office/drawing/2014/main" val="124150919"/>
                      </a:ext>
                    </a:extLst>
                  </a:tr>
                  <a:tr h="408258">
                    <a:tc>
                      <a:txBody>
                        <a:bodyPr/>
                        <a:lstStyle/>
                        <a:p>
                          <a:pPr algn="ctr"/>
                          <a:r>
                            <a:rPr lang="en-US" dirty="0"/>
                            <a:t>ENC</a:t>
                          </a:r>
                        </a:p>
                      </a:txBody>
                      <a:tcPr anchor="ctr"/>
                    </a:tc>
                    <a:tc>
                      <a:txBody>
                        <a:bodyPr/>
                        <a:lstStyle/>
                        <a:p>
                          <a:endParaRPr lang="en-US"/>
                        </a:p>
                      </a:txBody>
                      <a:tcPr anchor="ctr">
                        <a:blipFill>
                          <a:blip r:embed="rId4"/>
                          <a:stretch>
                            <a:fillRect l="-49482" t="-658824" r="-259" b="-369118"/>
                          </a:stretch>
                        </a:blipFill>
                      </a:tcPr>
                    </a:tc>
                    <a:extLst>
                      <a:ext uri="{0D108BD9-81ED-4DB2-BD59-A6C34878D82A}">
                        <a16:rowId xmlns:a16="http://schemas.microsoft.com/office/drawing/2014/main" val="3781388819"/>
                      </a:ext>
                    </a:extLst>
                  </a:tr>
                  <a:tr h="408258">
                    <a:tc>
                      <a:txBody>
                        <a:bodyPr/>
                        <a:lstStyle/>
                        <a:p>
                          <a:pPr algn="ctr"/>
                          <a:r>
                            <a:rPr lang="en-US" dirty="0"/>
                            <a:t>Pixel Pitch</a:t>
                          </a:r>
                        </a:p>
                      </a:txBody>
                      <a:tcPr anchor="ctr"/>
                    </a:tc>
                    <a:tc>
                      <a:txBody>
                        <a:bodyPr/>
                        <a:lstStyle/>
                        <a:p>
                          <a:pPr algn="ctr"/>
                          <a:r>
                            <a:rPr lang="en-US" dirty="0"/>
                            <a:t>150 um , hexagonal</a:t>
                          </a:r>
                        </a:p>
                      </a:txBody>
                      <a:tcPr anchor="ctr"/>
                    </a:tc>
                    <a:extLst>
                      <a:ext uri="{0D108BD9-81ED-4DB2-BD59-A6C34878D82A}">
                        <a16:rowId xmlns:a16="http://schemas.microsoft.com/office/drawing/2014/main" val="3912491755"/>
                      </a:ext>
                    </a:extLst>
                  </a:tr>
                  <a:tr h="640080">
                    <a:tc>
                      <a:txBody>
                        <a:bodyPr/>
                        <a:lstStyle/>
                        <a:p>
                          <a:pPr algn="ctr"/>
                          <a:r>
                            <a:rPr lang="en-US" dirty="0"/>
                            <a:t>Detection Area</a:t>
                          </a:r>
                        </a:p>
                      </a:txBody>
                      <a:tcPr anchor="ctr"/>
                    </a:tc>
                    <a:tc>
                      <a:txBody>
                        <a:bodyPr/>
                        <a:lstStyle/>
                        <a:p>
                          <a:pPr algn="ctr"/>
                          <a:r>
                            <a:rPr lang="en-US" dirty="0"/>
                            <a:t>Target: ~ 12 mm x 10mm (64x80 pixels),</a:t>
                          </a:r>
                        </a:p>
                        <a:p>
                          <a:pPr algn="ctr"/>
                          <a:r>
                            <a:rPr lang="en-US" u="sng" dirty="0"/>
                            <a:t>Demonstrator</a:t>
                          </a:r>
                          <a:r>
                            <a:rPr lang="en-US" dirty="0"/>
                            <a:t>: ~1.2mm x 1.2mm (8x8 pixels)</a:t>
                          </a:r>
                        </a:p>
                      </a:txBody>
                      <a:tcPr anchor="ctr"/>
                    </a:tc>
                    <a:extLst>
                      <a:ext uri="{0D108BD9-81ED-4DB2-BD59-A6C34878D82A}">
                        <a16:rowId xmlns:a16="http://schemas.microsoft.com/office/drawing/2014/main" val="3648719450"/>
                      </a:ext>
                    </a:extLst>
                  </a:tr>
                  <a:tr h="408258">
                    <a:tc>
                      <a:txBody>
                        <a:bodyPr/>
                        <a:lstStyle/>
                        <a:p>
                          <a:pPr algn="ctr"/>
                          <a:r>
                            <a:rPr lang="en-US" dirty="0"/>
                            <a:t>Technology node</a:t>
                          </a:r>
                        </a:p>
                      </a:txBody>
                      <a:tcPr anchor="ctr"/>
                    </a:tc>
                    <a:tc>
                      <a:txBody>
                        <a:bodyPr/>
                        <a:lstStyle/>
                        <a:p>
                          <a:pPr algn="ctr"/>
                          <a:r>
                            <a:rPr lang="en-US" dirty="0"/>
                            <a:t>65 nm</a:t>
                          </a:r>
                        </a:p>
                      </a:txBody>
                      <a:tcPr anchor="ctr"/>
                    </a:tc>
                    <a:extLst>
                      <a:ext uri="{0D108BD9-81ED-4DB2-BD59-A6C34878D82A}">
                        <a16:rowId xmlns:a16="http://schemas.microsoft.com/office/drawing/2014/main" val="2376066830"/>
                      </a:ext>
                    </a:extLst>
                  </a:tr>
                </a:tbl>
              </a:graphicData>
            </a:graphic>
          </p:graphicFrame>
        </mc:Fallback>
      </mc:AlternateContent>
      <p:sp>
        <p:nvSpPr>
          <p:cNvPr id="14" name="TextBox 13">
            <a:extLst>
              <a:ext uri="{FF2B5EF4-FFF2-40B4-BE49-F238E27FC236}">
                <a16:creationId xmlns:a16="http://schemas.microsoft.com/office/drawing/2014/main" id="{33ED6251-76DD-4A32-4922-67AA250C1E40}"/>
              </a:ext>
            </a:extLst>
          </p:cNvPr>
          <p:cNvSpPr txBox="1"/>
          <p:nvPr/>
        </p:nvSpPr>
        <p:spPr>
          <a:xfrm>
            <a:off x="7988970" y="6035389"/>
            <a:ext cx="3764879" cy="646331"/>
          </a:xfrm>
          <a:prstGeom prst="rect">
            <a:avLst/>
          </a:prstGeom>
          <a:noFill/>
        </p:spPr>
        <p:txBody>
          <a:bodyPr wrap="square">
            <a:spAutoFit/>
          </a:bodyPr>
          <a:lstStyle/>
          <a:p>
            <a:r>
              <a:rPr lang="en-US" sz="1200" dirty="0"/>
              <a:t>Figures from “Two-Dimensional Integrated Circuits for Hybrid Solid-State Pixel Detector”,</a:t>
            </a:r>
          </a:p>
          <a:p>
            <a:r>
              <a:rPr lang="en-US" sz="1200" dirty="0"/>
              <a:t>DOI: 10.1109/NSSMIC.2006.356182</a:t>
            </a:r>
          </a:p>
        </p:txBody>
      </p:sp>
      <p:sp>
        <p:nvSpPr>
          <p:cNvPr id="3" name="TextBox 2">
            <a:extLst>
              <a:ext uri="{FF2B5EF4-FFF2-40B4-BE49-F238E27FC236}">
                <a16:creationId xmlns:a16="http://schemas.microsoft.com/office/drawing/2014/main" id="{B6C878ED-E123-87C7-1CEB-67CCC3BD75AC}"/>
              </a:ext>
            </a:extLst>
          </p:cNvPr>
          <p:cNvSpPr txBox="1"/>
          <p:nvPr/>
        </p:nvSpPr>
        <p:spPr>
          <a:xfrm>
            <a:off x="373528" y="745812"/>
            <a:ext cx="7173759" cy="923330"/>
          </a:xfrm>
          <a:prstGeom prst="rect">
            <a:avLst/>
          </a:prstGeom>
          <a:noFill/>
        </p:spPr>
        <p:txBody>
          <a:bodyPr wrap="none" rtlCol="0">
            <a:spAutoFit/>
          </a:bodyPr>
          <a:lstStyle/>
          <a:p>
            <a:r>
              <a:rPr lang="en-US" dirty="0"/>
              <a:t>The </a:t>
            </a:r>
            <a:r>
              <a:rPr lang="en-US" b="1" dirty="0"/>
              <a:t>H</a:t>
            </a:r>
            <a:r>
              <a:rPr lang="en-US" dirty="0"/>
              <a:t>yperspectral </a:t>
            </a:r>
            <a:r>
              <a:rPr lang="en-US" b="1" dirty="0"/>
              <a:t>E</a:t>
            </a:r>
            <a:r>
              <a:rPr lang="en-US" dirty="0"/>
              <a:t>nergy-resolving </a:t>
            </a:r>
            <a:r>
              <a:rPr lang="en-US" b="1" dirty="0"/>
              <a:t>X</a:t>
            </a:r>
            <a:r>
              <a:rPr lang="en-US" dirty="0"/>
              <a:t>-ray </a:t>
            </a:r>
            <a:r>
              <a:rPr lang="en-US" b="1" dirty="0"/>
              <a:t>I</a:t>
            </a:r>
            <a:r>
              <a:rPr lang="en-US" dirty="0"/>
              <a:t>maging </a:t>
            </a:r>
            <a:r>
              <a:rPr lang="en-US" b="1" dirty="0"/>
              <a:t>D</a:t>
            </a:r>
            <a:r>
              <a:rPr lang="en-US" dirty="0"/>
              <a:t>etector will be </a:t>
            </a:r>
          </a:p>
          <a:p>
            <a:r>
              <a:rPr lang="en-US" dirty="0"/>
              <a:t>an attractive detector solution for the next generation of space-borne</a:t>
            </a:r>
          </a:p>
          <a:p>
            <a:r>
              <a:rPr lang="en-US" dirty="0"/>
              <a:t>Hard X-ray Telescopes [*].</a:t>
            </a:r>
          </a:p>
        </p:txBody>
      </p:sp>
      <p:sp>
        <p:nvSpPr>
          <p:cNvPr id="4" name="TextBox 3">
            <a:extLst>
              <a:ext uri="{FF2B5EF4-FFF2-40B4-BE49-F238E27FC236}">
                <a16:creationId xmlns:a16="http://schemas.microsoft.com/office/drawing/2014/main" id="{9A35ED68-39D2-7637-F93C-8F3656AFEC81}"/>
              </a:ext>
            </a:extLst>
          </p:cNvPr>
          <p:cNvSpPr txBox="1"/>
          <p:nvPr/>
        </p:nvSpPr>
        <p:spPr>
          <a:xfrm>
            <a:off x="450953" y="6407009"/>
            <a:ext cx="6525767" cy="461665"/>
          </a:xfrm>
          <a:prstGeom prst="rect">
            <a:avLst/>
          </a:prstGeom>
          <a:noFill/>
        </p:spPr>
        <p:txBody>
          <a:bodyPr wrap="square" rtlCol="0">
            <a:spAutoFit/>
          </a:bodyPr>
          <a:lstStyle/>
          <a:p>
            <a:r>
              <a:rPr lang="en-US" sz="1200" dirty="0"/>
              <a:t>[*] J. Tang, F. </a:t>
            </a:r>
            <a:r>
              <a:rPr lang="en-US" sz="1200" dirty="0" err="1"/>
              <a:t>Kislat</a:t>
            </a:r>
            <a:r>
              <a:rPr lang="en-US" sz="1200" dirty="0"/>
              <a:t>, H. </a:t>
            </a:r>
            <a:r>
              <a:rPr lang="en-US" sz="1200" dirty="0" err="1"/>
              <a:t>Krawczynski</a:t>
            </a:r>
            <a:r>
              <a:rPr lang="en-US" sz="1200" dirty="0"/>
              <a:t>,: Cadmium Zinc Telluride detectors for a next-generation hard X-ray telescope, https://doi.org/10.1016/j.astropartphys.2021.102563.</a:t>
            </a:r>
          </a:p>
        </p:txBody>
      </p:sp>
    </p:spTree>
    <p:extLst>
      <p:ext uri="{BB962C8B-B14F-4D97-AF65-F5344CB8AC3E}">
        <p14:creationId xmlns:p14="http://schemas.microsoft.com/office/powerpoint/2010/main" val="805074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D83142-040D-5312-55B6-58EA49AE92B9}"/>
              </a:ext>
            </a:extLst>
          </p:cNvPr>
          <p:cNvSpPr>
            <a:spLocks noGrp="1"/>
          </p:cNvSpPr>
          <p:nvPr>
            <p:ph type="sldNum" sz="quarter" idx="4"/>
          </p:nvPr>
        </p:nvSpPr>
        <p:spPr/>
        <p:txBody>
          <a:bodyPr/>
          <a:lstStyle/>
          <a:p>
            <a:fld id="{933A556B-7C63-244D-9B7C-B0EA8042B330}" type="slidenum">
              <a:rPr lang="en-US" smtClean="0"/>
              <a:pPr/>
              <a:t>40</a:t>
            </a:fld>
            <a:endParaRPr lang="en-US" sz="750" dirty="0"/>
          </a:p>
        </p:txBody>
      </p:sp>
      <p:pic>
        <p:nvPicPr>
          <p:cNvPr id="6" name="Picture 5">
            <a:extLst>
              <a:ext uri="{FF2B5EF4-FFF2-40B4-BE49-F238E27FC236}">
                <a16:creationId xmlns:a16="http://schemas.microsoft.com/office/drawing/2014/main" id="{AC82BDE4-FA38-8378-80D2-E572957C4A33}"/>
              </a:ext>
            </a:extLst>
          </p:cNvPr>
          <p:cNvPicPr>
            <a:picLocks noChangeAspect="1"/>
          </p:cNvPicPr>
          <p:nvPr/>
        </p:nvPicPr>
        <p:blipFill>
          <a:blip r:embed="rId2"/>
          <a:stretch>
            <a:fillRect/>
          </a:stretch>
        </p:blipFill>
        <p:spPr>
          <a:xfrm>
            <a:off x="2133410" y="235872"/>
            <a:ext cx="3701180" cy="2775885"/>
          </a:xfrm>
          <a:prstGeom prst="rect">
            <a:avLst/>
          </a:prstGeom>
        </p:spPr>
      </p:pic>
      <p:pic>
        <p:nvPicPr>
          <p:cNvPr id="8" name="Picture 7">
            <a:extLst>
              <a:ext uri="{FF2B5EF4-FFF2-40B4-BE49-F238E27FC236}">
                <a16:creationId xmlns:a16="http://schemas.microsoft.com/office/drawing/2014/main" id="{72E2A2AB-BBD5-03AE-5C57-D42EE7EB72ED}"/>
              </a:ext>
            </a:extLst>
          </p:cNvPr>
          <p:cNvPicPr>
            <a:picLocks noChangeAspect="1"/>
          </p:cNvPicPr>
          <p:nvPr/>
        </p:nvPicPr>
        <p:blipFill>
          <a:blip r:embed="rId3"/>
          <a:stretch>
            <a:fillRect/>
          </a:stretch>
        </p:blipFill>
        <p:spPr>
          <a:xfrm>
            <a:off x="6538195" y="235872"/>
            <a:ext cx="3701180" cy="2775885"/>
          </a:xfrm>
          <a:prstGeom prst="rect">
            <a:avLst/>
          </a:prstGeom>
        </p:spPr>
      </p:pic>
      <p:pic>
        <p:nvPicPr>
          <p:cNvPr id="10" name="Picture 9">
            <a:extLst>
              <a:ext uri="{FF2B5EF4-FFF2-40B4-BE49-F238E27FC236}">
                <a16:creationId xmlns:a16="http://schemas.microsoft.com/office/drawing/2014/main" id="{E4CCB774-8D2B-F71E-C823-07777E41AD02}"/>
              </a:ext>
            </a:extLst>
          </p:cNvPr>
          <p:cNvPicPr>
            <a:picLocks noChangeAspect="1"/>
          </p:cNvPicPr>
          <p:nvPr/>
        </p:nvPicPr>
        <p:blipFill>
          <a:blip r:embed="rId4"/>
          <a:stretch>
            <a:fillRect/>
          </a:stretch>
        </p:blipFill>
        <p:spPr>
          <a:xfrm>
            <a:off x="3967248" y="3429001"/>
            <a:ext cx="4257504" cy="3193129"/>
          </a:xfrm>
          <a:prstGeom prst="rect">
            <a:avLst/>
          </a:prstGeom>
        </p:spPr>
      </p:pic>
      <p:sp>
        <p:nvSpPr>
          <p:cNvPr id="2" name="TextBox 1">
            <a:extLst>
              <a:ext uri="{FF2B5EF4-FFF2-40B4-BE49-F238E27FC236}">
                <a16:creationId xmlns:a16="http://schemas.microsoft.com/office/drawing/2014/main" id="{F27344A0-D855-A1F3-9A0F-328B35789880}"/>
              </a:ext>
            </a:extLst>
          </p:cNvPr>
          <p:cNvSpPr txBox="1"/>
          <p:nvPr/>
        </p:nvSpPr>
        <p:spPr>
          <a:xfrm>
            <a:off x="723408" y="4048599"/>
            <a:ext cx="2130904" cy="400110"/>
          </a:xfrm>
          <a:prstGeom prst="rect">
            <a:avLst/>
          </a:prstGeom>
          <a:noFill/>
        </p:spPr>
        <p:txBody>
          <a:bodyPr wrap="none" rtlCol="0">
            <a:spAutoFit/>
          </a:bodyPr>
          <a:lstStyle/>
          <a:p>
            <a:r>
              <a:rPr lang="en-US" sz="2000" b="1" dirty="0" err="1">
                <a:solidFill>
                  <a:schemeClr val="accent5"/>
                </a:solidFill>
              </a:rPr>
              <a:t>ToT</a:t>
            </a:r>
            <a:r>
              <a:rPr lang="en-US" sz="2000" b="1" dirty="0">
                <a:solidFill>
                  <a:schemeClr val="accent5"/>
                </a:solidFill>
              </a:rPr>
              <a:t> simulations</a:t>
            </a:r>
          </a:p>
        </p:txBody>
      </p:sp>
    </p:spTree>
    <p:extLst>
      <p:ext uri="{BB962C8B-B14F-4D97-AF65-F5344CB8AC3E}">
        <p14:creationId xmlns:p14="http://schemas.microsoft.com/office/powerpoint/2010/main" val="2908929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9701E-C526-BAA3-B7E5-C9C9160B60EE}"/>
              </a:ext>
            </a:extLst>
          </p:cNvPr>
          <p:cNvSpPr>
            <a:spLocks noGrp="1"/>
          </p:cNvSpPr>
          <p:nvPr>
            <p:ph type="sldNum" sz="quarter" idx="4"/>
          </p:nvPr>
        </p:nvSpPr>
        <p:spPr/>
        <p:txBody>
          <a:bodyPr/>
          <a:lstStyle/>
          <a:p>
            <a:fld id="{933A556B-7C63-244D-9B7C-B0EA8042B330}" type="slidenum">
              <a:rPr lang="en-US" smtClean="0"/>
              <a:pPr/>
              <a:t>41</a:t>
            </a:fld>
            <a:endParaRPr lang="en-US" sz="750" dirty="0"/>
          </a:p>
        </p:txBody>
      </p:sp>
      <p:pic>
        <p:nvPicPr>
          <p:cNvPr id="5" name="Picture 4">
            <a:extLst>
              <a:ext uri="{FF2B5EF4-FFF2-40B4-BE49-F238E27FC236}">
                <a16:creationId xmlns:a16="http://schemas.microsoft.com/office/drawing/2014/main" id="{C49C0457-5342-2781-F77E-64206425B7D6}"/>
              </a:ext>
            </a:extLst>
          </p:cNvPr>
          <p:cNvPicPr>
            <a:picLocks noChangeAspect="1"/>
          </p:cNvPicPr>
          <p:nvPr/>
        </p:nvPicPr>
        <p:blipFill>
          <a:blip r:embed="rId2"/>
          <a:stretch>
            <a:fillRect/>
          </a:stretch>
        </p:blipFill>
        <p:spPr>
          <a:xfrm>
            <a:off x="2497372" y="147416"/>
            <a:ext cx="4257504" cy="3193129"/>
          </a:xfrm>
          <a:prstGeom prst="rect">
            <a:avLst/>
          </a:prstGeom>
        </p:spPr>
      </p:pic>
      <p:cxnSp>
        <p:nvCxnSpPr>
          <p:cNvPr id="7" name="Straight Connector 6">
            <a:extLst>
              <a:ext uri="{FF2B5EF4-FFF2-40B4-BE49-F238E27FC236}">
                <a16:creationId xmlns:a16="http://schemas.microsoft.com/office/drawing/2014/main" id="{44D0DAE8-606D-1F4B-AEA8-561530EFA86E}"/>
              </a:ext>
            </a:extLst>
          </p:cNvPr>
          <p:cNvCxnSpPr/>
          <p:nvPr/>
        </p:nvCxnSpPr>
        <p:spPr>
          <a:xfrm>
            <a:off x="3382711" y="2435551"/>
            <a:ext cx="2486827"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C57F73E-3423-E81B-25E1-48C0C32BC1C5}"/>
              </a:ext>
            </a:extLst>
          </p:cNvPr>
          <p:cNvSpPr txBox="1"/>
          <p:nvPr/>
        </p:nvSpPr>
        <p:spPr>
          <a:xfrm>
            <a:off x="5490706" y="2066219"/>
            <a:ext cx="1210588" cy="369332"/>
          </a:xfrm>
          <a:prstGeom prst="rect">
            <a:avLst/>
          </a:prstGeom>
          <a:noFill/>
        </p:spPr>
        <p:txBody>
          <a:bodyPr wrap="none" rtlCol="0">
            <a:spAutoFit/>
          </a:bodyPr>
          <a:lstStyle/>
          <a:p>
            <a:r>
              <a:rPr lang="en-US" dirty="0">
                <a:solidFill>
                  <a:srgbClr val="FF0000"/>
                </a:solidFill>
              </a:rPr>
              <a:t>Threshold</a:t>
            </a:r>
          </a:p>
        </p:txBody>
      </p:sp>
      <p:pic>
        <p:nvPicPr>
          <p:cNvPr id="10" name="Picture 9">
            <a:extLst>
              <a:ext uri="{FF2B5EF4-FFF2-40B4-BE49-F238E27FC236}">
                <a16:creationId xmlns:a16="http://schemas.microsoft.com/office/drawing/2014/main" id="{6F47ABED-3F28-1D9B-BAE0-1B75C2A43A6D}"/>
              </a:ext>
            </a:extLst>
          </p:cNvPr>
          <p:cNvPicPr>
            <a:picLocks noChangeAspect="1"/>
          </p:cNvPicPr>
          <p:nvPr/>
        </p:nvPicPr>
        <p:blipFill>
          <a:blip r:embed="rId3"/>
          <a:stretch>
            <a:fillRect/>
          </a:stretch>
        </p:blipFill>
        <p:spPr>
          <a:xfrm>
            <a:off x="6701294" y="488815"/>
            <a:ext cx="3712300" cy="2784225"/>
          </a:xfrm>
          <a:prstGeom prst="rect">
            <a:avLst/>
          </a:prstGeom>
        </p:spPr>
      </p:pic>
      <p:pic>
        <p:nvPicPr>
          <p:cNvPr id="12" name="Picture 11">
            <a:extLst>
              <a:ext uri="{FF2B5EF4-FFF2-40B4-BE49-F238E27FC236}">
                <a16:creationId xmlns:a16="http://schemas.microsoft.com/office/drawing/2014/main" id="{7848F1A4-FB55-C838-30B3-4180F85A9A25}"/>
              </a:ext>
            </a:extLst>
          </p:cNvPr>
          <p:cNvPicPr>
            <a:picLocks noChangeAspect="1"/>
          </p:cNvPicPr>
          <p:nvPr/>
        </p:nvPicPr>
        <p:blipFill>
          <a:blip r:embed="rId4"/>
          <a:stretch>
            <a:fillRect/>
          </a:stretch>
        </p:blipFill>
        <p:spPr>
          <a:xfrm>
            <a:off x="1993416" y="3452284"/>
            <a:ext cx="3819083" cy="2864312"/>
          </a:xfrm>
          <a:prstGeom prst="rect">
            <a:avLst/>
          </a:prstGeom>
        </p:spPr>
      </p:pic>
      <p:sp>
        <p:nvSpPr>
          <p:cNvPr id="13" name="Arrow: Right 12">
            <a:extLst>
              <a:ext uri="{FF2B5EF4-FFF2-40B4-BE49-F238E27FC236}">
                <a16:creationId xmlns:a16="http://schemas.microsoft.com/office/drawing/2014/main" id="{FD4BB5AD-4E35-6A21-B00C-23760F68A112}"/>
              </a:ext>
            </a:extLst>
          </p:cNvPr>
          <p:cNvSpPr/>
          <p:nvPr/>
        </p:nvSpPr>
        <p:spPr>
          <a:xfrm>
            <a:off x="5869538" y="4640367"/>
            <a:ext cx="831757" cy="277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C67EBD2-58F8-7148-962A-84D896335E35}"/>
              </a:ext>
            </a:extLst>
          </p:cNvPr>
          <p:cNvSpPr txBox="1"/>
          <p:nvPr/>
        </p:nvSpPr>
        <p:spPr>
          <a:xfrm>
            <a:off x="3668996" y="4084890"/>
            <a:ext cx="1620957" cy="369332"/>
          </a:xfrm>
          <a:prstGeom prst="rect">
            <a:avLst/>
          </a:prstGeom>
          <a:noFill/>
        </p:spPr>
        <p:txBody>
          <a:bodyPr wrap="none" rtlCol="0">
            <a:spAutoFit/>
          </a:bodyPr>
          <a:lstStyle/>
          <a:p>
            <a:r>
              <a:rPr lang="en-US" dirty="0"/>
              <a:t>Single Energy</a:t>
            </a:r>
          </a:p>
        </p:txBody>
      </p:sp>
      <p:sp>
        <p:nvSpPr>
          <p:cNvPr id="15" name="TextBox 14">
            <a:extLst>
              <a:ext uri="{FF2B5EF4-FFF2-40B4-BE49-F238E27FC236}">
                <a16:creationId xmlns:a16="http://schemas.microsoft.com/office/drawing/2014/main" id="{5AADABC7-7577-144F-BD34-F65E7110304B}"/>
              </a:ext>
            </a:extLst>
          </p:cNvPr>
          <p:cNvSpPr txBox="1"/>
          <p:nvPr/>
        </p:nvSpPr>
        <p:spPr>
          <a:xfrm>
            <a:off x="5812499" y="4084890"/>
            <a:ext cx="1000595" cy="523220"/>
          </a:xfrm>
          <a:prstGeom prst="rect">
            <a:avLst/>
          </a:prstGeom>
          <a:noFill/>
        </p:spPr>
        <p:txBody>
          <a:bodyPr wrap="none" rtlCol="0">
            <a:spAutoFit/>
          </a:bodyPr>
          <a:lstStyle/>
          <a:p>
            <a:r>
              <a:rPr lang="en-US" sz="1400" dirty="0"/>
              <a:t>If multiple </a:t>
            </a:r>
          </a:p>
          <a:p>
            <a:r>
              <a:rPr lang="en-US" sz="1400" dirty="0"/>
              <a:t>energies</a:t>
            </a:r>
          </a:p>
        </p:txBody>
      </p:sp>
      <p:pic>
        <p:nvPicPr>
          <p:cNvPr id="16" name="Picture 15">
            <a:extLst>
              <a:ext uri="{FF2B5EF4-FFF2-40B4-BE49-F238E27FC236}">
                <a16:creationId xmlns:a16="http://schemas.microsoft.com/office/drawing/2014/main" id="{685019EC-223D-A082-B0AC-528D48A49FB3}"/>
              </a:ext>
            </a:extLst>
          </p:cNvPr>
          <p:cNvPicPr>
            <a:picLocks noChangeAspect="1"/>
          </p:cNvPicPr>
          <p:nvPr/>
        </p:nvPicPr>
        <p:blipFill>
          <a:blip r:embed="rId5"/>
          <a:srcRect/>
          <a:stretch/>
        </p:blipFill>
        <p:spPr>
          <a:xfrm>
            <a:off x="6841751" y="3485793"/>
            <a:ext cx="3819082" cy="2864312"/>
          </a:xfrm>
          <a:prstGeom prst="rect">
            <a:avLst/>
          </a:prstGeom>
        </p:spPr>
      </p:pic>
      <p:sp>
        <p:nvSpPr>
          <p:cNvPr id="2" name="Arrow: Right 1">
            <a:extLst>
              <a:ext uri="{FF2B5EF4-FFF2-40B4-BE49-F238E27FC236}">
                <a16:creationId xmlns:a16="http://schemas.microsoft.com/office/drawing/2014/main" id="{5D0E0391-5677-C8D3-1C8C-873CFCFA11DD}"/>
              </a:ext>
            </a:extLst>
          </p:cNvPr>
          <p:cNvSpPr/>
          <p:nvPr/>
        </p:nvSpPr>
        <p:spPr>
          <a:xfrm rot="7696574">
            <a:off x="7483269" y="5271332"/>
            <a:ext cx="831757" cy="277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54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E18E6B-12FE-D977-683A-3CEE81C46901}"/>
              </a:ext>
            </a:extLst>
          </p:cNvPr>
          <p:cNvSpPr>
            <a:spLocks noGrp="1"/>
          </p:cNvSpPr>
          <p:nvPr>
            <p:ph type="sldNum" sz="quarter" idx="4"/>
          </p:nvPr>
        </p:nvSpPr>
        <p:spPr/>
        <p:txBody>
          <a:bodyPr/>
          <a:lstStyle/>
          <a:p>
            <a:fld id="{933A556B-7C63-244D-9B7C-B0EA8042B330}" type="slidenum">
              <a:rPr lang="en-US" smtClean="0"/>
              <a:pPr/>
              <a:t>5</a:t>
            </a:fld>
            <a:endParaRPr lang="en-US" sz="1000"/>
          </a:p>
        </p:txBody>
      </p:sp>
      <p:sp>
        <p:nvSpPr>
          <p:cNvPr id="7" name="Title 4">
            <a:extLst>
              <a:ext uri="{FF2B5EF4-FFF2-40B4-BE49-F238E27FC236}">
                <a16:creationId xmlns:a16="http://schemas.microsoft.com/office/drawing/2014/main" id="{12734DD7-8C67-FB74-A58A-DD47C2142530}"/>
              </a:ext>
            </a:extLst>
          </p:cNvPr>
          <p:cNvSpPr>
            <a:spLocks noGrp="1"/>
          </p:cNvSpPr>
          <p:nvPr>
            <p:ph type="ctrTitle"/>
          </p:nvPr>
        </p:nvSpPr>
        <p:spPr>
          <a:xfrm>
            <a:off x="3543300" y="1926763"/>
            <a:ext cx="5105400" cy="877669"/>
          </a:xfrm>
        </p:spPr>
        <p:txBody>
          <a:bodyPr>
            <a:normAutofit fontScale="90000"/>
          </a:bodyPr>
          <a:lstStyle/>
          <a:p>
            <a:r>
              <a:rPr lang="en-US" dirty="0"/>
              <a:t>HEXID ASIC: </a:t>
            </a:r>
          </a:p>
        </p:txBody>
      </p:sp>
      <p:sp>
        <p:nvSpPr>
          <p:cNvPr id="9" name="TextBox 8">
            <a:extLst>
              <a:ext uri="{FF2B5EF4-FFF2-40B4-BE49-F238E27FC236}">
                <a16:creationId xmlns:a16="http://schemas.microsoft.com/office/drawing/2014/main" id="{7361188B-137B-3AE6-BCD2-16140834337F}"/>
              </a:ext>
            </a:extLst>
          </p:cNvPr>
          <p:cNvSpPr txBox="1"/>
          <p:nvPr/>
        </p:nvSpPr>
        <p:spPr>
          <a:xfrm>
            <a:off x="552450" y="2967335"/>
            <a:ext cx="11068050" cy="954107"/>
          </a:xfrm>
          <a:prstGeom prst="rect">
            <a:avLst/>
          </a:prstGeom>
          <a:noFill/>
        </p:spPr>
        <p:txBody>
          <a:bodyPr wrap="square">
            <a:spAutoFit/>
          </a:bodyPr>
          <a:lstStyle/>
          <a:p>
            <a:pPr algn="ctr" defTabSz="5852438">
              <a:spcBef>
                <a:spcPts val="500"/>
              </a:spcBef>
            </a:pPr>
            <a:r>
              <a:rPr lang="en-US" sz="2800" b="1" dirty="0">
                <a:solidFill>
                  <a:schemeClr val="bg1"/>
                </a:solidFill>
              </a:rPr>
              <a:t>A pixelated chip for finely segmented CZT Sensors </a:t>
            </a:r>
            <a:br>
              <a:rPr lang="en-US" sz="2800" b="1" dirty="0">
                <a:solidFill>
                  <a:schemeClr val="bg1"/>
                </a:solidFill>
              </a:rPr>
            </a:br>
            <a:r>
              <a:rPr lang="en-US" sz="2800" b="1" dirty="0">
                <a:solidFill>
                  <a:schemeClr val="bg1"/>
                </a:solidFill>
              </a:rPr>
              <a:t>suitable for Amplitude Spectroscopy in the hard X-ray regime</a:t>
            </a:r>
            <a:endParaRPr lang="pl-PL" sz="2800" b="1" dirty="0">
              <a:solidFill>
                <a:schemeClr val="bg1"/>
              </a:solidFill>
            </a:endParaRPr>
          </a:p>
        </p:txBody>
      </p:sp>
    </p:spTree>
    <p:extLst>
      <p:ext uri="{BB962C8B-B14F-4D97-AF65-F5344CB8AC3E}">
        <p14:creationId xmlns:p14="http://schemas.microsoft.com/office/powerpoint/2010/main" val="1405370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E021F7-FFFC-A8EA-67C6-1F3C31938923}"/>
              </a:ext>
            </a:extLst>
          </p:cNvPr>
          <p:cNvSpPr>
            <a:spLocks noGrp="1"/>
          </p:cNvSpPr>
          <p:nvPr>
            <p:ph type="sldNum" sz="quarter" idx="4"/>
          </p:nvPr>
        </p:nvSpPr>
        <p:spPr/>
        <p:txBody>
          <a:bodyPr/>
          <a:lstStyle/>
          <a:p>
            <a:fld id="{933A556B-7C63-244D-9B7C-B0EA8042B330}" type="slidenum">
              <a:rPr lang="en-US" smtClean="0"/>
              <a:pPr/>
              <a:t>6</a:t>
            </a:fld>
            <a:endParaRPr lang="en-US" sz="1000"/>
          </a:p>
        </p:txBody>
      </p:sp>
      <p:sp>
        <p:nvSpPr>
          <p:cNvPr id="6" name="Title 1">
            <a:extLst>
              <a:ext uri="{FF2B5EF4-FFF2-40B4-BE49-F238E27FC236}">
                <a16:creationId xmlns:a16="http://schemas.microsoft.com/office/drawing/2014/main" id="{4BEEAB21-3405-CE6B-19D4-26973F135327}"/>
              </a:ext>
            </a:extLst>
          </p:cNvPr>
          <p:cNvSpPr>
            <a:spLocks noGrp="1"/>
          </p:cNvSpPr>
          <p:nvPr>
            <p:ph type="title"/>
          </p:nvPr>
        </p:nvSpPr>
        <p:spPr>
          <a:xfrm>
            <a:off x="290804" y="-357897"/>
            <a:ext cx="11049000" cy="1325563"/>
          </a:xfrm>
        </p:spPr>
        <p:txBody>
          <a:bodyPr>
            <a:normAutofit/>
          </a:bodyPr>
          <a:lstStyle/>
          <a:p>
            <a:pPr algn="ctr"/>
            <a:r>
              <a:rPr lang="en-US" sz="3600" dirty="0">
                <a:solidFill>
                  <a:schemeClr val="accent5"/>
                </a:solidFill>
              </a:rPr>
              <a:t>HEXID Architecture</a:t>
            </a:r>
          </a:p>
        </p:txBody>
      </p:sp>
      <p:sp>
        <p:nvSpPr>
          <p:cNvPr id="3" name="TextBox 2">
            <a:extLst>
              <a:ext uri="{FF2B5EF4-FFF2-40B4-BE49-F238E27FC236}">
                <a16:creationId xmlns:a16="http://schemas.microsoft.com/office/drawing/2014/main" id="{E68BA1F0-6676-9FAE-2191-1820225680D0}"/>
              </a:ext>
            </a:extLst>
          </p:cNvPr>
          <p:cNvSpPr txBox="1"/>
          <p:nvPr/>
        </p:nvSpPr>
        <p:spPr>
          <a:xfrm>
            <a:off x="7550277" y="772685"/>
            <a:ext cx="4350919" cy="2139047"/>
          </a:xfrm>
          <a:prstGeom prst="rect">
            <a:avLst/>
          </a:prstGeom>
          <a:noFill/>
        </p:spPr>
        <p:txBody>
          <a:bodyPr wrap="square" rtlCol="0">
            <a:spAutoFit/>
          </a:bodyPr>
          <a:lstStyle/>
          <a:p>
            <a:pPr defTabSz="817013" eaLnBrk="0" hangingPunct="0">
              <a:lnSpc>
                <a:spcPct val="95000"/>
              </a:lnSpc>
            </a:pPr>
            <a:r>
              <a:rPr lang="en-US" sz="1400" dirty="0">
                <a:solidFill>
                  <a:schemeClr val="accent5"/>
                </a:solidFill>
                <a:latin typeface="Tahoma" panose="020B0604030504040204" pitchFamily="34" charset="0"/>
                <a:ea typeface="Tahoma" panose="020B0604030504040204" pitchFamily="34" charset="0"/>
                <a:cs typeface="Tahoma" panose="020B0604030504040204" pitchFamily="34" charset="0"/>
              </a:rPr>
              <a:t>In-Pixel signal processing:</a:t>
            </a:r>
          </a:p>
          <a:p>
            <a:pPr marL="285750" indent="-285750" defTabSz="817013" eaLnBrk="0" hangingPunct="0">
              <a:lnSpc>
                <a:spcPct val="95000"/>
              </a:lnSpc>
              <a:buFont typeface="Wingdings" panose="05000000000000000000" pitchFamily="2" charset="2"/>
              <a:buChar char="Ø"/>
            </a:pP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Implementation of two processing paths, i.e., </a:t>
            </a:r>
            <a:r>
              <a:rPr lang="en-US" sz="1400" u="sng" dirty="0">
                <a:solidFill>
                  <a:srgbClr val="000000"/>
                </a:solidFill>
                <a:latin typeface="Tahoma" panose="020B0604030504040204" pitchFamily="34" charset="0"/>
                <a:ea typeface="Tahoma" panose="020B0604030504040204" pitchFamily="34" charset="0"/>
                <a:cs typeface="Tahoma" panose="020B0604030504040204" pitchFamily="34" charset="0"/>
              </a:rPr>
              <a:t>High Sensitivity Path (HSP) and Low Sensitivity Path (LSP), </a:t>
            </a: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operating simultaneously, is achieved thanks to forking of p-z cancellation paths;</a:t>
            </a:r>
          </a:p>
          <a:p>
            <a:pPr marL="285750" indent="-285750" defTabSz="817013" eaLnBrk="0" hangingPunct="0">
              <a:lnSpc>
                <a:spcPct val="95000"/>
              </a:lnSpc>
              <a:buFont typeface="Wingdings" panose="05000000000000000000" pitchFamily="2" charset="2"/>
              <a:buChar char="Ø"/>
            </a:pP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Triggering on the HSP for amplitude recording (S/H) for both readout chain</a:t>
            </a:r>
          </a:p>
          <a:p>
            <a:pPr marL="285750" indent="-285750" defTabSz="817013" eaLnBrk="0" hangingPunct="0">
              <a:lnSpc>
                <a:spcPct val="95000"/>
              </a:lnSpc>
              <a:buFont typeface="Wingdings" panose="05000000000000000000" pitchFamily="2" charset="2"/>
              <a:buChar char="Ø"/>
            </a:pP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Sequenced readout of amplitude values of the pixel and its six neighbors</a:t>
            </a:r>
          </a:p>
          <a:p>
            <a:pPr defTabSz="817013" eaLnBrk="0" hangingPunct="0">
              <a:lnSpc>
                <a:spcPct val="95000"/>
              </a:lnSpc>
            </a:pP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7" name="TextBox 6">
            <a:extLst>
              <a:ext uri="{FF2B5EF4-FFF2-40B4-BE49-F238E27FC236}">
                <a16:creationId xmlns:a16="http://schemas.microsoft.com/office/drawing/2014/main" id="{86D64F90-CE0C-B140-9B28-D6D37F860DED}"/>
              </a:ext>
            </a:extLst>
          </p:cNvPr>
          <p:cNvSpPr txBox="1"/>
          <p:nvPr/>
        </p:nvSpPr>
        <p:spPr>
          <a:xfrm>
            <a:off x="2627790" y="6316595"/>
            <a:ext cx="7278602" cy="461665"/>
          </a:xfrm>
          <a:prstGeom prst="rect">
            <a:avLst/>
          </a:prstGeom>
          <a:noFill/>
        </p:spPr>
        <p:txBody>
          <a:bodyPr wrap="square" rtlCol="0">
            <a:spAutoFit/>
          </a:bodyPr>
          <a:lstStyle/>
          <a:p>
            <a:r>
              <a:rPr lang="en-US" sz="1200" dirty="0"/>
              <a:t>IEEE NSS-MIC 2022: Front-End Processing Chain for Finely Pixelated CZT Sensors Suitable for </a:t>
            </a:r>
          </a:p>
          <a:p>
            <a:r>
              <a:rPr lang="en-US" sz="1200" dirty="0"/>
              <a:t>Amplitude Spectroscopy, G.W., </a:t>
            </a:r>
            <a:r>
              <a:rPr lang="en-US" sz="1200" dirty="0" err="1"/>
              <a:t>Deptuch</a:t>
            </a:r>
            <a:r>
              <a:rPr lang="en-US" sz="1200" dirty="0"/>
              <a:t> et all.</a:t>
            </a:r>
          </a:p>
        </p:txBody>
      </p:sp>
      <p:pic>
        <p:nvPicPr>
          <p:cNvPr id="2" name="Picture 1">
            <a:extLst>
              <a:ext uri="{FF2B5EF4-FFF2-40B4-BE49-F238E27FC236}">
                <a16:creationId xmlns:a16="http://schemas.microsoft.com/office/drawing/2014/main" id="{9A0B47E9-49F2-2E9B-9BFD-D5E1AA859CC0}"/>
              </a:ext>
            </a:extLst>
          </p:cNvPr>
          <p:cNvPicPr>
            <a:picLocks noChangeAspect="1"/>
          </p:cNvPicPr>
          <p:nvPr/>
        </p:nvPicPr>
        <p:blipFill rotWithShape="1">
          <a:blip r:embed="rId2"/>
          <a:srcRect l="6798" t="26787" r="36805" b="6299"/>
          <a:stretch/>
        </p:blipFill>
        <p:spPr>
          <a:xfrm>
            <a:off x="484963" y="967666"/>
            <a:ext cx="6680382" cy="5149321"/>
          </a:xfrm>
          <a:prstGeom prst="rect">
            <a:avLst/>
          </a:prstGeom>
        </p:spPr>
      </p:pic>
      <p:pic>
        <p:nvPicPr>
          <p:cNvPr id="10" name="Picture 9">
            <a:extLst>
              <a:ext uri="{FF2B5EF4-FFF2-40B4-BE49-F238E27FC236}">
                <a16:creationId xmlns:a16="http://schemas.microsoft.com/office/drawing/2014/main" id="{45E5D762-B9B8-491F-6484-864158C8A6FF}"/>
              </a:ext>
            </a:extLst>
          </p:cNvPr>
          <p:cNvPicPr>
            <a:picLocks noChangeAspect="1"/>
          </p:cNvPicPr>
          <p:nvPr/>
        </p:nvPicPr>
        <p:blipFill rotWithShape="1">
          <a:blip r:embed="rId3"/>
          <a:srcRect r="33210" b="3990"/>
          <a:stretch/>
        </p:blipFill>
        <p:spPr>
          <a:xfrm>
            <a:off x="7165345" y="3253938"/>
            <a:ext cx="2946866" cy="2863049"/>
          </a:xfrm>
          <a:prstGeom prst="rect">
            <a:avLst/>
          </a:prstGeom>
        </p:spPr>
      </p:pic>
      <p:sp>
        <p:nvSpPr>
          <p:cNvPr id="15" name="TextBox 14">
            <a:extLst>
              <a:ext uri="{FF2B5EF4-FFF2-40B4-BE49-F238E27FC236}">
                <a16:creationId xmlns:a16="http://schemas.microsoft.com/office/drawing/2014/main" id="{3B39E1EA-5491-8F6C-6143-954BCC3A6C5D}"/>
              </a:ext>
            </a:extLst>
          </p:cNvPr>
          <p:cNvSpPr txBox="1"/>
          <p:nvPr/>
        </p:nvSpPr>
        <p:spPr>
          <a:xfrm>
            <a:off x="10146767" y="3519054"/>
            <a:ext cx="2082493" cy="938719"/>
          </a:xfrm>
          <a:prstGeom prst="rect">
            <a:avLst/>
          </a:prstGeom>
          <a:noFill/>
        </p:spPr>
        <p:txBody>
          <a:bodyPr wrap="square" rtlCol="0">
            <a:spAutoFit/>
          </a:bodyPr>
          <a:lstStyle/>
          <a:p>
            <a:pPr algn="l"/>
            <a:r>
              <a:rPr lang="en-US" sz="1100" b="0" i="0" u="none" strike="noStrike" baseline="0" dirty="0"/>
              <a:t>The advantage of using hexagonal over square pixels is that all the nearest neighbors of any given pixel are equivalent.</a:t>
            </a:r>
            <a:endParaRPr lang="en-US" sz="1100" dirty="0"/>
          </a:p>
        </p:txBody>
      </p:sp>
      <p:pic>
        <p:nvPicPr>
          <p:cNvPr id="17" name="Picture 16">
            <a:extLst>
              <a:ext uri="{FF2B5EF4-FFF2-40B4-BE49-F238E27FC236}">
                <a16:creationId xmlns:a16="http://schemas.microsoft.com/office/drawing/2014/main" id="{80A602B2-77DC-FA33-E923-648B33EC621B}"/>
              </a:ext>
            </a:extLst>
          </p:cNvPr>
          <p:cNvPicPr>
            <a:picLocks noChangeAspect="1"/>
          </p:cNvPicPr>
          <p:nvPr/>
        </p:nvPicPr>
        <p:blipFill rotWithShape="1">
          <a:blip r:embed="rId4"/>
          <a:srcRect b="11676"/>
          <a:stretch/>
        </p:blipFill>
        <p:spPr>
          <a:xfrm>
            <a:off x="9766817" y="4770555"/>
            <a:ext cx="2134379" cy="1401646"/>
          </a:xfrm>
          <a:prstGeom prst="rect">
            <a:avLst/>
          </a:prstGeom>
        </p:spPr>
      </p:pic>
    </p:spTree>
    <p:extLst>
      <p:ext uri="{BB962C8B-B14F-4D97-AF65-F5344CB8AC3E}">
        <p14:creationId xmlns:p14="http://schemas.microsoft.com/office/powerpoint/2010/main" val="4170859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7</a:t>
            </a:fld>
            <a:endParaRPr lang="en-US">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912897" cy="1947460"/>
          </a:xfrm>
        </p:spPr>
        <p:txBody>
          <a:bodyPr>
            <a:normAutofit fontScale="90000"/>
          </a:bodyPr>
          <a:lstStyle/>
          <a:p>
            <a:r>
              <a:rPr lang="en-US" dirty="0"/>
              <a:t>CSA: Charge Sensitive Amplifier</a:t>
            </a:r>
            <a:br>
              <a:rPr lang="en-US" dirty="0"/>
            </a:br>
            <a:br>
              <a:rPr lang="en-US" dirty="0"/>
            </a:br>
            <a:endParaRPr lang="en-US" dirty="0"/>
          </a:p>
        </p:txBody>
      </p:sp>
      <p:sp>
        <p:nvSpPr>
          <p:cNvPr id="5" name="TextBox 4">
            <a:extLst>
              <a:ext uri="{FF2B5EF4-FFF2-40B4-BE49-F238E27FC236}">
                <a16:creationId xmlns:a16="http://schemas.microsoft.com/office/drawing/2014/main" id="{3E6540E9-945A-4720-A557-C757D8D0774E}"/>
              </a:ext>
            </a:extLst>
          </p:cNvPr>
          <p:cNvSpPr txBox="1"/>
          <p:nvPr/>
        </p:nvSpPr>
        <p:spPr>
          <a:xfrm>
            <a:off x="10361632" y="6482529"/>
            <a:ext cx="1872278" cy="369332"/>
          </a:xfrm>
          <a:prstGeom prst="rect">
            <a:avLst/>
          </a:prstGeom>
          <a:noFill/>
        </p:spPr>
        <p:txBody>
          <a:bodyPr wrap="square" rtlCol="0">
            <a:spAutoFit/>
          </a:bodyPr>
          <a:lstStyle/>
          <a:p>
            <a:r>
              <a:rPr lang="en-US"/>
              <a:t>BSA proprietary</a:t>
            </a:r>
          </a:p>
        </p:txBody>
      </p:sp>
    </p:spTree>
    <p:extLst>
      <p:ext uri="{BB962C8B-B14F-4D97-AF65-F5344CB8AC3E}">
        <p14:creationId xmlns:p14="http://schemas.microsoft.com/office/powerpoint/2010/main" val="610964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8</a:t>
            </a:fld>
            <a:endParaRPr lang="en-US" sz="1000"/>
          </a:p>
        </p:txBody>
      </p:sp>
      <p:sp>
        <p:nvSpPr>
          <p:cNvPr id="49" name="Text Box 42">
            <a:extLst>
              <a:ext uri="{FF2B5EF4-FFF2-40B4-BE49-F238E27FC236}">
                <a16:creationId xmlns:a16="http://schemas.microsoft.com/office/drawing/2014/main" id="{E78BF50F-2802-4CDD-8B2D-B7C743BDACF4}"/>
              </a:ext>
            </a:extLst>
          </p:cNvPr>
          <p:cNvSpPr txBox="1">
            <a:spLocks noChangeArrowheads="1"/>
          </p:cNvSpPr>
          <p:nvPr/>
        </p:nvSpPr>
        <p:spPr bwMode="auto">
          <a:xfrm>
            <a:off x="571656" y="1651026"/>
            <a:ext cx="13754141" cy="646331"/>
          </a:xfrm>
          <a:prstGeom prst="rect">
            <a:avLst/>
          </a:prstGeom>
          <a:noFill/>
          <a:ln w="9525">
            <a:noFill/>
            <a:miter lim="800000"/>
            <a:headEnd/>
            <a:tailEnd/>
          </a:ln>
          <a:effectLst/>
        </p:spPr>
        <p:txBody>
          <a:bodyPr wrap="square">
            <a:spAutoFit/>
          </a:bodyPr>
          <a:lstStyle/>
          <a:p>
            <a:pPr algn="l" defTabSz="5852438">
              <a:spcBef>
                <a:spcPct val="50000"/>
              </a:spcBef>
            </a:pPr>
            <a:r>
              <a:rPr lang="en-US" sz="3600" b="1" dirty="0">
                <a:latin typeface="Calibri" panose="020F0502020204030204" pitchFamily="34" charset="0"/>
                <a:ea typeface="Tahoma" panose="020B0604030504040204" pitchFamily="34" charset="0"/>
                <a:cs typeface="Calibri" panose="020F0502020204030204" pitchFamily="34" charset="0"/>
              </a:rPr>
              <a:t> </a:t>
            </a:r>
          </a:p>
        </p:txBody>
      </p:sp>
      <p:sp>
        <p:nvSpPr>
          <p:cNvPr id="58" name="TextBox 57">
            <a:extLst>
              <a:ext uri="{FF2B5EF4-FFF2-40B4-BE49-F238E27FC236}">
                <a16:creationId xmlns:a16="http://schemas.microsoft.com/office/drawing/2014/main" id="{31D98C75-EC84-4B54-857A-BAC34CDB27E0}"/>
              </a:ext>
            </a:extLst>
          </p:cNvPr>
          <p:cNvSpPr txBox="1"/>
          <p:nvPr/>
        </p:nvSpPr>
        <p:spPr>
          <a:xfrm>
            <a:off x="423969" y="491897"/>
            <a:ext cx="10933805" cy="1671227"/>
          </a:xfrm>
          <a:prstGeom prst="rect">
            <a:avLst/>
          </a:prstGeom>
          <a:noFill/>
        </p:spPr>
        <p:txBody>
          <a:bodyPr wrap="square" rtlCol="0">
            <a:spAutoFit/>
          </a:bodyPr>
          <a:lstStyle/>
          <a:p>
            <a:pPr defTabSz="817013" eaLnBrk="0" hangingPunct="0">
              <a:lnSpc>
                <a:spcPct val="95000"/>
              </a:lnSpc>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For these developments, a suitable CSA architecture must fulfil very aggressive requirements:</a:t>
            </a: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Connectable in p-z cancellation configuration (high gain with cascaded stages, continuous operation)</a:t>
            </a:r>
          </a:p>
          <a:p>
            <a:pPr marL="285750" indent="-285750" defTabSz="817013" eaLnBrk="0" hangingPunct="0">
              <a:lnSpc>
                <a:spcPct val="95000"/>
              </a:lnSpc>
              <a:buFont typeface="Wingdings" panose="05000000000000000000" pitchFamily="2" charset="2"/>
              <a:buChar char="Ø"/>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FB network capable to handle leakage current and minimizing additional noise contribution and deliver very low ENC (&lt; 20 e</a:t>
            </a:r>
            <a:r>
              <a:rPr lang="en-US" baseline="300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defTabSz="817013" eaLnBrk="0" hangingPunct="0">
              <a:lnSpc>
                <a:spcPct val="95000"/>
              </a:lnSpc>
              <a:buFont typeface="Wingdings" panose="05000000000000000000" pitchFamily="2" charset="2"/>
              <a:buChar char="Ø"/>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Power consumption compatible with pixel integration</a:t>
            </a:r>
          </a:p>
          <a:p>
            <a:pPr marL="285750" indent="-285750" defTabSz="817013" eaLnBrk="0" hangingPunct="0">
              <a:lnSpc>
                <a:spcPct val="95000"/>
              </a:lnSpc>
              <a:buFont typeface="Wingdings" panose="05000000000000000000" pitchFamily="2" charset="2"/>
              <a:buChar char="Ø"/>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Silicon real-estate compatible with pixel size</a:t>
            </a:r>
          </a:p>
        </p:txBody>
      </p:sp>
      <p:sp>
        <p:nvSpPr>
          <p:cNvPr id="66" name="TextBox 65">
            <a:extLst>
              <a:ext uri="{FF2B5EF4-FFF2-40B4-BE49-F238E27FC236}">
                <a16:creationId xmlns:a16="http://schemas.microsoft.com/office/drawing/2014/main" id="{F42976D1-F821-44BC-9A37-9FA0764C17CD}"/>
              </a:ext>
            </a:extLst>
          </p:cNvPr>
          <p:cNvSpPr txBox="1"/>
          <p:nvPr/>
        </p:nvSpPr>
        <p:spPr>
          <a:xfrm>
            <a:off x="186272" y="6032641"/>
            <a:ext cx="11997793" cy="861774"/>
          </a:xfrm>
          <a:prstGeom prst="rect">
            <a:avLst/>
          </a:prstGeom>
          <a:noFill/>
        </p:spPr>
        <p:txBody>
          <a:bodyPr wrap="square">
            <a:spAutoFit/>
          </a:bodyPr>
          <a:lstStyle/>
          <a:p>
            <a:pPr algn="just">
              <a:tabLst>
                <a:tab pos="171450" algn="l"/>
              </a:tabLst>
            </a:pPr>
            <a:r>
              <a:rPr lang="en-US" sz="1000" dirty="0">
                <a:effectLst/>
                <a:ea typeface="Times New Roman" panose="02020603050405020304" pitchFamily="18" charset="0"/>
                <a:cs typeface="Times New Roman" panose="02020603050405020304" pitchFamily="18" charset="0"/>
              </a:rPr>
              <a:t>[1] </a:t>
            </a:r>
            <a:r>
              <a:rPr lang="en-US" sz="1000" dirty="0"/>
              <a:t>F. </a:t>
            </a:r>
            <a:r>
              <a:rPr lang="en-US" sz="1000" dirty="0" err="1"/>
              <a:t>Krummenacher</a:t>
            </a:r>
            <a:r>
              <a:rPr lang="en-US" sz="1000" dirty="0"/>
              <a:t>, "Pixel detectors with local intelligence: An IC designer point of view", </a:t>
            </a:r>
            <a:r>
              <a:rPr lang="en-US" sz="1000" dirty="0" err="1"/>
              <a:t>Nucl</a:t>
            </a:r>
            <a:r>
              <a:rPr lang="en-US" sz="1000" dirty="0"/>
              <a:t>. </a:t>
            </a:r>
            <a:r>
              <a:rPr lang="en-US" sz="1000" dirty="0" err="1"/>
              <a:t>Instrum</a:t>
            </a:r>
            <a:r>
              <a:rPr lang="en-US" sz="1000" dirty="0"/>
              <a:t>. Methods Phys. Res., vol. A305, pp. 527-532, 1991, P.F. Manfredi, et al, “The analog front-end section of the </a:t>
            </a:r>
            <a:r>
              <a:rPr lang="en-US" sz="1000" dirty="0" err="1"/>
              <a:t>BaBar</a:t>
            </a:r>
            <a:r>
              <a:rPr lang="en-US" sz="1000" dirty="0"/>
              <a:t> silicon vertex tracker readout IC”, Nuclear Physics B - Proceedings Supplements, Vol. 61, Is. 3, February 1998, 532-538 </a:t>
            </a:r>
          </a:p>
          <a:p>
            <a:pPr marL="0" marR="0" algn="just">
              <a:spcBef>
                <a:spcPts val="0"/>
              </a:spcBef>
              <a:spcAft>
                <a:spcPts val="0"/>
              </a:spcAft>
              <a:tabLst>
                <a:tab pos="171450" algn="l"/>
              </a:tabLst>
            </a:pPr>
            <a:r>
              <a:rPr lang="en-US" sz="1000" dirty="0">
                <a:effectLst/>
                <a:ea typeface="Calibri" panose="020F0502020204030204" pitchFamily="34" charset="0"/>
                <a:cs typeface="Times New Roman" panose="02020603050405020304" pitchFamily="18" charset="0"/>
              </a:rPr>
              <a:t>[2] </a:t>
            </a:r>
            <a:r>
              <a:rPr lang="en-US" sz="1000" dirty="0"/>
              <a:t>Y. Hu, et al, "A low-noise, low-power CMOS SOI readout front-end for silicon detector leakage current compensation with capability," in IEEE TCAS I, vol. 48, no. 8, pp. 1022-1030, Aug. 2001</a:t>
            </a:r>
            <a:endParaRPr lang="fr-FR" sz="10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tabLst>
                <a:tab pos="171450" algn="l"/>
              </a:tabLst>
            </a:pPr>
            <a:r>
              <a:rPr lang="fr-FR" sz="1000" dirty="0">
                <a:effectLst/>
                <a:ea typeface="Times New Roman" panose="02020603050405020304" pitchFamily="18" charset="0"/>
                <a:cs typeface="Times New Roman" panose="02020603050405020304" pitchFamily="18" charset="0"/>
              </a:rPr>
              <a:t>[</a:t>
            </a:r>
            <a:r>
              <a:rPr lang="fr-FR" sz="1000" dirty="0">
                <a:ea typeface="Times New Roman" panose="02020603050405020304" pitchFamily="18" charset="0"/>
                <a:cs typeface="Times New Roman" panose="02020603050405020304" pitchFamily="18" charset="0"/>
              </a:rPr>
              <a:t>3</a:t>
            </a:r>
            <a:r>
              <a:rPr lang="fr-FR" sz="1000" dirty="0">
                <a:effectLst/>
                <a:ea typeface="Times New Roman" panose="02020603050405020304" pitchFamily="18" charset="0"/>
                <a:cs typeface="Times New Roman" panose="02020603050405020304" pitchFamily="18" charset="0"/>
              </a:rPr>
              <a:t>] </a:t>
            </a:r>
            <a:r>
              <a:rPr lang="en-US" sz="1000" dirty="0">
                <a:effectLst/>
                <a:ea typeface="Times New Roman" panose="02020603050405020304" pitchFamily="18" charset="0"/>
                <a:cs typeface="Times New Roman" panose="02020603050405020304" pitchFamily="18" charset="0"/>
              </a:rPr>
              <a:t>G. De Geronimo et al., “A CMOS detector leakage current self-adaptable continuous reset system: theoretical analysis”, </a:t>
            </a:r>
            <a:r>
              <a:rPr lang="en-US" sz="1000" dirty="0" err="1">
                <a:effectLst/>
                <a:ea typeface="Times New Roman" panose="02020603050405020304" pitchFamily="18" charset="0"/>
                <a:cs typeface="Times New Roman" panose="02020603050405020304" pitchFamily="18" charset="0"/>
              </a:rPr>
              <a:t>Nucl</a:t>
            </a:r>
            <a:r>
              <a:rPr lang="en-US" sz="1000" dirty="0">
                <a:effectLst/>
                <a:ea typeface="Times New Roman" panose="02020603050405020304" pitchFamily="18" charset="0"/>
                <a:cs typeface="Times New Roman" panose="02020603050405020304" pitchFamily="18" charset="0"/>
              </a:rPr>
              <a:t>. Instr. Meth. A 421 (1999) 322-333</a:t>
            </a:r>
            <a:endParaRPr lang="en-US" sz="1000" dirty="0">
              <a:effectLst/>
              <a:ea typeface="Calibri" panose="020F0502020204030204" pitchFamily="34" charset="0"/>
              <a:cs typeface="Times New Roman" panose="02020603050405020304" pitchFamily="18" charset="0"/>
            </a:endParaRPr>
          </a:p>
          <a:p>
            <a:pPr algn="just">
              <a:tabLst>
                <a:tab pos="171450" algn="l"/>
              </a:tabLst>
            </a:pPr>
            <a:r>
              <a:rPr lang="fr-FR" sz="1000" dirty="0">
                <a:effectLst/>
                <a:ea typeface="Times New Roman" panose="02020603050405020304" pitchFamily="18" charset="0"/>
                <a:cs typeface="Times New Roman" panose="02020603050405020304" pitchFamily="18" charset="0"/>
              </a:rPr>
              <a:t>[4] </a:t>
            </a:r>
            <a:r>
              <a:rPr lang="en-US" sz="1000" dirty="0"/>
              <a:t>G. De Geronimo et al., “Front-End ASIC for a GEM Based Time Projection Chamber”, IEEE Trans. </a:t>
            </a:r>
            <a:r>
              <a:rPr lang="en-US" sz="1000" dirty="0" err="1"/>
              <a:t>Nucl</a:t>
            </a:r>
            <a:r>
              <a:rPr lang="en-US" sz="1000" dirty="0"/>
              <a:t>. Sci Vol. 51, No. 4, August 2004 1313-1317</a:t>
            </a:r>
            <a:endParaRPr lang="fr-FR" sz="1000" dirty="0">
              <a:effectLst/>
              <a:ea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6F3F61EC-E39E-C68B-26D5-EAB64ADB2295}"/>
              </a:ext>
            </a:extLst>
          </p:cNvPr>
          <p:cNvSpPr>
            <a:spLocks noGrp="1"/>
          </p:cNvSpPr>
          <p:nvPr>
            <p:ph type="title"/>
          </p:nvPr>
        </p:nvSpPr>
        <p:spPr>
          <a:xfrm>
            <a:off x="308774" y="-11437"/>
            <a:ext cx="11049000" cy="646331"/>
          </a:xfrm>
        </p:spPr>
        <p:txBody>
          <a:bodyPr>
            <a:normAutofit/>
          </a:bodyPr>
          <a:lstStyle/>
          <a:p>
            <a:pPr algn="ctr"/>
            <a:r>
              <a:rPr lang="en-US" sz="3600" dirty="0">
                <a:solidFill>
                  <a:schemeClr val="accent5"/>
                </a:solidFill>
              </a:rPr>
              <a:t>CSA criteria of choice</a:t>
            </a:r>
          </a:p>
        </p:txBody>
      </p:sp>
      <p:pic>
        <p:nvPicPr>
          <p:cNvPr id="7" name="Picture 6" descr="Diagram, schematic&#10;&#10;Description automatically generated">
            <a:extLst>
              <a:ext uri="{FF2B5EF4-FFF2-40B4-BE49-F238E27FC236}">
                <a16:creationId xmlns:a16="http://schemas.microsoft.com/office/drawing/2014/main" id="{DAB80B7C-FAFB-BE0D-569F-5B01DEB3A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091" y="2787057"/>
            <a:ext cx="2717182" cy="2317157"/>
          </a:xfrm>
          <a:prstGeom prst="rect">
            <a:avLst/>
          </a:prstGeom>
        </p:spPr>
      </p:pic>
      <p:pic>
        <p:nvPicPr>
          <p:cNvPr id="8" name="Picture 7" descr="Diagram, schematic&#10;&#10;Description automatically generated">
            <a:extLst>
              <a:ext uri="{FF2B5EF4-FFF2-40B4-BE49-F238E27FC236}">
                <a16:creationId xmlns:a16="http://schemas.microsoft.com/office/drawing/2014/main" id="{0E24D7E4-8C9D-CBD3-8683-AC17DE535332}"/>
              </a:ext>
            </a:extLst>
          </p:cNvPr>
          <p:cNvPicPr>
            <a:picLocks noChangeAspect="1"/>
          </p:cNvPicPr>
          <p:nvPr/>
        </p:nvPicPr>
        <p:blipFill>
          <a:blip r:embed="rId3">
            <a:alphaModFix/>
          </a:blip>
          <a:stretch>
            <a:fillRect/>
          </a:stretch>
        </p:blipFill>
        <p:spPr>
          <a:xfrm>
            <a:off x="4402909" y="3141543"/>
            <a:ext cx="3112315" cy="1820176"/>
          </a:xfrm>
          <a:prstGeom prst="rect">
            <a:avLst/>
          </a:prstGeom>
        </p:spPr>
      </p:pic>
      <p:pic>
        <p:nvPicPr>
          <p:cNvPr id="9" name="Picture 8" descr="Diagram, schematic&#10;&#10;Description automatically generated">
            <a:extLst>
              <a:ext uri="{FF2B5EF4-FFF2-40B4-BE49-F238E27FC236}">
                <a16:creationId xmlns:a16="http://schemas.microsoft.com/office/drawing/2014/main" id="{284A7FA9-B342-53FC-A3AF-071031C6C902}"/>
              </a:ext>
            </a:extLst>
          </p:cNvPr>
          <p:cNvPicPr>
            <a:picLocks noChangeAspect="1"/>
          </p:cNvPicPr>
          <p:nvPr/>
        </p:nvPicPr>
        <p:blipFill>
          <a:blip r:embed="rId4"/>
          <a:stretch>
            <a:fillRect/>
          </a:stretch>
        </p:blipFill>
        <p:spPr>
          <a:xfrm>
            <a:off x="8158026" y="2981938"/>
            <a:ext cx="3297459" cy="1730582"/>
          </a:xfrm>
          <a:prstGeom prst="rect">
            <a:avLst/>
          </a:prstGeom>
        </p:spPr>
      </p:pic>
      <p:sp>
        <p:nvSpPr>
          <p:cNvPr id="10" name="TextBox 9">
            <a:extLst>
              <a:ext uri="{FF2B5EF4-FFF2-40B4-BE49-F238E27FC236}">
                <a16:creationId xmlns:a16="http://schemas.microsoft.com/office/drawing/2014/main" id="{816A0CC1-027A-A4AC-5C6D-E5DA62A2BC93}"/>
              </a:ext>
            </a:extLst>
          </p:cNvPr>
          <p:cNvSpPr txBox="1"/>
          <p:nvPr/>
        </p:nvSpPr>
        <p:spPr>
          <a:xfrm>
            <a:off x="957806" y="2363307"/>
            <a:ext cx="2280840" cy="618631"/>
          </a:xfrm>
          <a:prstGeom prst="rect">
            <a:avLst/>
          </a:prstGeom>
          <a:noFill/>
        </p:spPr>
        <p:txBody>
          <a:bodyPr wrap="square" rtlCol="0">
            <a:spAutoFit/>
          </a:bodyPr>
          <a:lstStyle/>
          <a:p>
            <a:pPr defTabSz="817013" eaLnBrk="0" hangingPunct="0">
              <a:lnSpc>
                <a:spcPct val="95000"/>
              </a:lnSpc>
            </a:pPr>
            <a:r>
              <a:rPr lang="en-US" u="sng" dirty="0" err="1">
                <a:solidFill>
                  <a:srgbClr val="000000"/>
                </a:solidFill>
                <a:latin typeface="Tahoma" panose="020B0604030504040204" pitchFamily="34" charset="0"/>
                <a:ea typeface="Tahoma" panose="020B0604030504040204" pitchFamily="34" charset="0"/>
                <a:cs typeface="Tahoma" panose="020B0604030504040204" pitchFamily="34" charset="0"/>
              </a:rPr>
              <a:t>Krummenacher’s</a:t>
            </a:r>
            <a:r>
              <a:rPr lang="en-US" u="sng" dirty="0">
                <a:solidFill>
                  <a:srgbClr val="000000"/>
                </a:solidFill>
                <a:latin typeface="Tahoma" panose="020B0604030504040204" pitchFamily="34" charset="0"/>
                <a:ea typeface="Tahoma" panose="020B0604030504040204" pitchFamily="34" charset="0"/>
                <a:cs typeface="Tahoma" panose="020B0604030504040204" pitchFamily="34" charset="0"/>
              </a:rPr>
              <a:t> / Manfredi’s [1] </a:t>
            </a:r>
          </a:p>
        </p:txBody>
      </p:sp>
      <p:sp>
        <p:nvSpPr>
          <p:cNvPr id="11" name="TextBox 10">
            <a:extLst>
              <a:ext uri="{FF2B5EF4-FFF2-40B4-BE49-F238E27FC236}">
                <a16:creationId xmlns:a16="http://schemas.microsoft.com/office/drawing/2014/main" id="{65CEC9F6-7F0A-65C5-8CAA-3854F158BA5D}"/>
              </a:ext>
            </a:extLst>
          </p:cNvPr>
          <p:cNvSpPr txBox="1"/>
          <p:nvPr/>
        </p:nvSpPr>
        <p:spPr>
          <a:xfrm>
            <a:off x="7731373" y="2409661"/>
            <a:ext cx="4362030" cy="355482"/>
          </a:xfrm>
          <a:prstGeom prst="rect">
            <a:avLst/>
          </a:prstGeom>
          <a:noFill/>
        </p:spPr>
        <p:txBody>
          <a:bodyPr wrap="square" rtlCol="0">
            <a:spAutoFit/>
          </a:bodyPr>
          <a:lstStyle/>
          <a:p>
            <a:pPr algn="l" defTabSz="817013" eaLnBrk="0" hangingPunct="0">
              <a:lnSpc>
                <a:spcPct val="95000"/>
              </a:lnSpc>
            </a:pPr>
            <a:r>
              <a:rPr lang="en-US" u="sng" dirty="0">
                <a:solidFill>
                  <a:srgbClr val="000000"/>
                </a:solidFill>
                <a:latin typeface="Tahoma" panose="020B0604030504040204" pitchFamily="34" charset="0"/>
                <a:ea typeface="Tahoma" panose="020B0604030504040204" pitchFamily="34" charset="0"/>
                <a:cs typeface="Tahoma" panose="020B0604030504040204" pitchFamily="34" charset="0"/>
              </a:rPr>
              <a:t>Common Source  Feedback (CSF) [4]</a:t>
            </a:r>
          </a:p>
        </p:txBody>
      </p:sp>
      <p:sp>
        <p:nvSpPr>
          <p:cNvPr id="12" name="TextBox 11">
            <a:extLst>
              <a:ext uri="{FF2B5EF4-FFF2-40B4-BE49-F238E27FC236}">
                <a16:creationId xmlns:a16="http://schemas.microsoft.com/office/drawing/2014/main" id="{0F92A4DD-F417-4387-4C37-5E8C8CEAB295}"/>
              </a:ext>
            </a:extLst>
          </p:cNvPr>
          <p:cNvSpPr txBox="1"/>
          <p:nvPr/>
        </p:nvSpPr>
        <p:spPr>
          <a:xfrm>
            <a:off x="4816621" y="2326983"/>
            <a:ext cx="2178289" cy="618631"/>
          </a:xfrm>
          <a:prstGeom prst="rect">
            <a:avLst/>
          </a:prstGeom>
          <a:noFill/>
        </p:spPr>
        <p:txBody>
          <a:bodyPr wrap="none" rtlCol="0">
            <a:spAutoFit/>
          </a:bodyPr>
          <a:lstStyle/>
          <a:p>
            <a:pPr algn="l" defTabSz="817013" eaLnBrk="0" hangingPunct="0">
              <a:lnSpc>
                <a:spcPct val="95000"/>
              </a:lnSpc>
            </a:pPr>
            <a:r>
              <a:rPr lang="en-US" u="sng" dirty="0">
                <a:solidFill>
                  <a:srgbClr val="000000"/>
                </a:solidFill>
                <a:latin typeface="Tahoma" panose="020B0604030504040204" pitchFamily="34" charset="0"/>
                <a:ea typeface="Tahoma" panose="020B0604030504040204" pitchFamily="34" charset="0"/>
                <a:cs typeface="Tahoma" panose="020B0604030504040204" pitchFamily="34" charset="0"/>
              </a:rPr>
              <a:t>Common Gate </a:t>
            </a:r>
          </a:p>
          <a:p>
            <a:pPr algn="l" defTabSz="817013" eaLnBrk="0" hangingPunct="0">
              <a:lnSpc>
                <a:spcPct val="95000"/>
              </a:lnSpc>
            </a:pPr>
            <a:r>
              <a:rPr lang="en-US" u="sng" dirty="0">
                <a:solidFill>
                  <a:srgbClr val="000000"/>
                </a:solidFill>
                <a:latin typeface="Tahoma" panose="020B0604030504040204" pitchFamily="34" charset="0"/>
                <a:ea typeface="Tahoma" panose="020B0604030504040204" pitchFamily="34" charset="0"/>
                <a:cs typeface="Tahoma" panose="020B0604030504040204" pitchFamily="34" charset="0"/>
              </a:rPr>
              <a:t>Feedback (CGF) [3]</a:t>
            </a:r>
          </a:p>
        </p:txBody>
      </p:sp>
      <p:sp>
        <p:nvSpPr>
          <p:cNvPr id="13" name="TextBox 12">
            <a:extLst>
              <a:ext uri="{FF2B5EF4-FFF2-40B4-BE49-F238E27FC236}">
                <a16:creationId xmlns:a16="http://schemas.microsoft.com/office/drawing/2014/main" id="{0F400BE8-6036-C3B5-0293-5C0744000AC1}"/>
              </a:ext>
            </a:extLst>
          </p:cNvPr>
          <p:cNvSpPr txBox="1"/>
          <p:nvPr/>
        </p:nvSpPr>
        <p:spPr>
          <a:xfrm>
            <a:off x="722593" y="5101736"/>
            <a:ext cx="4624186" cy="969496"/>
          </a:xfrm>
          <a:prstGeom prst="rect">
            <a:avLst/>
          </a:prstGeom>
          <a:noFill/>
        </p:spPr>
        <p:txBody>
          <a:bodyPr wrap="square" rtlCol="0">
            <a:spAutoFit/>
          </a:bodyPr>
          <a:lstStyle/>
          <a:p>
            <a:pPr marL="171450" indent="-171450" defTabSz="817013" eaLnBrk="0" hangingPunct="0">
              <a:lnSpc>
                <a:spcPct val="95000"/>
              </a:lnSpc>
              <a:buFont typeface="Arial" panose="020B0604020202020204" pitchFamily="34" charset="0"/>
              <a:buChar char="•"/>
            </a:pPr>
            <a:r>
              <a:rPr lang="en-US" sz="1200" dirty="0">
                <a:solidFill>
                  <a:srgbClr val="00B050"/>
                </a:solidFill>
                <a:latin typeface="Tahoma" panose="020B0604030504040204" pitchFamily="34" charset="0"/>
                <a:ea typeface="Tahoma" panose="020B0604030504040204" pitchFamily="34" charset="0"/>
                <a:cs typeface="Tahoma" panose="020B0604030504040204" pitchFamily="34" charset="0"/>
              </a:rPr>
              <a:t>feedback resistance </a:t>
            </a:r>
            <a:r>
              <a:rPr lang="en-US" sz="1200" dirty="0">
                <a:solidFill>
                  <a:srgbClr val="00B050"/>
                </a:solidFill>
                <a:latin typeface="Symbol" panose="05050102010706020507" pitchFamily="18" charset="2"/>
              </a:rPr>
              <a:t>µ </a:t>
            </a:r>
            <a:r>
              <a:rPr lang="en-US" sz="1200" dirty="0">
                <a:solidFill>
                  <a:srgbClr val="00B050"/>
                </a:solidFill>
                <a:latin typeface="Tahoma" panose="020B0604030504040204" pitchFamily="34" charset="0"/>
                <a:ea typeface="Tahoma" panose="020B0604030504040204" pitchFamily="34" charset="0"/>
                <a:cs typeface="Tahoma" panose="020B0604030504040204" pitchFamily="34" charset="0"/>
              </a:rPr>
              <a:t>current source</a:t>
            </a:r>
            <a:r>
              <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171450" indent="-171450" defTabSz="817013" eaLnBrk="0" hangingPunct="0">
              <a:lnSpc>
                <a:spcPct val="95000"/>
              </a:lnSpc>
              <a:buFont typeface="Arial" panose="020B0604020202020204" pitchFamily="34" charset="0"/>
              <a:buChar char="•"/>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I</a:t>
            </a:r>
            <a:r>
              <a:rPr lang="en-US" sz="1200" baseline="-25000" dirty="0">
                <a:solidFill>
                  <a:srgbClr val="FF0000"/>
                </a:solidFill>
                <a:latin typeface="Tahoma" panose="020B0604030504040204" pitchFamily="34" charset="0"/>
                <a:ea typeface="Tahoma" panose="020B0604030504040204" pitchFamily="34" charset="0"/>
                <a:cs typeface="Tahoma" panose="020B0604030504040204" pitchFamily="34" charset="0"/>
              </a:rPr>
              <a:t>KRUM</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must exceed I</a:t>
            </a:r>
            <a:r>
              <a:rPr lang="en-US" sz="1200" baseline="-25000" dirty="0">
                <a:solidFill>
                  <a:srgbClr val="FF0000"/>
                </a:solidFill>
                <a:latin typeface="Tahoma" panose="020B0604030504040204" pitchFamily="34" charset="0"/>
                <a:ea typeface="Tahoma" panose="020B0604030504040204" pitchFamily="34" charset="0"/>
                <a:cs typeface="Tahoma" panose="020B0604030504040204" pitchFamily="34" charset="0"/>
              </a:rPr>
              <a:t>LEAK</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rgbClr val="FF0000"/>
                </a:solidFill>
                <a:latin typeface="Symbol" panose="05050102010706020507" pitchFamily="18" charset="2"/>
                <a:ea typeface="Tahoma" panose="020B0604030504040204" pitchFamily="34" charset="0"/>
                <a:cs typeface="Tahoma" panose="020B0604030504040204" pitchFamily="34" charset="0"/>
              </a:rPr>
              <a:t>Þ </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parallel noise,</a:t>
            </a:r>
          </a:p>
          <a:p>
            <a:pPr marL="171450" indent="-171450" defTabSz="817013" eaLnBrk="0" hangingPunct="0">
              <a:lnSpc>
                <a:spcPct val="95000"/>
              </a:lnSpc>
              <a:buFont typeface="Arial" panose="020B0604020202020204" pitchFamily="34" charset="0"/>
              <a:buChar char="•"/>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too large I</a:t>
            </a:r>
            <a:r>
              <a:rPr lang="en-US" sz="1200" baseline="-25000" dirty="0">
                <a:solidFill>
                  <a:srgbClr val="FF0000"/>
                </a:solidFill>
                <a:latin typeface="Tahoma" panose="020B0604030504040204" pitchFamily="34" charset="0"/>
                <a:ea typeface="Tahoma" panose="020B0604030504040204" pitchFamily="34" charset="0"/>
                <a:cs typeface="Tahoma" panose="020B0604030504040204" pitchFamily="34" charset="0"/>
              </a:rPr>
              <a:t>LEAK</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rgbClr val="FF0000"/>
                </a:solidFill>
                <a:latin typeface="Symbol" panose="05050102010706020507" pitchFamily="18" charset="2"/>
                <a:ea typeface="Tahoma" panose="020B0604030504040204" pitchFamily="34" charset="0"/>
                <a:cs typeface="Tahoma" panose="020B0604030504040204" pitchFamily="34" charset="0"/>
              </a:rPr>
              <a:t>Þ</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loss of stability [2],</a:t>
            </a:r>
          </a:p>
          <a:p>
            <a:pPr marL="171450" indent="-171450" defTabSz="817013" eaLnBrk="0" hangingPunct="0">
              <a:lnSpc>
                <a:spcPct val="95000"/>
              </a:lnSpc>
              <a:buFont typeface="Arial" panose="020B0604020202020204" pitchFamily="34" charset="0"/>
              <a:buChar char="•"/>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requires large (~pF) C</a:t>
            </a:r>
            <a:r>
              <a:rPr lang="en-US" sz="1200" baseline="-25000" dirty="0">
                <a:solidFill>
                  <a:srgbClr val="FF0000"/>
                </a:solidFill>
                <a:latin typeface="Tahoma" panose="020B0604030504040204" pitchFamily="34" charset="0"/>
                <a:ea typeface="Tahoma" panose="020B0604030504040204" pitchFamily="34" charset="0"/>
                <a:cs typeface="Tahoma" panose="020B0604030504040204" pitchFamily="34" charset="0"/>
              </a:rPr>
              <a:t>int</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171450" indent="-171450" defTabSz="817013" eaLnBrk="0" hangingPunct="0">
              <a:lnSpc>
                <a:spcPct val="95000"/>
              </a:lnSpc>
              <a:buFont typeface="Arial" panose="020B0604020202020204" pitchFamily="34" charset="0"/>
              <a:buChar char="•"/>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not connectable in p-z cancellation</a:t>
            </a:r>
            <a:r>
              <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14" name="TextBox 13">
            <a:extLst>
              <a:ext uri="{FF2B5EF4-FFF2-40B4-BE49-F238E27FC236}">
                <a16:creationId xmlns:a16="http://schemas.microsoft.com/office/drawing/2014/main" id="{8AEF9B61-14A6-3330-5609-29301C920C75}"/>
              </a:ext>
            </a:extLst>
          </p:cNvPr>
          <p:cNvSpPr txBox="1"/>
          <p:nvPr/>
        </p:nvSpPr>
        <p:spPr>
          <a:xfrm>
            <a:off x="4476952" y="5057399"/>
            <a:ext cx="3733632" cy="969496"/>
          </a:xfrm>
          <a:prstGeom prst="rect">
            <a:avLst/>
          </a:prstGeom>
          <a:noFill/>
        </p:spPr>
        <p:txBody>
          <a:bodyPr wrap="square" rtlCol="0">
            <a:spAutoFit/>
          </a:bodyPr>
          <a:lstStyle/>
          <a:p>
            <a:pPr marL="171450" indent="-171450" defTabSz="817013" eaLnBrk="0" hangingPunct="0">
              <a:lnSpc>
                <a:spcPct val="95000"/>
              </a:lnSpc>
              <a:buFont typeface="Arial" panose="020B0604020202020204" pitchFamily="34" charset="0"/>
              <a:buChar char="•"/>
            </a:pPr>
            <a:r>
              <a:rPr lang="en-US" sz="1200" dirty="0">
                <a:solidFill>
                  <a:srgbClr val="00B050"/>
                </a:solidFill>
                <a:latin typeface="Tahoma" panose="020B0604030504040204" pitchFamily="34" charset="0"/>
                <a:ea typeface="Tahoma" panose="020B0604030504040204" pitchFamily="34" charset="0"/>
                <a:cs typeface="Tahoma" panose="020B0604030504040204" pitchFamily="34" charset="0"/>
              </a:rPr>
              <a:t>operates in p-z cancellation</a:t>
            </a:r>
            <a:r>
              <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171450" indent="-171450" defTabSz="817013" eaLnBrk="0" hangingPunct="0">
              <a:lnSpc>
                <a:spcPct val="95000"/>
              </a:lnSpc>
              <a:buFont typeface="Arial" panose="020B0604020202020204" pitchFamily="34" charset="0"/>
              <a:buChar char="•"/>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one-fit-all V</a:t>
            </a:r>
            <a:r>
              <a:rPr lang="en-US" sz="1200" baseline="-25000" dirty="0">
                <a:solidFill>
                  <a:srgbClr val="FF0000"/>
                </a:solidFill>
                <a:latin typeface="Tahoma" panose="020B0604030504040204" pitchFamily="34" charset="0"/>
                <a:ea typeface="Tahoma" panose="020B0604030504040204" pitchFamily="34" charset="0"/>
                <a:cs typeface="Tahoma" panose="020B0604030504040204" pitchFamily="34" charset="0"/>
              </a:rPr>
              <a:t>RFB</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is needed,</a:t>
            </a:r>
          </a:p>
          <a:p>
            <a:pPr marL="171450" indent="-171450" defTabSz="817013" eaLnBrk="0" hangingPunct="0">
              <a:lnSpc>
                <a:spcPct val="95000"/>
              </a:lnSpc>
              <a:buFont typeface="Arial" panose="020B0604020202020204" pitchFamily="34" charset="0"/>
              <a:buChar char="•"/>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Reset Quiescent Current (RQI) is optional; if used, multiplied RQI to next stages  </a:t>
            </a:r>
            <a:r>
              <a:rPr lang="en-US" sz="1200" dirty="0">
                <a:solidFill>
                  <a:srgbClr val="FF0000"/>
                </a:solidFill>
                <a:latin typeface="Symbol" panose="05050102010706020507" pitchFamily="18" charset="2"/>
                <a:ea typeface="Tahoma" panose="020B0604030504040204" pitchFamily="34" charset="0"/>
                <a:cs typeface="Tahoma" panose="020B0604030504040204" pitchFamily="34" charset="0"/>
              </a:rPr>
              <a:t>Þ</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shift of baseline</a:t>
            </a:r>
            <a:r>
              <a:rPr lang="en-US" sz="1200" dirty="0">
                <a:latin typeface="Tahoma" panose="020B0604030504040204" pitchFamily="34" charset="0"/>
                <a:ea typeface="Tahoma" panose="020B0604030504040204" pitchFamily="34" charset="0"/>
                <a:cs typeface="Tahoma" panose="020B0604030504040204" pitchFamily="34" charset="0"/>
              </a:rPr>
              <a:t>.</a:t>
            </a:r>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B5D25EA8-40C0-30EE-59A0-F9B731719EF3}"/>
              </a:ext>
            </a:extLst>
          </p:cNvPr>
          <p:cNvSpPr txBox="1"/>
          <p:nvPr/>
        </p:nvSpPr>
        <p:spPr>
          <a:xfrm>
            <a:off x="8158026" y="4838706"/>
            <a:ext cx="4033974" cy="1144929"/>
          </a:xfrm>
          <a:prstGeom prst="rect">
            <a:avLst/>
          </a:prstGeom>
          <a:noFill/>
        </p:spPr>
        <p:txBody>
          <a:bodyPr wrap="square" rtlCol="0">
            <a:spAutoFit/>
          </a:bodyPr>
          <a:lstStyle/>
          <a:p>
            <a:pPr marL="171450" indent="-171450" defTabSz="817013" eaLnBrk="0" hangingPunct="0">
              <a:lnSpc>
                <a:spcPct val="95000"/>
              </a:lnSpc>
              <a:buFont typeface="Arial" panose="020B0604020202020204" pitchFamily="34" charset="0"/>
              <a:buChar char="•"/>
            </a:pPr>
            <a:r>
              <a:rPr lang="en-US" sz="1200" dirty="0">
                <a:solidFill>
                  <a:srgbClr val="00B050"/>
                </a:solidFill>
                <a:latin typeface="Tahoma" panose="020B0604030504040204" pitchFamily="34" charset="0"/>
                <a:ea typeface="Tahoma" panose="020B0604030504040204" pitchFamily="34" charset="0"/>
                <a:cs typeface="Tahoma" panose="020B0604030504040204" pitchFamily="34" charset="0"/>
              </a:rPr>
              <a:t>operates in p-z cancellation</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171450" indent="-171450" defTabSz="817013" eaLnBrk="0" hangingPunct="0">
              <a:lnSpc>
                <a:spcPct val="95000"/>
              </a:lnSpc>
              <a:buFont typeface="Arial" panose="020B0604020202020204" pitchFamily="34" charset="0"/>
              <a:buChar char="•"/>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RQI (typ. at some </a:t>
            </a:r>
            <a:r>
              <a:rPr lang="en-US" sz="1200" dirty="0" err="1">
                <a:solidFill>
                  <a:srgbClr val="FF0000"/>
                </a:solidFill>
                <a:latin typeface="Tahoma" panose="020B0604030504040204" pitchFamily="34" charset="0"/>
                <a:ea typeface="Tahoma" panose="020B0604030504040204" pitchFamily="34" charset="0"/>
                <a:cs typeface="Tahoma" panose="020B0604030504040204" pitchFamily="34" charset="0"/>
              </a:rPr>
              <a:t>pAs</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is required, but difficult to control and match,</a:t>
            </a:r>
          </a:p>
          <a:p>
            <a:pPr marL="171450" indent="-171450" defTabSz="817013" eaLnBrk="0" hangingPunct="0">
              <a:lnSpc>
                <a:spcPct val="95000"/>
              </a:lnSpc>
              <a:buFont typeface="Arial" panose="020B0604020202020204" pitchFamily="34" charset="0"/>
              <a:buChar char="•"/>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larger I</a:t>
            </a:r>
            <a:r>
              <a:rPr lang="en-US" sz="1200" baseline="-25000" dirty="0">
                <a:solidFill>
                  <a:srgbClr val="FF0000"/>
                </a:solidFill>
                <a:latin typeface="Tahoma" panose="020B0604030504040204" pitchFamily="34" charset="0"/>
                <a:ea typeface="Tahoma" panose="020B0604030504040204" pitchFamily="34" charset="0"/>
                <a:cs typeface="Tahoma" panose="020B0604030504040204" pitchFamily="34" charset="0"/>
              </a:rPr>
              <a:t>LEAK</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+RQIs </a:t>
            </a:r>
            <a:r>
              <a:rPr lang="en-US" sz="1200" dirty="0">
                <a:solidFill>
                  <a:srgbClr val="FF0000"/>
                </a:solidFill>
                <a:latin typeface="Symbol" panose="05050102010706020507" pitchFamily="18" charset="2"/>
                <a:ea typeface="Tahoma" panose="020B0604030504040204" pitchFamily="34" charset="0"/>
                <a:cs typeface="Tahoma" panose="020B0604030504040204" pitchFamily="34" charset="0"/>
              </a:rPr>
              <a:t>Þ</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loss of stability,</a:t>
            </a:r>
          </a:p>
          <a:p>
            <a:pPr marL="171450" indent="-171450" defTabSz="817013" eaLnBrk="0" hangingPunct="0">
              <a:lnSpc>
                <a:spcPct val="95000"/>
              </a:lnSpc>
              <a:buFont typeface="Arial" panose="020B0604020202020204" pitchFamily="34" charset="0"/>
              <a:buChar char="•"/>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multiplied both RQI and sensor I</a:t>
            </a:r>
            <a:r>
              <a:rPr lang="en-US" sz="1200" baseline="-25000" dirty="0">
                <a:solidFill>
                  <a:srgbClr val="FF0000"/>
                </a:solidFill>
                <a:latin typeface="Tahoma" panose="020B0604030504040204" pitchFamily="34" charset="0"/>
                <a:ea typeface="Tahoma" panose="020B0604030504040204" pitchFamily="34" charset="0"/>
                <a:cs typeface="Tahoma" panose="020B0604030504040204" pitchFamily="34" charset="0"/>
              </a:rPr>
              <a:t>LEAK</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to next stages </a:t>
            </a:r>
            <a:r>
              <a:rPr lang="en-US" sz="1200" dirty="0">
                <a:solidFill>
                  <a:srgbClr val="FF0000"/>
                </a:solidFill>
                <a:latin typeface="Symbol" panose="05050102010706020507" pitchFamily="18" charset="2"/>
                <a:ea typeface="Tahoma" panose="020B0604030504040204" pitchFamily="34" charset="0"/>
                <a:cs typeface="Tahoma" panose="020B0604030504040204" pitchFamily="34" charset="0"/>
              </a:rPr>
              <a:t>Þ</a:t>
            </a: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  shift of baseline</a:t>
            </a:r>
            <a:r>
              <a:rPr lang="en-US" sz="1200" dirty="0">
                <a:latin typeface="Tahoma" panose="020B0604030504040204" pitchFamily="34" charset="0"/>
                <a:ea typeface="Tahoma" panose="020B0604030504040204" pitchFamily="34" charset="0"/>
                <a:cs typeface="Tahoma" panose="020B0604030504040204" pitchFamily="34" charset="0"/>
              </a:rPr>
              <a:t>.</a:t>
            </a:r>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608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9</a:t>
            </a:fld>
            <a:endParaRPr lang="en-US" sz="1000"/>
          </a:p>
        </p:txBody>
      </p:sp>
      <p:sp>
        <p:nvSpPr>
          <p:cNvPr id="66" name="TextBox 65">
            <a:extLst>
              <a:ext uri="{FF2B5EF4-FFF2-40B4-BE49-F238E27FC236}">
                <a16:creationId xmlns:a16="http://schemas.microsoft.com/office/drawing/2014/main" id="{F42976D1-F821-44BC-9A37-9FA0764C17CD}"/>
              </a:ext>
            </a:extLst>
          </p:cNvPr>
          <p:cNvSpPr txBox="1"/>
          <p:nvPr/>
        </p:nvSpPr>
        <p:spPr>
          <a:xfrm>
            <a:off x="148807" y="6636926"/>
            <a:ext cx="11997793" cy="246221"/>
          </a:xfrm>
          <a:prstGeom prst="rect">
            <a:avLst/>
          </a:prstGeom>
          <a:noFill/>
        </p:spPr>
        <p:txBody>
          <a:bodyPr wrap="square">
            <a:spAutoFit/>
          </a:bodyPr>
          <a:lstStyle/>
          <a:p>
            <a:pPr marL="0" marR="0" algn="just">
              <a:spcBef>
                <a:spcPts val="0"/>
              </a:spcBef>
              <a:spcAft>
                <a:spcPts val="0"/>
              </a:spcAft>
              <a:tabLst>
                <a:tab pos="171450" algn="l"/>
              </a:tabLst>
            </a:pPr>
            <a:r>
              <a:rPr lang="en-US" sz="1000" dirty="0">
                <a:effectLst/>
                <a:ea typeface="Calibri" panose="020F0502020204030204" pitchFamily="34" charset="0"/>
                <a:cs typeface="Times New Roman" panose="02020603050405020304" pitchFamily="18" charset="0"/>
              </a:rPr>
              <a:t>[5]	G. W. Deptuch, P. Otfinowski</a:t>
            </a:r>
            <a:r>
              <a:rPr lang="en-US" sz="1000" dirty="0">
                <a:ea typeface="Calibri" panose="020F0502020204030204" pitchFamily="34" charset="0"/>
                <a:cs typeface="Times New Roman" panose="02020603050405020304" pitchFamily="18" charset="0"/>
              </a:rPr>
              <a:t>, “Charge Sensitive Amplifier with Pole-Zero Cancellation”, provisional patent application USPTO Serial No. 63/379,887</a:t>
            </a:r>
            <a:endParaRPr lang="en-US" sz="1000" dirty="0">
              <a:effectLst/>
              <a:ea typeface="Calibri" panose="020F0502020204030204" pitchFamily="34" charset="0"/>
              <a:cs typeface="Times New Roman" panose="02020603050405020304" pitchFamily="18" charset="0"/>
            </a:endParaRPr>
          </a:p>
        </p:txBody>
      </p:sp>
      <p:pic>
        <p:nvPicPr>
          <p:cNvPr id="23" name="Picture 22" descr="Diagram, schematic&#10;&#10;Description automatically generated">
            <a:extLst>
              <a:ext uri="{FF2B5EF4-FFF2-40B4-BE49-F238E27FC236}">
                <a16:creationId xmlns:a16="http://schemas.microsoft.com/office/drawing/2014/main" id="{0E54908E-C6E4-45B6-B2C6-01A718B2EF4E}"/>
              </a:ext>
            </a:extLst>
          </p:cNvPr>
          <p:cNvPicPr>
            <a:picLocks noChangeAspect="1"/>
          </p:cNvPicPr>
          <p:nvPr/>
        </p:nvPicPr>
        <p:blipFill>
          <a:blip r:embed="rId2"/>
          <a:stretch>
            <a:fillRect/>
          </a:stretch>
        </p:blipFill>
        <p:spPr>
          <a:xfrm>
            <a:off x="8233510" y="1969630"/>
            <a:ext cx="3852763" cy="2664964"/>
          </a:xfrm>
          <a:prstGeom prst="rect">
            <a:avLst/>
          </a:prstGeom>
        </p:spPr>
      </p:pic>
      <p:pic>
        <p:nvPicPr>
          <p:cNvPr id="24" name="Picture 23" descr="Diagram, schematic&#10;&#10;Description automatically generated">
            <a:extLst>
              <a:ext uri="{FF2B5EF4-FFF2-40B4-BE49-F238E27FC236}">
                <a16:creationId xmlns:a16="http://schemas.microsoft.com/office/drawing/2014/main" id="{77AA224E-DF2D-40F0-BC73-D79BC0877F90}"/>
              </a:ext>
            </a:extLst>
          </p:cNvPr>
          <p:cNvPicPr>
            <a:picLocks noChangeAspect="1"/>
          </p:cNvPicPr>
          <p:nvPr/>
        </p:nvPicPr>
        <p:blipFill>
          <a:blip r:embed="rId3"/>
          <a:stretch>
            <a:fillRect/>
          </a:stretch>
        </p:blipFill>
        <p:spPr>
          <a:xfrm>
            <a:off x="311010" y="1241978"/>
            <a:ext cx="3144958" cy="2664964"/>
          </a:xfrm>
          <a:prstGeom prst="rect">
            <a:avLst/>
          </a:prstGeom>
        </p:spPr>
      </p:pic>
      <p:sp>
        <p:nvSpPr>
          <p:cNvPr id="26" name="TextBox 25">
            <a:extLst>
              <a:ext uri="{FF2B5EF4-FFF2-40B4-BE49-F238E27FC236}">
                <a16:creationId xmlns:a16="http://schemas.microsoft.com/office/drawing/2014/main" id="{EB906D30-1251-4AF7-8198-64AE6CF5A8A6}"/>
              </a:ext>
            </a:extLst>
          </p:cNvPr>
          <p:cNvSpPr txBox="1"/>
          <p:nvPr/>
        </p:nvSpPr>
        <p:spPr>
          <a:xfrm>
            <a:off x="353273" y="4188811"/>
            <a:ext cx="2645801" cy="1495794"/>
          </a:xfrm>
          <a:prstGeom prst="rect">
            <a:avLst/>
          </a:prstGeom>
          <a:noFill/>
        </p:spPr>
        <p:txBody>
          <a:bodyPr wrap="square" rtlCol="0">
            <a:spAutoFit/>
          </a:bodyPr>
          <a:lstStyle/>
          <a:p>
            <a:pPr defTabSz="817013" eaLnBrk="0" hangingPunct="0">
              <a:lnSpc>
                <a:spcPct val="95000"/>
              </a:lnSpc>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CSA with </a:t>
            </a: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Self-Cascoded Field-Effect Transistor (SCFET) </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feedback network in configuration for integration of input charge signals [5];</a:t>
            </a:r>
          </a:p>
        </p:txBody>
      </p:sp>
      <p:sp>
        <p:nvSpPr>
          <p:cNvPr id="27" name="TextBox 26">
            <a:extLst>
              <a:ext uri="{FF2B5EF4-FFF2-40B4-BE49-F238E27FC236}">
                <a16:creationId xmlns:a16="http://schemas.microsoft.com/office/drawing/2014/main" id="{C93DCC49-E58A-4C47-8478-C13F9889F32B}"/>
              </a:ext>
            </a:extLst>
          </p:cNvPr>
          <p:cNvSpPr txBox="1"/>
          <p:nvPr/>
        </p:nvSpPr>
        <p:spPr>
          <a:xfrm>
            <a:off x="512923" y="3473486"/>
            <a:ext cx="572593" cy="794064"/>
          </a:xfrm>
          <a:prstGeom prst="rect">
            <a:avLst/>
          </a:prstGeom>
          <a:noFill/>
        </p:spPr>
        <p:txBody>
          <a:bodyPr wrap="none" rtlCol="0">
            <a:spAutoFit/>
          </a:bodyPr>
          <a:lstStyle/>
          <a:p>
            <a:pPr defTabSz="817013" eaLnBrk="0" hangingPunct="0">
              <a:lnSpc>
                <a:spcPct val="95000"/>
              </a:lnSpc>
            </a:pPr>
            <a:r>
              <a:rPr lang="en-US" sz="4800" dirty="0">
                <a:latin typeface="Wingdings 3" panose="05040102010807070707" pitchFamily="18" charset="2"/>
              </a:rPr>
              <a:t>Í</a:t>
            </a:r>
            <a:endParaRPr lang="en-US" sz="4800" dirty="0">
              <a:latin typeface="MS Shell Dlg 2" panose="020B0604030504040204" pitchFamily="34" charset="0"/>
            </a:endParaRPr>
          </a:p>
        </p:txBody>
      </p:sp>
      <p:sp>
        <p:nvSpPr>
          <p:cNvPr id="28" name="Arrow: Curved Down 27">
            <a:extLst>
              <a:ext uri="{FF2B5EF4-FFF2-40B4-BE49-F238E27FC236}">
                <a16:creationId xmlns:a16="http://schemas.microsoft.com/office/drawing/2014/main" id="{33D56672-D7A9-4B03-BB74-17C57A9A5766}"/>
              </a:ext>
            </a:extLst>
          </p:cNvPr>
          <p:cNvSpPr/>
          <p:nvPr/>
        </p:nvSpPr>
        <p:spPr>
          <a:xfrm>
            <a:off x="2965847" y="1444997"/>
            <a:ext cx="5400389" cy="88602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F8FC1AE6-2FF5-441F-869B-83BE1C05E323}"/>
              </a:ext>
            </a:extLst>
          </p:cNvPr>
          <p:cNvSpPr txBox="1"/>
          <p:nvPr/>
        </p:nvSpPr>
        <p:spPr>
          <a:xfrm>
            <a:off x="9404613" y="4737056"/>
            <a:ext cx="2623951" cy="1495794"/>
          </a:xfrm>
          <a:prstGeom prst="rect">
            <a:avLst/>
          </a:prstGeom>
          <a:noFill/>
        </p:spPr>
        <p:txBody>
          <a:bodyPr wrap="square" rtlCol="0">
            <a:spAutoFit/>
          </a:bodyPr>
          <a:lstStyle/>
          <a:p>
            <a:pPr defTabSz="817013" eaLnBrk="0" hangingPunct="0">
              <a:lnSpc>
                <a:spcPct val="95000"/>
              </a:lnSpc>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CSA with (SCFET) configured in pole-zero cancellation scheme [5], realizing multiplication (gain) of input charge </a:t>
            </a: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signal </a:t>
            </a:r>
            <a:r>
              <a:rPr lang="en-US" sz="1600" b="1" dirty="0">
                <a:latin typeface="Symbol" panose="05050102010706020507" pitchFamily="18" charset="2"/>
              </a:rPr>
              <a:t>´ </a:t>
            </a: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n</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0" name="TextBox 29">
            <a:extLst>
              <a:ext uri="{FF2B5EF4-FFF2-40B4-BE49-F238E27FC236}">
                <a16:creationId xmlns:a16="http://schemas.microsoft.com/office/drawing/2014/main" id="{DE10F64A-3D8B-430B-A20D-1F0B4A9F9373}"/>
              </a:ext>
            </a:extLst>
          </p:cNvPr>
          <p:cNvSpPr txBox="1"/>
          <p:nvPr/>
        </p:nvSpPr>
        <p:spPr>
          <a:xfrm>
            <a:off x="10225957" y="4127939"/>
            <a:ext cx="732893" cy="794064"/>
          </a:xfrm>
          <a:prstGeom prst="rect">
            <a:avLst/>
          </a:prstGeom>
          <a:noFill/>
        </p:spPr>
        <p:txBody>
          <a:bodyPr wrap="none" rtlCol="0">
            <a:spAutoFit/>
          </a:bodyPr>
          <a:lstStyle/>
          <a:p>
            <a:pPr defTabSz="817013" eaLnBrk="0" hangingPunct="0">
              <a:lnSpc>
                <a:spcPct val="95000"/>
              </a:lnSpc>
            </a:pPr>
            <a:r>
              <a:rPr lang="en-US" sz="4800" dirty="0">
                <a:latin typeface="Wingdings 3" panose="05040102010807070707" pitchFamily="18" charset="2"/>
              </a:rPr>
              <a:t>Ë</a:t>
            </a:r>
            <a:endParaRPr lang="en-US" sz="4400" u="sng" dirty="0">
              <a:solidFill>
                <a:srgbClr val="000000"/>
              </a:solidFill>
              <a:latin typeface="Wingdings 3" panose="05040102010807070707" pitchFamily="18" charset="2"/>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D981C9EC-2E07-47C5-947B-06F0B8148FB4}"/>
              </a:ext>
            </a:extLst>
          </p:cNvPr>
          <p:cNvSpPr txBox="1"/>
          <p:nvPr/>
        </p:nvSpPr>
        <p:spPr>
          <a:xfrm>
            <a:off x="3990931" y="1912740"/>
            <a:ext cx="4313544" cy="1323439"/>
          </a:xfrm>
          <a:prstGeom prst="rect">
            <a:avLst/>
          </a:prstGeom>
          <a:noFill/>
        </p:spPr>
        <p:txBody>
          <a:bodyPr wrap="square" rtlCol="0">
            <a:spAutoFit/>
          </a:bodyPr>
          <a:lstStyle/>
          <a:p>
            <a:r>
              <a:rPr lang="en-US" sz="1600" u="sng" dirty="0">
                <a:latin typeface="Tahoma" panose="020B0604030504040204" pitchFamily="34" charset="0"/>
                <a:ea typeface="Tahoma" panose="020B0604030504040204" pitchFamily="34" charset="0"/>
                <a:cs typeface="Tahoma" panose="020B0604030504040204" pitchFamily="34" charset="0"/>
              </a:rPr>
              <a:t>Assuming:</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no body effect in transistors,</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negligible sensor leakage current,</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very high open-loop gain of amplifier (</a:t>
            </a:r>
            <a:r>
              <a:rPr lang="en-US" sz="1600" dirty="0" err="1">
                <a:latin typeface="Tahoma" panose="020B0604030504040204" pitchFamily="34" charset="0"/>
                <a:ea typeface="Tahoma" panose="020B0604030504040204" pitchFamily="34" charset="0"/>
                <a:cs typeface="Tahoma" panose="020B0604030504040204" pitchFamily="34" charset="0"/>
              </a:rPr>
              <a:t>OpAmp</a:t>
            </a:r>
            <a:r>
              <a:rPr lang="en-US" sz="1600" dirty="0">
                <a:latin typeface="Tahoma" panose="020B0604030504040204" pitchFamily="34" charset="0"/>
                <a:ea typeface="Tahoma" panose="020B0604030504040204" pitchFamily="34" charset="0"/>
                <a:cs typeface="Tahoma" panose="020B0604030504040204" pitchFamily="34" charset="0"/>
              </a:rPr>
              <a:t> or OTA)</a:t>
            </a:r>
          </a:p>
        </p:txBody>
      </p:sp>
      <mc:AlternateContent xmlns:mc="http://schemas.openxmlformats.org/markup-compatibility/2006" xmlns:a14="http://schemas.microsoft.com/office/drawing/2010/main">
        <mc:Choice Requires="a14">
          <p:sp>
            <p:nvSpPr>
              <p:cNvPr id="32" name="TextBox 24">
                <a:extLst>
                  <a:ext uri="{FF2B5EF4-FFF2-40B4-BE49-F238E27FC236}">
                    <a16:creationId xmlns:a16="http://schemas.microsoft.com/office/drawing/2014/main" id="{8E975741-04B3-469A-8E22-102A88B1E35E}"/>
                  </a:ext>
                </a:extLst>
              </p:cNvPr>
              <p:cNvSpPr txBox="1"/>
              <p:nvPr/>
            </p:nvSpPr>
            <p:spPr>
              <a:xfrm>
                <a:off x="3990931" y="3302112"/>
                <a:ext cx="3589444" cy="61555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𝑂𝑈𝑇</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𝑉𝐺</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𝐷𝑆</m:t>
                          </m:r>
                          <m:r>
                            <a:rPr lang="en-US" sz="2000" i="1">
                              <a:latin typeface="Cambria Math" panose="02040503050406030204" pitchFamily="18" charset="0"/>
                            </a:rPr>
                            <m:t>1</m:t>
                          </m:r>
                        </m:sub>
                      </m:sSub>
                      <m:r>
                        <a:rPr lang="en-US" sz="2000" b="0" i="1" smtClean="0">
                          <a:latin typeface="Cambria Math" panose="02040503050406030204" pitchFamily="18" charset="0"/>
                        </a:rPr>
                        <m:t>,</m:t>
                      </m:r>
                      <m:r>
                        <a:rPr lang="en-US" sz="2000" i="1">
                          <a:latin typeface="Cambria Math" panose="02040503050406030204" pitchFamily="18" charset="0"/>
                        </a:rPr>
                        <m:t>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𝐷𝑆</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𝐺𝑆</m:t>
                          </m:r>
                          <m:r>
                            <a:rPr lang="en-US" sz="2000" b="0" i="1" smtClean="0">
                              <a:latin typeface="Cambria Math" panose="02040503050406030204" pitchFamily="18" charset="0"/>
                            </a:rPr>
                            <m:t>2</m:t>
                          </m:r>
                        </m:sub>
                      </m:sSub>
                      <m:r>
                        <a:rPr lang="en-US" sz="2000" b="0" i="1" smtClean="0">
                          <a:latin typeface="Cambria Math" panose="02040503050406030204" pitchFamily="18" charset="0"/>
                        </a:rPr>
                        <m:t>, </m:t>
                      </m:r>
                    </m:oMath>
                  </m:oMathPara>
                </a14:m>
                <a:endParaRPr lang="en-US" sz="20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𝐺𝑆</m:t>
                          </m:r>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𝐺𝑆</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𝐷𝑆</m:t>
                          </m:r>
                          <m:r>
                            <a:rPr lang="en-US" sz="2000" b="0" i="1" smtClean="0">
                              <a:latin typeface="Cambria Math" panose="02040503050406030204" pitchFamily="18" charset="0"/>
                            </a:rPr>
                            <m:t>1</m:t>
                          </m:r>
                        </m:sub>
                      </m:sSub>
                      <m:r>
                        <a:rPr lang="en-US" sz="2000" b="0" i="1" smtClean="0">
                          <a:latin typeface="Cambria Math" panose="02040503050406030204" pitchFamily="18" charset="0"/>
                        </a:rPr>
                        <m:t>=0</m:t>
                      </m:r>
                    </m:oMath>
                  </m:oMathPara>
                </a14:m>
                <a:endParaRPr lang="en-US" sz="2000" i="1" dirty="0">
                  <a:latin typeface="Cambria Math" panose="02040503050406030204" pitchFamily="18" charset="0"/>
                </a:endParaRPr>
              </a:p>
            </p:txBody>
          </p:sp>
        </mc:Choice>
        <mc:Fallback xmlns="">
          <p:sp>
            <p:nvSpPr>
              <p:cNvPr id="32" name="TextBox 24">
                <a:extLst>
                  <a:ext uri="{FF2B5EF4-FFF2-40B4-BE49-F238E27FC236}">
                    <a16:creationId xmlns:a16="http://schemas.microsoft.com/office/drawing/2014/main" id="{8E975741-04B3-469A-8E22-102A88B1E35E}"/>
                  </a:ext>
                </a:extLst>
              </p:cNvPr>
              <p:cNvSpPr txBox="1">
                <a:spLocks noRot="1" noChangeAspect="1" noMove="1" noResize="1" noEditPoints="1" noAdjustHandles="1" noChangeArrowheads="1" noChangeShapeType="1" noTextEdit="1"/>
              </p:cNvSpPr>
              <p:nvPr/>
            </p:nvSpPr>
            <p:spPr>
              <a:xfrm>
                <a:off x="3990931" y="3302112"/>
                <a:ext cx="3589444" cy="615553"/>
              </a:xfrm>
              <a:prstGeom prst="rect">
                <a:avLst/>
              </a:prstGeom>
              <a:blipFill>
                <a:blip r:embed="rId4"/>
                <a:stretch>
                  <a:fillRect l="-2551"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24">
                <a:extLst>
                  <a:ext uri="{FF2B5EF4-FFF2-40B4-BE49-F238E27FC236}">
                    <a16:creationId xmlns:a16="http://schemas.microsoft.com/office/drawing/2014/main" id="{4C8E37B7-8DAF-485C-B558-3842DC5778D9}"/>
                  </a:ext>
                </a:extLst>
              </p:cNvPr>
              <p:cNvSpPr txBox="1"/>
              <p:nvPr/>
            </p:nvSpPr>
            <p:spPr>
              <a:xfrm>
                <a:off x="3254278" y="4025035"/>
                <a:ext cx="5217559"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𝑏𝑒𝑐𝑎𝑢𝑠𝑒</m:t>
                      </m:r>
                      <m:r>
                        <a:rPr lang="en-US" sz="2000" b="0" i="1"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𝑉𝐺</m:t>
                          </m:r>
                        </m:sub>
                      </m:sSub>
                      <m:r>
                        <a:rPr lang="en-US" sz="2000" i="1">
                          <a:latin typeface="Cambria Math" panose="02040503050406030204" pitchFamily="18" charset="0"/>
                        </a:rPr>
                        <m:t>=</m:t>
                      </m:r>
                      <m:r>
                        <a:rPr lang="en-US" sz="2000" i="1">
                          <a:latin typeface="Cambria Math" panose="02040503050406030204" pitchFamily="18" charset="0"/>
                        </a:rPr>
                        <m:t>𝑐𝑜𝑛𝑠𝑡</m:t>
                      </m:r>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𝐿𝐸𝐴𝐾</m:t>
                          </m:r>
                        </m:sub>
                      </m:sSub>
                      <m:r>
                        <a:rPr lang="en-US" sz="2000" b="0" i="1" smtClean="0">
                          <a:latin typeface="Cambria Math" panose="02040503050406030204" pitchFamily="18" charset="0"/>
                        </a:rPr>
                        <m:t>=0, </m:t>
                      </m:r>
                      <m:r>
                        <a:rPr lang="en-US" sz="2000" i="1">
                          <a:latin typeface="Cambria Math" panose="02040503050406030204" pitchFamily="18" charset="0"/>
                        </a:rPr>
                        <m:t>𝑎𝑛𝑑</m:t>
                      </m:r>
                      <m:r>
                        <a:rPr lang="en-US" sz="2000" b="0" i="1" smtClean="0">
                          <a:latin typeface="Cambria Math" panose="02040503050406030204" pitchFamily="18" charset="0"/>
                        </a:rPr>
                        <m:t>,</m:t>
                      </m:r>
                      <m:r>
                        <a:rPr lang="en-US" sz="2000" i="1">
                          <a:latin typeface="Cambria Math" panose="02040503050406030204" pitchFamily="18" charset="0"/>
                        </a:rPr>
                        <m:t> </m:t>
                      </m:r>
                      <m:r>
                        <a:rPr lang="en-US" sz="2000" b="0" i="1" smtClean="0">
                          <a:latin typeface="Cambria Math" panose="02040503050406030204" pitchFamily="18" charset="0"/>
                        </a:rPr>
                        <m:t> </m:t>
                      </m:r>
                      <m:r>
                        <a:rPr lang="en-US" sz="2000" i="1">
                          <a:latin typeface="Cambria Math" panose="02040503050406030204" pitchFamily="18" charset="0"/>
                        </a:rPr>
                        <m:t>𝑖𝑓</m:t>
                      </m:r>
                      <m:r>
                        <a:rPr lang="en-US" sz="2000" i="1">
                          <a:latin typeface="Cambria Math" panose="02040503050406030204" pitchFamily="18" charset="0"/>
                        </a:rPr>
                        <m:t> </m:t>
                      </m:r>
                      <m:r>
                        <a:rPr lang="en-US" sz="2000" i="1">
                          <a:latin typeface="Cambria Math" panose="02040503050406030204" pitchFamily="18" charset="0"/>
                        </a:rPr>
                        <m:t>𝑡h𝑒𝑟𝑒</m:t>
                      </m:r>
                      <m:r>
                        <a:rPr lang="en-US" sz="2000" i="1">
                          <a:latin typeface="Cambria Math" panose="02040503050406030204" pitchFamily="18" charset="0"/>
                        </a:rPr>
                        <m:t> </m:t>
                      </m:r>
                      <m:r>
                        <a:rPr lang="en-US" sz="2000" i="1">
                          <a:latin typeface="Cambria Math" panose="02040503050406030204" pitchFamily="18" charset="0"/>
                        </a:rPr>
                        <m:t>𝑖𝑠</m:t>
                      </m:r>
                      <m:r>
                        <a:rPr lang="en-US" sz="2000" i="1">
                          <a:latin typeface="Cambria Math" panose="02040503050406030204" pitchFamily="18" charset="0"/>
                        </a:rPr>
                        <m:t> </m:t>
                      </m:r>
                      <m:r>
                        <a:rPr lang="en-US" sz="2000" i="1">
                          <a:latin typeface="Cambria Math" panose="02040503050406030204" pitchFamily="18" charset="0"/>
                        </a:rPr>
                        <m:t>𝑛𝑜</m:t>
                      </m:r>
                      <m:r>
                        <a:rPr lang="en-US" sz="2000" i="1">
                          <a:latin typeface="Cambria Math" panose="02040503050406030204" pitchFamily="18" charset="0"/>
                        </a:rPr>
                        <m:t> </m:t>
                      </m:r>
                      <m:r>
                        <a:rPr lang="en-US" sz="2000" b="0" i="1" smtClean="0">
                          <a:latin typeface="Cambria Math" panose="02040503050406030204" pitchFamily="18" charset="0"/>
                        </a:rPr>
                        <m:t>𝑖𝑛𝑝𝑢𝑡</m:t>
                      </m:r>
                      <m:r>
                        <a:rPr lang="en-US" sz="2000" b="0" i="1" smtClean="0">
                          <a:latin typeface="Cambria Math" panose="02040503050406030204" pitchFamily="18" charset="0"/>
                        </a:rPr>
                        <m:t> </m:t>
                      </m:r>
                      <m:r>
                        <a:rPr lang="en-US" sz="2000" i="1">
                          <a:latin typeface="Cambria Math" panose="02040503050406030204" pitchFamily="18" charset="0"/>
                        </a:rPr>
                        <m:t>𝑠𝑖𝑔𝑛𝑎𝑙</m:t>
                      </m:r>
                      <m:r>
                        <a:rPr lang="en-US" sz="2000" i="1">
                          <a:latin typeface="Cambria Math" panose="02040503050406030204" pitchFamily="18" charset="0"/>
                        </a:rPr>
                        <m:t>, </m:t>
                      </m:r>
                      <m:r>
                        <a:rPr lang="en-US" sz="2000" i="1">
                          <a:latin typeface="Cambria Math" panose="02040503050406030204" pitchFamily="18" charset="0"/>
                        </a:rPr>
                        <m:t>𝑡h𝑒𝑛</m:t>
                      </m:r>
                      <m:r>
                        <a:rPr lang="en-US" sz="2000" b="0" i="1" smtClean="0">
                          <a:latin typeface="Cambria Math" panose="02040503050406030204" pitchFamily="18" charset="0"/>
                        </a:rPr>
                        <m:t>: </m:t>
                      </m:r>
                    </m:oMath>
                  </m:oMathPara>
                </a14:m>
                <a:endParaRPr lang="en-US" sz="20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𝐺𝑆</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𝐺𝑆</m:t>
                          </m:r>
                          <m:r>
                            <a:rPr lang="en-US" sz="2000" b="0" i="1" smtClean="0">
                              <a:latin typeface="Cambria Math" panose="02040503050406030204" pitchFamily="18" charset="0"/>
                            </a:rPr>
                            <m:t>2</m:t>
                          </m:r>
                        </m:sub>
                      </m:sSub>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𝑆𝐶𝐹𝐸𝑇</m:t>
                          </m:r>
                          <m:r>
                            <a:rPr lang="en-US" sz="2000" b="0" i="1" smtClean="0">
                              <a:latin typeface="Cambria Math" panose="02040503050406030204" pitchFamily="18" charset="0"/>
                            </a:rPr>
                            <m:t> </m:t>
                          </m:r>
                        </m:sub>
                      </m:sSub>
                      <m:r>
                        <a:rPr lang="en-US" sz="2000" b="0" i="1" smtClean="0">
                          <a:latin typeface="Cambria Math" panose="02040503050406030204" pitchFamily="18" charset="0"/>
                        </a:rPr>
                        <m:t>=</m:t>
                      </m:r>
                      <m:r>
                        <a:rPr lang="en-US" sz="2000" b="0" i="1" smtClean="0">
                          <a:latin typeface="Cambria Math" panose="02040503050406030204" pitchFamily="18" charset="0"/>
                        </a:rPr>
                        <m:t>𝑐𝑜𝑛𝑠𝑡</m:t>
                      </m:r>
                      <m:r>
                        <a:rPr lang="en-US" sz="2000" b="0" i="1" smtClean="0">
                          <a:latin typeface="Cambria Math" panose="02040503050406030204" pitchFamily="18" charset="0"/>
                        </a:rPr>
                        <m:t>. </m:t>
                      </m:r>
                    </m:oMath>
                  </m:oMathPara>
                </a14:m>
                <a:endParaRPr lang="en-US" sz="2000" dirty="0"/>
              </a:p>
            </p:txBody>
          </p:sp>
        </mc:Choice>
        <mc:Fallback xmlns="">
          <p:sp>
            <p:nvSpPr>
              <p:cNvPr id="33" name="TextBox 24">
                <a:extLst>
                  <a:ext uri="{FF2B5EF4-FFF2-40B4-BE49-F238E27FC236}">
                    <a16:creationId xmlns:a16="http://schemas.microsoft.com/office/drawing/2014/main" id="{4C8E37B7-8DAF-485C-B558-3842DC5778D9}"/>
                  </a:ext>
                </a:extLst>
              </p:cNvPr>
              <p:cNvSpPr txBox="1">
                <a:spLocks noRot="1" noChangeAspect="1" noMove="1" noResize="1" noEditPoints="1" noAdjustHandles="1" noChangeArrowheads="1" noChangeShapeType="1" noTextEdit="1"/>
              </p:cNvSpPr>
              <p:nvPr/>
            </p:nvSpPr>
            <p:spPr>
              <a:xfrm>
                <a:off x="3254278" y="4025035"/>
                <a:ext cx="5217559" cy="923330"/>
              </a:xfrm>
              <a:prstGeom prst="rect">
                <a:avLst/>
              </a:prstGeom>
              <a:blipFill>
                <a:blip r:embed="rId5"/>
                <a:stretch>
                  <a:fillRect l="-1752" b="-4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4">
                <a:extLst>
                  <a:ext uri="{FF2B5EF4-FFF2-40B4-BE49-F238E27FC236}">
                    <a16:creationId xmlns:a16="http://schemas.microsoft.com/office/drawing/2014/main" id="{D8C5E95A-0F5C-40A2-8B77-88067180EC03}"/>
                  </a:ext>
                </a:extLst>
              </p:cNvPr>
              <p:cNvSpPr txBox="1"/>
              <p:nvPr/>
            </p:nvSpPr>
            <p:spPr>
              <a:xfrm>
                <a:off x="3145901" y="5032110"/>
                <a:ext cx="5851342"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𝑎𝑠</m:t>
                      </m:r>
                      <m:r>
                        <a:rPr lang="en-US" sz="2000" b="0" i="1" smtClean="0">
                          <a:latin typeface="Cambria Math" panose="02040503050406030204" pitchFamily="18" charset="0"/>
                        </a:rPr>
                        <m:t> </m:t>
                      </m:r>
                      <m:r>
                        <a:rPr lang="en-US" sz="2000" b="0" i="1" smtClean="0">
                          <a:latin typeface="Cambria Math" panose="02040503050406030204" pitchFamily="18" charset="0"/>
                        </a:rPr>
                        <m:t>𝑡𝑟𝑎𝑛𝑠𝑖𝑠𝑡𝑜𝑟𝑠</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 </m:t>
                      </m:r>
                      <m:r>
                        <a:rPr lang="en-US" sz="2000" b="0" i="1" smtClean="0">
                          <a:latin typeface="Cambria Math" panose="02040503050406030204" pitchFamily="18" charset="0"/>
                        </a:rPr>
                        <m:t>𝑐𝑜𝑛𝑣𝑒𝑦</m:t>
                      </m:r>
                      <m:r>
                        <a:rPr lang="en-US" sz="2000" b="0" i="1" smtClean="0">
                          <a:latin typeface="Cambria Math" panose="02040503050406030204" pitchFamily="18" charset="0"/>
                        </a:rPr>
                        <m:t> </m:t>
                      </m:r>
                      <m:r>
                        <a:rPr lang="en-US" sz="2000" b="0" i="1" smtClean="0">
                          <a:latin typeface="Cambria Math" panose="02040503050406030204" pitchFamily="18" charset="0"/>
                        </a:rPr>
                        <m:t>𝑡h𝑒</m:t>
                      </m:r>
                      <m:r>
                        <a:rPr lang="en-US" sz="2000" b="0" i="1" smtClean="0">
                          <a:latin typeface="Cambria Math" panose="02040503050406030204" pitchFamily="18" charset="0"/>
                        </a:rPr>
                        <m:t> </m:t>
                      </m:r>
                      <m:r>
                        <a:rPr lang="en-US" sz="2000" b="0" i="1" smtClean="0">
                          <a:latin typeface="Cambria Math" panose="02040503050406030204" pitchFamily="18" charset="0"/>
                        </a:rPr>
                        <m:t>𝑠𝑎𝑚𝑒</m:t>
                      </m:r>
                      <m:r>
                        <a:rPr lang="en-US" sz="2000" b="0" i="1" smtClean="0">
                          <a:latin typeface="Cambria Math" panose="02040503050406030204" pitchFamily="18" charset="0"/>
                        </a:rPr>
                        <m:t> </m:t>
                      </m:r>
                      <m:r>
                        <a:rPr lang="en-US" sz="2000" b="0" i="1" smtClean="0">
                          <a:latin typeface="Cambria Math" panose="02040503050406030204" pitchFamily="18" charset="0"/>
                        </a:rPr>
                        <m:t>𝑐𝑢𝑟𝑟𝑒𝑛𝑡</m:t>
                      </m:r>
                    </m:oMath>
                    <m:oMath xmlns:m="http://schemas.openxmlformats.org/officeDocument/2006/math">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𝐵𝐼𝐴𝑆</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𝑂𝑈𝑇</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𝑉𝐺</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𝐷𝑆</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𝐺𝑆</m:t>
                          </m:r>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𝐺𝑆</m:t>
                          </m:r>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𝐷𝑆</m:t>
                          </m:r>
                          <m:r>
                            <a:rPr lang="en-US" sz="2000" i="1">
                              <a:latin typeface="Cambria Math" panose="02040503050406030204" pitchFamily="18" charset="0"/>
                            </a:rPr>
                            <m:t>1</m:t>
                          </m:r>
                        </m:sub>
                      </m:sSub>
                      <m:r>
                        <a:rPr lang="en-US" sz="2000" b="0" i="1" smtClean="0">
                          <a:latin typeface="Cambria Math" panose="02040503050406030204" pitchFamily="18" charset="0"/>
                        </a:rPr>
                        <m:t>,</m:t>
                      </m:r>
                    </m:oMath>
                  </m:oMathPara>
                </a14:m>
                <a:endParaRPr lang="en-US" sz="20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𝑟𝑒𝑠𝑢𝑙𝑡𝑖𝑛𝑔</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𝑖𝑛</m:t>
                      </m:r>
                      <m:r>
                        <a:rPr lang="en-US" sz="2000" b="0" i="1" smtClean="0">
                          <a:latin typeface="Cambria Math" panose="02040503050406030204" pitchFamily="18" charset="0"/>
                          <a:ea typeface="Cambria Math" panose="02040503050406030204" pitchFamily="18" charset="0"/>
                        </a:rPr>
                        <m:t> </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𝑽</m:t>
                          </m:r>
                        </m:e>
                        <m:sub>
                          <m:r>
                            <a:rPr lang="en-US" sz="2000" b="1" i="1" smtClean="0">
                              <a:latin typeface="Cambria Math" panose="02040503050406030204" pitchFamily="18" charset="0"/>
                              <a:ea typeface="Cambria Math" panose="02040503050406030204" pitchFamily="18" charset="0"/>
                            </a:rPr>
                            <m:t>𝑶𝑼𝑻</m:t>
                          </m:r>
                        </m:sub>
                      </m:sSub>
                      <m:r>
                        <a:rPr lang="en-US" sz="2000" b="1" i="1" smtClean="0">
                          <a:latin typeface="Cambria Math" panose="02040503050406030204" pitchFamily="18" charset="0"/>
                          <a:ea typeface="Cambria Math" panose="02040503050406030204" pitchFamily="18" charset="0"/>
                        </a:rPr>
                        <m:t>=</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𝑽</m:t>
                          </m:r>
                        </m:e>
                        <m:sub>
                          <m:r>
                            <a:rPr lang="en-US" sz="2000" b="1" i="1" smtClean="0">
                              <a:latin typeface="Cambria Math" panose="02040503050406030204" pitchFamily="18" charset="0"/>
                              <a:ea typeface="Cambria Math" panose="02040503050406030204" pitchFamily="18" charset="0"/>
                            </a:rPr>
                            <m:t>𝑽𝑮</m:t>
                          </m:r>
                        </m:sub>
                      </m:sSub>
                      <m:r>
                        <a:rPr lang="en-US" sz="2000" b="1" i="1" smtClean="0">
                          <a:latin typeface="Cambria Math" panose="02040503050406030204" pitchFamily="18" charset="0"/>
                          <a:ea typeface="Cambria Math" panose="02040503050406030204" pitchFamily="18" charset="0"/>
                        </a:rPr>
                        <m:t>, </m:t>
                      </m:r>
                      <m:r>
                        <a:rPr lang="en-US" sz="2000" b="1" i="1" smtClean="0">
                          <a:latin typeface="Cambria Math" panose="02040503050406030204" pitchFamily="18" charset="0"/>
                          <a:ea typeface="Cambria Math" panose="02040503050406030204" pitchFamily="18" charset="0"/>
                        </a:rPr>
                        <m:t>𝒂𝒏𝒅</m:t>
                      </m:r>
                      <m:r>
                        <a:rPr lang="en-US" sz="2000" b="1" i="1" smtClean="0">
                          <a:latin typeface="Cambria Math" panose="02040503050406030204" pitchFamily="18" charset="0"/>
                          <a:ea typeface="Cambria Math" panose="02040503050406030204" pitchFamily="18" charset="0"/>
                        </a:rPr>
                        <m:t> </m:t>
                      </m:r>
                      <m:sSub>
                        <m:sSubPr>
                          <m:ctrlPr>
                            <a:rPr lang="en-US"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𝑽</m:t>
                          </m:r>
                        </m:e>
                        <m:sub>
                          <m:r>
                            <a:rPr lang="en-US" sz="2000" b="1" i="1" smtClean="0">
                              <a:latin typeface="Cambria Math" panose="02040503050406030204" pitchFamily="18" charset="0"/>
                              <a:ea typeface="Cambria Math" panose="02040503050406030204" pitchFamily="18" charset="0"/>
                            </a:rPr>
                            <m:t>𝑫𝑺</m:t>
                          </m:r>
                          <m:r>
                            <a:rPr lang="en-US" sz="2000" b="1" i="1" smtClean="0">
                              <a:latin typeface="Cambria Math" panose="02040503050406030204" pitchFamily="18" charset="0"/>
                              <a:ea typeface="Cambria Math" panose="02040503050406030204" pitchFamily="18" charset="0"/>
                            </a:rPr>
                            <m:t>𝟏</m:t>
                          </m:r>
                        </m:sub>
                      </m:sSub>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𝟎</m:t>
                      </m:r>
                    </m:oMath>
                  </m:oMathPara>
                </a14:m>
                <a:endParaRPr lang="en-US" sz="2000" b="1" dirty="0"/>
              </a:p>
            </p:txBody>
          </p:sp>
        </mc:Choice>
        <mc:Fallback xmlns="">
          <p:sp>
            <p:nvSpPr>
              <p:cNvPr id="34" name="TextBox 24">
                <a:extLst>
                  <a:ext uri="{FF2B5EF4-FFF2-40B4-BE49-F238E27FC236}">
                    <a16:creationId xmlns:a16="http://schemas.microsoft.com/office/drawing/2014/main" id="{D8C5E95A-0F5C-40A2-8B77-88067180EC03}"/>
                  </a:ext>
                </a:extLst>
              </p:cNvPr>
              <p:cNvSpPr txBox="1">
                <a:spLocks noRot="1" noChangeAspect="1" noMove="1" noResize="1" noEditPoints="1" noAdjustHandles="1" noChangeArrowheads="1" noChangeShapeType="1" noTextEdit="1"/>
              </p:cNvSpPr>
              <p:nvPr/>
            </p:nvSpPr>
            <p:spPr>
              <a:xfrm>
                <a:off x="3145901" y="5032110"/>
                <a:ext cx="5851342" cy="923330"/>
              </a:xfrm>
              <a:prstGeom prst="rect">
                <a:avLst/>
              </a:prstGeom>
              <a:blipFill>
                <a:blip r:embed="rId6"/>
                <a:stretch>
                  <a:fillRect l="-1979" r="-1563" b="-11842"/>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0C1A200B-CB95-4D65-9BA9-9A0141E54D93}"/>
              </a:ext>
            </a:extLst>
          </p:cNvPr>
          <p:cNvSpPr txBox="1"/>
          <p:nvPr/>
        </p:nvSpPr>
        <p:spPr>
          <a:xfrm>
            <a:off x="799220" y="6091516"/>
            <a:ext cx="8771769" cy="560153"/>
          </a:xfrm>
          <a:prstGeom prst="rect">
            <a:avLst/>
          </a:prstGeom>
          <a:noFill/>
        </p:spPr>
        <p:txBody>
          <a:bodyPr wrap="square" rtlCol="0">
            <a:spAutoFit/>
          </a:bodyPr>
          <a:lstStyle/>
          <a:p>
            <a:pPr defTabSz="817013" eaLnBrk="0" hangingPunct="0">
              <a:lnSpc>
                <a:spcPct val="95000"/>
              </a:lnSpc>
            </a:pP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 in real conditions, V</a:t>
            </a:r>
            <a:r>
              <a:rPr lang="en-US" sz="1600" baseline="-25000" dirty="0">
                <a:solidFill>
                  <a:srgbClr val="0070C0"/>
                </a:solidFill>
                <a:latin typeface="Tahoma" panose="020B0604030504040204" pitchFamily="34" charset="0"/>
                <a:ea typeface="Tahoma" panose="020B0604030504040204" pitchFamily="34" charset="0"/>
                <a:cs typeface="Tahoma" panose="020B0604030504040204" pitchFamily="34" charset="0"/>
              </a:rPr>
              <a:t>DS1</a:t>
            </a: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 is only close to “0”, nevertheless transistor M</a:t>
            </a:r>
            <a:r>
              <a:rPr lang="en-US" sz="1600" baseline="-25000" dirty="0">
                <a:solidFill>
                  <a:srgbClr val="0070C0"/>
                </a:solidFill>
                <a:latin typeface="Tahoma" panose="020B0604030504040204" pitchFamily="34" charset="0"/>
                <a:ea typeface="Tahoma" panose="020B0604030504040204" pitchFamily="34" charset="0"/>
                <a:cs typeface="Tahoma" panose="020B0604030504040204" pitchFamily="34" charset="0"/>
              </a:rPr>
              <a:t>1</a:t>
            </a: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 act as diode-connected, providing minimal voltage drop across and external voltage bias on its gate is not required</a:t>
            </a:r>
          </a:p>
        </p:txBody>
      </p:sp>
      <p:grpSp>
        <p:nvGrpSpPr>
          <p:cNvPr id="36" name="Group 35">
            <a:extLst>
              <a:ext uri="{FF2B5EF4-FFF2-40B4-BE49-F238E27FC236}">
                <a16:creationId xmlns:a16="http://schemas.microsoft.com/office/drawing/2014/main" id="{203EB7B2-3A96-42EA-B9EB-7BECAE2ABAD8}"/>
              </a:ext>
            </a:extLst>
          </p:cNvPr>
          <p:cNvGrpSpPr/>
          <p:nvPr/>
        </p:nvGrpSpPr>
        <p:grpSpPr>
          <a:xfrm>
            <a:off x="10109434" y="1286497"/>
            <a:ext cx="1872278" cy="646331"/>
            <a:chOff x="10194370" y="714361"/>
            <a:chExt cx="1872278" cy="646331"/>
          </a:xfrm>
        </p:grpSpPr>
        <p:sp>
          <p:nvSpPr>
            <p:cNvPr id="37" name="TextBox 36">
              <a:extLst>
                <a:ext uri="{FF2B5EF4-FFF2-40B4-BE49-F238E27FC236}">
                  <a16:creationId xmlns:a16="http://schemas.microsoft.com/office/drawing/2014/main" id="{9C21BEAB-99F6-49E6-B5A0-C1DFC230676B}"/>
                </a:ext>
              </a:extLst>
            </p:cNvPr>
            <p:cNvSpPr txBox="1"/>
            <p:nvPr/>
          </p:nvSpPr>
          <p:spPr>
            <a:xfrm>
              <a:off x="10194370" y="714361"/>
              <a:ext cx="1872278" cy="646331"/>
            </a:xfrm>
            <a:prstGeom prst="rect">
              <a:avLst/>
            </a:prstGeom>
            <a:noFill/>
          </p:spPr>
          <p:txBody>
            <a:bodyPr wrap="square" rtlCol="0">
              <a:spAutoFit/>
            </a:bodyPr>
            <a:lstStyle/>
            <a:p>
              <a:pPr algn="ctr"/>
              <a:r>
                <a:rPr lang="en-US" dirty="0"/>
                <a:t>all shown for holes</a:t>
              </a:r>
            </a:p>
          </p:txBody>
        </p:sp>
        <p:sp>
          <p:nvSpPr>
            <p:cNvPr id="38" name="Rectangle: Rounded Corners 37">
              <a:extLst>
                <a:ext uri="{FF2B5EF4-FFF2-40B4-BE49-F238E27FC236}">
                  <a16:creationId xmlns:a16="http://schemas.microsoft.com/office/drawing/2014/main" id="{4F090EB3-B9F6-48AA-A8FE-A1B3FBE71FA1}"/>
                </a:ext>
              </a:extLst>
            </p:cNvPr>
            <p:cNvSpPr/>
            <p:nvPr/>
          </p:nvSpPr>
          <p:spPr>
            <a:xfrm>
              <a:off x="10402838" y="776632"/>
              <a:ext cx="1480262" cy="5269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DEF65AD8-BC0B-F608-F759-864420467F39}"/>
              </a:ext>
            </a:extLst>
          </p:cNvPr>
          <p:cNvSpPr txBox="1">
            <a:spLocks/>
          </p:cNvSpPr>
          <p:nvPr/>
        </p:nvSpPr>
        <p:spPr>
          <a:xfrm>
            <a:off x="308774" y="-11437"/>
            <a:ext cx="11049000" cy="817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3600" dirty="0">
                <a:solidFill>
                  <a:schemeClr val="accent5"/>
                </a:solidFill>
              </a:rPr>
              <a:t>New CSA concept</a:t>
            </a:r>
          </a:p>
        </p:txBody>
      </p:sp>
      <p:sp>
        <p:nvSpPr>
          <p:cNvPr id="7" name="TextBox 6">
            <a:extLst>
              <a:ext uri="{FF2B5EF4-FFF2-40B4-BE49-F238E27FC236}">
                <a16:creationId xmlns:a16="http://schemas.microsoft.com/office/drawing/2014/main" id="{5AC04A1D-4B2F-6F13-F5D5-0D2257F34C00}"/>
              </a:ext>
            </a:extLst>
          </p:cNvPr>
          <p:cNvSpPr txBox="1"/>
          <p:nvPr/>
        </p:nvSpPr>
        <p:spPr>
          <a:xfrm>
            <a:off x="242247" y="734778"/>
            <a:ext cx="11808104" cy="369332"/>
          </a:xfrm>
          <a:prstGeom prst="rect">
            <a:avLst/>
          </a:prstGeom>
          <a:noFill/>
        </p:spPr>
        <p:txBody>
          <a:bodyPr wrap="none" rtlCol="0">
            <a:spAutoFit/>
          </a:bodyPr>
          <a:lstStyle/>
          <a:p>
            <a:r>
              <a:rPr lang="en-US" dirty="0"/>
              <a:t>Solution with SCFET which enables: 1) I</a:t>
            </a:r>
            <a:r>
              <a:rPr lang="en-US" baseline="-25000" dirty="0"/>
              <a:t>LEAK </a:t>
            </a:r>
            <a:r>
              <a:rPr lang="en-US" dirty="0"/>
              <a:t>compensation, 3) Easy handling bias FB network, 3) p-z configuration</a:t>
            </a:r>
            <a:r>
              <a:rPr lang="en-US" baseline="-25000" dirty="0"/>
              <a:t> </a:t>
            </a:r>
          </a:p>
        </p:txBody>
      </p:sp>
      <p:sp>
        <p:nvSpPr>
          <p:cNvPr id="8" name="Rectangle 7">
            <a:extLst>
              <a:ext uri="{FF2B5EF4-FFF2-40B4-BE49-F238E27FC236}">
                <a16:creationId xmlns:a16="http://schemas.microsoft.com/office/drawing/2014/main" id="{89E74138-FF09-46DB-1E57-CC1E3A3AA3A8}"/>
              </a:ext>
            </a:extLst>
          </p:cNvPr>
          <p:cNvSpPr/>
          <p:nvPr/>
        </p:nvSpPr>
        <p:spPr>
          <a:xfrm>
            <a:off x="8304475" y="1875759"/>
            <a:ext cx="3534252" cy="2785458"/>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423975"/>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 id="{1E50E555-00B6-2147-91A8-A2CEA3515EB8}" vid="{2E9CFCAC-53E9-4D4D-AE1F-381DB7BC78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AADD7980F7EF4E86EEBDC4EA887007" ma:contentTypeVersion="10" ma:contentTypeDescription="Create a new document." ma:contentTypeScope="" ma:versionID="135752e12beb51fb4e3ef39af3f92e17">
  <xsd:schema xmlns:xsd="http://www.w3.org/2001/XMLSchema" xmlns:xs="http://www.w3.org/2001/XMLSchema" xmlns:p="http://schemas.microsoft.com/office/2006/metadata/properties" xmlns:ns3="4d676c88-2d1f-4070-87a0-abf9b57c702c" xmlns:ns4="29a176dd-81aa-4f1b-9d47-de21cb3ea305" targetNamespace="http://schemas.microsoft.com/office/2006/metadata/properties" ma:root="true" ma:fieldsID="a37936f6efae9490da5a53aa492fa7a3" ns3:_="" ns4:_="">
    <xsd:import namespace="4d676c88-2d1f-4070-87a0-abf9b57c702c"/>
    <xsd:import namespace="29a176dd-81aa-4f1b-9d47-de21cb3ea30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76c88-2d1f-4070-87a0-abf9b57c702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a176dd-81aa-4f1b-9d47-de21cb3ea30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C9B855-A692-475B-AABB-B1098B4A748F}">
  <ds:schemaRefs>
    <ds:schemaRef ds:uri="http://schemas.microsoft.com/sharepoint/v3/contenttype/forms"/>
  </ds:schemaRefs>
</ds:datastoreItem>
</file>

<file path=customXml/itemProps2.xml><?xml version="1.0" encoding="utf-8"?>
<ds:datastoreItem xmlns:ds="http://schemas.openxmlformats.org/officeDocument/2006/customXml" ds:itemID="{C3868260-D3FC-4B52-A5A0-141F657F57DF}">
  <ds:schemaRefs>
    <ds:schemaRef ds:uri="29a176dd-81aa-4f1b-9d47-de21cb3ea305"/>
    <ds:schemaRef ds:uri="4d676c88-2d1f-4070-87a0-abf9b57c70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4FE6C9-A60C-40A6-A6CA-057FEEABD978}">
  <ds:schemaRefs>
    <ds:schemaRef ds:uri="http://purl.org/dc/elements/1.1/"/>
    <ds:schemaRef ds:uri="http://schemas.microsoft.com/office/2006/metadata/properties"/>
    <ds:schemaRef ds:uri="http://purl.org/dc/terms/"/>
    <ds:schemaRef ds:uri="http://www.w3.org/XML/1998/namespace"/>
    <ds:schemaRef ds:uri="29a176dd-81aa-4f1b-9d47-de21cb3ea305"/>
    <ds:schemaRef ds:uri="http://schemas.microsoft.com/office/2006/documentManagement/types"/>
    <ds:schemaRef ds:uri="4d676c88-2d1f-4070-87a0-abf9b57c702c"/>
    <ds:schemaRef ds:uri="http://schemas.openxmlformats.org/package/2006/metadata/core-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BNL_PPT_Template_2021_Widescreen_Compressed</Template>
  <TotalTime>8534</TotalTime>
  <Words>3637</Words>
  <Application>Microsoft Office PowerPoint</Application>
  <PresentationFormat>Widescreen</PresentationFormat>
  <Paragraphs>498</Paragraphs>
  <Slides>41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Arial  </vt:lpstr>
      <vt:lpstr>Calibri</vt:lpstr>
      <vt:lpstr>Cambria Math</vt:lpstr>
      <vt:lpstr>MS Shell Dlg 2</vt:lpstr>
      <vt:lpstr>Symbol</vt:lpstr>
      <vt:lpstr>Tahoma</vt:lpstr>
      <vt:lpstr>Wingdings</vt:lpstr>
      <vt:lpstr>Wingdings 3</vt:lpstr>
      <vt:lpstr>BNL</vt:lpstr>
      <vt:lpstr>Pixel detector with built-in signal processing and bandwidth-efficient data transmission</vt:lpstr>
      <vt:lpstr>PowerPoint Presentation</vt:lpstr>
      <vt:lpstr>Generic readout chain for spectroscopic pixel detector</vt:lpstr>
      <vt:lpstr>As example: HEXID ASIC</vt:lpstr>
      <vt:lpstr>HEXID ASIC: </vt:lpstr>
      <vt:lpstr>HEXID Architecture</vt:lpstr>
      <vt:lpstr>CSA: Charge Sensitive Amplifier  </vt:lpstr>
      <vt:lpstr>CSA criteria of choice</vt:lpstr>
      <vt:lpstr>PowerPoint Presentation</vt:lpstr>
      <vt:lpstr>PowerPoint Presentation</vt:lpstr>
      <vt:lpstr>CSA in simulation</vt:lpstr>
      <vt:lpstr>Shaping Filter with Baseline Adjustment  </vt:lpstr>
      <vt:lpstr>PowerPoint Presentation</vt:lpstr>
      <vt:lpstr>PowerPoint Presentation</vt:lpstr>
      <vt:lpstr>PowerPoint Presentation</vt:lpstr>
      <vt:lpstr>Correct ENC reporting</vt:lpstr>
      <vt:lpstr>PowerPoint Presentation</vt:lpstr>
      <vt:lpstr>S/H and readout sequencing</vt:lpstr>
      <vt:lpstr>Common Source S/H and Readout Interface</vt:lpstr>
      <vt:lpstr>S/H readout sequence</vt:lpstr>
      <vt:lpstr>S/H readout sequence</vt:lpstr>
      <vt:lpstr>S/H readout sequence</vt:lpstr>
      <vt:lpstr>Sparsified readout </vt:lpstr>
      <vt:lpstr>EDWARD:  Event Driven with Access and Reset Decoder</vt:lpstr>
      <vt:lpstr>HEXID demonstrator 8x8 pixels</vt:lpstr>
      <vt:lpstr>PowerPoint Presentation</vt:lpstr>
      <vt:lpstr>PowerPoint Presentation</vt:lpstr>
      <vt:lpstr>PowerPoint Presentation</vt:lpstr>
      <vt:lpstr>Summary</vt:lpstr>
      <vt:lpstr>PowerPoint Presentation</vt:lpstr>
      <vt:lpstr>Thanks for your attention</vt:lpstr>
      <vt:lpstr>BACK-UP</vt:lpstr>
      <vt:lpstr>Commonly used CSA concepts with ILEAK compensation and with p-z cancellation</vt:lpstr>
      <vt:lpstr>New CSA concept with ILEAK compensation and with p-z cancellation</vt:lpstr>
      <vt:lpstr>Charge gain maximization through cascading</vt:lpstr>
      <vt:lpstr>PowerPoint Presentation</vt:lpstr>
      <vt:lpstr>SENSOR &amp; ASIC FLOORPLAN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Pdevelopment of Readou ASIC for X-ray sensors</dc:title>
  <dc:subject/>
  <dc:creator>Deptuch, Grzegorz</dc:creator>
  <cp:keywords/>
  <dc:description/>
  <cp:lastModifiedBy>Pinaroli, Giovanni</cp:lastModifiedBy>
  <cp:revision>4</cp:revision>
  <cp:lastPrinted>2022-09-12T13:51:44Z</cp:lastPrinted>
  <dcterms:created xsi:type="dcterms:W3CDTF">2022-02-23T19:14:59Z</dcterms:created>
  <dcterms:modified xsi:type="dcterms:W3CDTF">2023-06-11T21:54:05Z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0x010100B5AADD7980F7EF4E86EEBDC4EA887007</vt:lpwstr>
  </property>
</Properties>
</file>