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7" r:id="rId2"/>
    <p:sldMasterId id="2147483865" r:id="rId3"/>
    <p:sldMasterId id="2147483900" r:id="rId4"/>
    <p:sldMasterId id="2147483936" r:id="rId5"/>
    <p:sldMasterId id="2147483966" r:id="rId6"/>
    <p:sldMasterId id="2147483978" r:id="rId7"/>
    <p:sldMasterId id="2147483993" r:id="rId8"/>
    <p:sldMasterId id="2147483998" r:id="rId9"/>
    <p:sldMasterId id="2147484010" r:id="rId10"/>
    <p:sldMasterId id="2147484026" r:id="rId11"/>
  </p:sldMasterIdLst>
  <p:notesMasterIdLst>
    <p:notesMasterId r:id="rId31"/>
  </p:notesMasterIdLst>
  <p:sldIdLst>
    <p:sldId id="2919" r:id="rId12"/>
    <p:sldId id="275" r:id="rId13"/>
    <p:sldId id="437" r:id="rId14"/>
    <p:sldId id="436" r:id="rId15"/>
    <p:sldId id="442" r:id="rId16"/>
    <p:sldId id="459" r:id="rId17"/>
    <p:sldId id="5330" r:id="rId18"/>
    <p:sldId id="263" r:id="rId19"/>
    <p:sldId id="4527" r:id="rId20"/>
    <p:sldId id="277" r:id="rId21"/>
    <p:sldId id="278" r:id="rId22"/>
    <p:sldId id="292" r:id="rId23"/>
    <p:sldId id="1279" r:id="rId24"/>
    <p:sldId id="1281" r:id="rId25"/>
    <p:sldId id="5331" r:id="rId26"/>
    <p:sldId id="4526" r:id="rId27"/>
    <p:sldId id="4525" r:id="rId28"/>
    <p:sldId id="5329" r:id="rId29"/>
    <p:sldId id="261" r:id="rId3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C377B"/>
    <a:srgbClr val="DDDDDD"/>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8" autoAdjust="0"/>
    <p:restoredTop sz="94660"/>
  </p:normalViewPr>
  <p:slideViewPr>
    <p:cSldViewPr snapToGrid="0" showGuides="1">
      <p:cViewPr varScale="1">
        <p:scale>
          <a:sx n="115" d="100"/>
          <a:sy n="115" d="100"/>
        </p:scale>
        <p:origin x="640" y="200"/>
      </p:cViewPr>
      <p:guideLst>
        <p:guide orient="horz" pos="2137"/>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 Id="rId8" Type="http://schemas.openxmlformats.org/officeDocument/2006/relationships/slideMaster" Target="slideMasters/slideMaster8.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412428-F7CD-4CE1-B4F0-70B19D453E4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3D550DB-1925-4AC0-B8E6-3FCDD2B9594E}">
      <dgm:prSet/>
      <dgm:spPr/>
      <dgm:t>
        <a:bodyPr/>
        <a:lstStyle/>
        <a:p>
          <a:pPr>
            <a:lnSpc>
              <a:spcPct val="100000"/>
            </a:lnSpc>
          </a:pPr>
          <a:r>
            <a:rPr lang="en-US"/>
            <a:t>Participation in FCC through </a:t>
          </a:r>
          <a:r>
            <a:rPr lang="en-US" b="1"/>
            <a:t>MoU and Addenda</a:t>
          </a:r>
          <a:r>
            <a:rPr lang="en-US"/>
            <a:t>.</a:t>
          </a:r>
        </a:p>
      </dgm:t>
    </dgm:pt>
    <dgm:pt modelId="{D852E146-D119-45D3-9B57-C309B49B903D}" type="parTrans" cxnId="{A08C8A1D-43BC-429A-B9E2-5C01B2BDD79C}">
      <dgm:prSet/>
      <dgm:spPr/>
      <dgm:t>
        <a:bodyPr/>
        <a:lstStyle/>
        <a:p>
          <a:endParaRPr lang="en-US"/>
        </a:p>
      </dgm:t>
    </dgm:pt>
    <dgm:pt modelId="{848B9D3A-E956-4E0D-8D2B-187D2267199E}" type="sibTrans" cxnId="{A08C8A1D-43BC-429A-B9E2-5C01B2BDD79C}">
      <dgm:prSet/>
      <dgm:spPr/>
      <dgm:t>
        <a:bodyPr/>
        <a:lstStyle/>
        <a:p>
          <a:endParaRPr lang="en-US"/>
        </a:p>
      </dgm:t>
    </dgm:pt>
    <dgm:pt modelId="{5C7A5E50-D98F-4A86-BECA-BA610F362D53}">
      <dgm:prSet/>
      <dgm:spPr/>
      <dgm:t>
        <a:bodyPr/>
        <a:lstStyle/>
        <a:p>
          <a:pPr>
            <a:lnSpc>
              <a:spcPct val="100000"/>
            </a:lnSpc>
          </a:pPr>
          <a:r>
            <a:rPr lang="en-US"/>
            <a:t>The FCC MoU for the first phase of the study is being </a:t>
          </a:r>
          <a:r>
            <a:rPr lang="en-US" b="1"/>
            <a:t>updated to cover the Feasibility Study</a:t>
          </a:r>
          <a:r>
            <a:rPr lang="en-US"/>
            <a:t>.</a:t>
          </a:r>
        </a:p>
      </dgm:t>
    </dgm:pt>
    <dgm:pt modelId="{C62DC9ED-75F0-4126-9C16-3768F22B915D}" type="parTrans" cxnId="{4DD83C92-AAC9-4625-A7F4-7CC14307F8C2}">
      <dgm:prSet/>
      <dgm:spPr/>
      <dgm:t>
        <a:bodyPr/>
        <a:lstStyle/>
        <a:p>
          <a:endParaRPr lang="en-US"/>
        </a:p>
      </dgm:t>
    </dgm:pt>
    <dgm:pt modelId="{5D7E641A-24BC-4FDB-9448-F7CD382BB6AB}" type="sibTrans" cxnId="{4DD83C92-AAC9-4625-A7F4-7CC14307F8C2}">
      <dgm:prSet/>
      <dgm:spPr/>
      <dgm:t>
        <a:bodyPr/>
        <a:lstStyle/>
        <a:p>
          <a:endParaRPr lang="en-US"/>
        </a:p>
      </dgm:t>
    </dgm:pt>
    <dgm:pt modelId="{3BE4576A-0BD0-4541-A832-A598E54E7A3D}">
      <dgm:prSet/>
      <dgm:spPr/>
      <dgm:t>
        <a:bodyPr/>
        <a:lstStyle/>
        <a:p>
          <a:pPr>
            <a:lnSpc>
              <a:spcPct val="100000"/>
            </a:lnSpc>
          </a:pPr>
          <a:r>
            <a:rPr lang="en-US"/>
            <a:t>The current participating institutes who wish to take part in the Feasibility Study can continue to participate on the basis of the previously signed MoU until the updated MoU is signed.</a:t>
          </a:r>
        </a:p>
      </dgm:t>
    </dgm:pt>
    <dgm:pt modelId="{AD909FF1-493C-4663-BF07-B493F179FFE6}" type="parTrans" cxnId="{31100169-4BBE-4E80-AA36-2E75E8252E2E}">
      <dgm:prSet/>
      <dgm:spPr/>
      <dgm:t>
        <a:bodyPr/>
        <a:lstStyle/>
        <a:p>
          <a:endParaRPr lang="en-US"/>
        </a:p>
      </dgm:t>
    </dgm:pt>
    <dgm:pt modelId="{6464ED52-D07B-42F6-98AF-CE159EAAF029}" type="sibTrans" cxnId="{31100169-4BBE-4E80-AA36-2E75E8252E2E}">
      <dgm:prSet/>
      <dgm:spPr/>
      <dgm:t>
        <a:bodyPr/>
        <a:lstStyle/>
        <a:p>
          <a:endParaRPr lang="en-US"/>
        </a:p>
      </dgm:t>
    </dgm:pt>
    <dgm:pt modelId="{D579D1B3-E8DC-44C4-8317-9AAC44925338}" type="pres">
      <dgm:prSet presAssocID="{0B412428-F7CD-4CE1-B4F0-70B19D453E41}" presName="root" presStyleCnt="0">
        <dgm:presLayoutVars>
          <dgm:dir/>
          <dgm:resizeHandles val="exact"/>
        </dgm:presLayoutVars>
      </dgm:prSet>
      <dgm:spPr/>
    </dgm:pt>
    <dgm:pt modelId="{802872CF-1FA7-4365-B4E9-BA775F2BF80D}" type="pres">
      <dgm:prSet presAssocID="{83D550DB-1925-4AC0-B8E6-3FCDD2B9594E}" presName="compNode" presStyleCnt="0"/>
      <dgm:spPr/>
    </dgm:pt>
    <dgm:pt modelId="{BB0660C1-14DD-4492-8F55-DBAAE37649DE}" type="pres">
      <dgm:prSet presAssocID="{83D550DB-1925-4AC0-B8E6-3FCDD2B9594E}" presName="bgRect" presStyleLbl="bgShp" presStyleIdx="0" presStyleCnt="3"/>
      <dgm:spPr/>
    </dgm:pt>
    <dgm:pt modelId="{6D2210D4-80C0-4C0D-84A4-424BA9C730ED}" type="pres">
      <dgm:prSet presAssocID="{83D550DB-1925-4AC0-B8E6-3FCDD2B959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b Design"/>
        </a:ext>
      </dgm:extLst>
    </dgm:pt>
    <dgm:pt modelId="{B41707FA-82B9-4825-9193-1BB8A87F4929}" type="pres">
      <dgm:prSet presAssocID="{83D550DB-1925-4AC0-B8E6-3FCDD2B9594E}" presName="spaceRect" presStyleCnt="0"/>
      <dgm:spPr/>
    </dgm:pt>
    <dgm:pt modelId="{7608C780-1243-4EFE-B9F0-CD4CA264D923}" type="pres">
      <dgm:prSet presAssocID="{83D550DB-1925-4AC0-B8E6-3FCDD2B9594E}" presName="parTx" presStyleLbl="revTx" presStyleIdx="0" presStyleCnt="3">
        <dgm:presLayoutVars>
          <dgm:chMax val="0"/>
          <dgm:chPref val="0"/>
        </dgm:presLayoutVars>
      </dgm:prSet>
      <dgm:spPr/>
    </dgm:pt>
    <dgm:pt modelId="{984C961C-5675-4CC8-8BE7-4A5F5530EC8E}" type="pres">
      <dgm:prSet presAssocID="{848B9D3A-E956-4E0D-8D2B-187D2267199E}" presName="sibTrans" presStyleCnt="0"/>
      <dgm:spPr/>
    </dgm:pt>
    <dgm:pt modelId="{0F06500F-E043-4730-85EA-05A4DFC3C457}" type="pres">
      <dgm:prSet presAssocID="{5C7A5E50-D98F-4A86-BECA-BA610F362D53}" presName="compNode" presStyleCnt="0"/>
      <dgm:spPr/>
    </dgm:pt>
    <dgm:pt modelId="{71586B0B-3615-4B17-B0AF-EA9EB891D7A1}" type="pres">
      <dgm:prSet presAssocID="{5C7A5E50-D98F-4A86-BECA-BA610F362D53}" presName="bgRect" presStyleLbl="bgShp" presStyleIdx="1" presStyleCnt="3"/>
      <dgm:spPr/>
    </dgm:pt>
    <dgm:pt modelId="{93E747BD-49F2-4769-8390-2194E2CB34B3}" type="pres">
      <dgm:prSet presAssocID="{5C7A5E50-D98F-4A86-BECA-BA610F362D5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tellite dish"/>
        </a:ext>
      </dgm:extLst>
    </dgm:pt>
    <dgm:pt modelId="{CAE75BFF-667F-41E0-8D85-1239A727A21A}" type="pres">
      <dgm:prSet presAssocID="{5C7A5E50-D98F-4A86-BECA-BA610F362D53}" presName="spaceRect" presStyleCnt="0"/>
      <dgm:spPr/>
    </dgm:pt>
    <dgm:pt modelId="{0AB9EEE7-166A-415D-9A61-9568FEF5DCCD}" type="pres">
      <dgm:prSet presAssocID="{5C7A5E50-D98F-4A86-BECA-BA610F362D53}" presName="parTx" presStyleLbl="revTx" presStyleIdx="1" presStyleCnt="3">
        <dgm:presLayoutVars>
          <dgm:chMax val="0"/>
          <dgm:chPref val="0"/>
        </dgm:presLayoutVars>
      </dgm:prSet>
      <dgm:spPr/>
    </dgm:pt>
    <dgm:pt modelId="{5C49BB5D-25F4-41F1-A04F-2E94C8B076F8}" type="pres">
      <dgm:prSet presAssocID="{5D7E641A-24BC-4FDB-9448-F7CD382BB6AB}" presName="sibTrans" presStyleCnt="0"/>
      <dgm:spPr/>
    </dgm:pt>
    <dgm:pt modelId="{1E4B55B8-0B14-4CB4-BBB5-8C3C9C1FE3C4}" type="pres">
      <dgm:prSet presAssocID="{3BE4576A-0BD0-4541-A832-A598E54E7A3D}" presName="compNode" presStyleCnt="0"/>
      <dgm:spPr/>
    </dgm:pt>
    <dgm:pt modelId="{0D8BE7C5-AE58-4725-911C-B3F78F0EABA6}" type="pres">
      <dgm:prSet presAssocID="{3BE4576A-0BD0-4541-A832-A598E54E7A3D}" presName="bgRect" presStyleLbl="bgShp" presStyleIdx="2" presStyleCnt="3"/>
      <dgm:spPr/>
    </dgm:pt>
    <dgm:pt modelId="{CC974AA8-6473-415D-B594-D398F5FD76D5}" type="pres">
      <dgm:prSet presAssocID="{3BE4576A-0BD0-4541-A832-A598E54E7A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2AB5C693-2869-498D-97CC-21036D755B38}" type="pres">
      <dgm:prSet presAssocID="{3BE4576A-0BD0-4541-A832-A598E54E7A3D}" presName="spaceRect" presStyleCnt="0"/>
      <dgm:spPr/>
    </dgm:pt>
    <dgm:pt modelId="{B46A3C89-D348-473E-9BB9-051BF365A775}" type="pres">
      <dgm:prSet presAssocID="{3BE4576A-0BD0-4541-A832-A598E54E7A3D}" presName="parTx" presStyleLbl="revTx" presStyleIdx="2" presStyleCnt="3">
        <dgm:presLayoutVars>
          <dgm:chMax val="0"/>
          <dgm:chPref val="0"/>
        </dgm:presLayoutVars>
      </dgm:prSet>
      <dgm:spPr/>
    </dgm:pt>
  </dgm:ptLst>
  <dgm:cxnLst>
    <dgm:cxn modelId="{B4B5F00C-5F9E-6D42-BE49-5B2768FE5610}" type="presOf" srcId="{3BE4576A-0BD0-4541-A832-A598E54E7A3D}" destId="{B46A3C89-D348-473E-9BB9-051BF365A775}" srcOrd="0" destOrd="0" presId="urn:microsoft.com/office/officeart/2018/2/layout/IconVerticalSolidList"/>
    <dgm:cxn modelId="{D9D8AA18-15AB-4A4A-9A48-CA53539DD532}" type="presOf" srcId="{83D550DB-1925-4AC0-B8E6-3FCDD2B9594E}" destId="{7608C780-1243-4EFE-B9F0-CD4CA264D923}" srcOrd="0" destOrd="0" presId="urn:microsoft.com/office/officeart/2018/2/layout/IconVerticalSolidList"/>
    <dgm:cxn modelId="{A08C8A1D-43BC-429A-B9E2-5C01B2BDD79C}" srcId="{0B412428-F7CD-4CE1-B4F0-70B19D453E41}" destId="{83D550DB-1925-4AC0-B8E6-3FCDD2B9594E}" srcOrd="0" destOrd="0" parTransId="{D852E146-D119-45D3-9B57-C309B49B903D}" sibTransId="{848B9D3A-E956-4E0D-8D2B-187D2267199E}"/>
    <dgm:cxn modelId="{31100169-4BBE-4E80-AA36-2E75E8252E2E}" srcId="{0B412428-F7CD-4CE1-B4F0-70B19D453E41}" destId="{3BE4576A-0BD0-4541-A832-A598E54E7A3D}" srcOrd="2" destOrd="0" parTransId="{AD909FF1-493C-4663-BF07-B493F179FFE6}" sibTransId="{6464ED52-D07B-42F6-98AF-CE159EAAF029}"/>
    <dgm:cxn modelId="{643FDF81-6E41-4845-B5C2-7E3A338B2622}" type="presOf" srcId="{0B412428-F7CD-4CE1-B4F0-70B19D453E41}" destId="{D579D1B3-E8DC-44C4-8317-9AAC44925338}" srcOrd="0" destOrd="0" presId="urn:microsoft.com/office/officeart/2018/2/layout/IconVerticalSolidList"/>
    <dgm:cxn modelId="{4DD83C92-AAC9-4625-A7F4-7CC14307F8C2}" srcId="{0B412428-F7CD-4CE1-B4F0-70B19D453E41}" destId="{5C7A5E50-D98F-4A86-BECA-BA610F362D53}" srcOrd="1" destOrd="0" parTransId="{C62DC9ED-75F0-4126-9C16-3768F22B915D}" sibTransId="{5D7E641A-24BC-4FDB-9448-F7CD382BB6AB}"/>
    <dgm:cxn modelId="{DD698CB7-71B8-3141-8044-BD9228CBC824}" type="presOf" srcId="{5C7A5E50-D98F-4A86-BECA-BA610F362D53}" destId="{0AB9EEE7-166A-415D-9A61-9568FEF5DCCD}" srcOrd="0" destOrd="0" presId="urn:microsoft.com/office/officeart/2018/2/layout/IconVerticalSolidList"/>
    <dgm:cxn modelId="{9C31D4CA-AACF-BC47-8F9E-0015459DF7B8}" type="presParOf" srcId="{D579D1B3-E8DC-44C4-8317-9AAC44925338}" destId="{802872CF-1FA7-4365-B4E9-BA775F2BF80D}" srcOrd="0" destOrd="0" presId="urn:microsoft.com/office/officeart/2018/2/layout/IconVerticalSolidList"/>
    <dgm:cxn modelId="{D029329D-9EB9-D841-95D0-4B86C13336DC}" type="presParOf" srcId="{802872CF-1FA7-4365-B4E9-BA775F2BF80D}" destId="{BB0660C1-14DD-4492-8F55-DBAAE37649DE}" srcOrd="0" destOrd="0" presId="urn:microsoft.com/office/officeart/2018/2/layout/IconVerticalSolidList"/>
    <dgm:cxn modelId="{3CC8A082-132B-2E41-9214-BAF18BA6771C}" type="presParOf" srcId="{802872CF-1FA7-4365-B4E9-BA775F2BF80D}" destId="{6D2210D4-80C0-4C0D-84A4-424BA9C730ED}" srcOrd="1" destOrd="0" presId="urn:microsoft.com/office/officeart/2018/2/layout/IconVerticalSolidList"/>
    <dgm:cxn modelId="{E37D1746-1BDB-DF46-8644-383011E7A47E}" type="presParOf" srcId="{802872CF-1FA7-4365-B4E9-BA775F2BF80D}" destId="{B41707FA-82B9-4825-9193-1BB8A87F4929}" srcOrd="2" destOrd="0" presId="urn:microsoft.com/office/officeart/2018/2/layout/IconVerticalSolidList"/>
    <dgm:cxn modelId="{43C4DC05-4962-4C4F-ACF6-7EE3755A8074}" type="presParOf" srcId="{802872CF-1FA7-4365-B4E9-BA775F2BF80D}" destId="{7608C780-1243-4EFE-B9F0-CD4CA264D923}" srcOrd="3" destOrd="0" presId="urn:microsoft.com/office/officeart/2018/2/layout/IconVerticalSolidList"/>
    <dgm:cxn modelId="{5FAD18B8-6486-9C43-A6D6-D7A6E4DBFE55}" type="presParOf" srcId="{D579D1B3-E8DC-44C4-8317-9AAC44925338}" destId="{984C961C-5675-4CC8-8BE7-4A5F5530EC8E}" srcOrd="1" destOrd="0" presId="urn:microsoft.com/office/officeart/2018/2/layout/IconVerticalSolidList"/>
    <dgm:cxn modelId="{AB2AAA9E-BA43-CB4B-A2C9-3C90BC5DE8F0}" type="presParOf" srcId="{D579D1B3-E8DC-44C4-8317-9AAC44925338}" destId="{0F06500F-E043-4730-85EA-05A4DFC3C457}" srcOrd="2" destOrd="0" presId="urn:microsoft.com/office/officeart/2018/2/layout/IconVerticalSolidList"/>
    <dgm:cxn modelId="{2E98B38D-B60D-AE40-AFB7-F8D0047CE770}" type="presParOf" srcId="{0F06500F-E043-4730-85EA-05A4DFC3C457}" destId="{71586B0B-3615-4B17-B0AF-EA9EB891D7A1}" srcOrd="0" destOrd="0" presId="urn:microsoft.com/office/officeart/2018/2/layout/IconVerticalSolidList"/>
    <dgm:cxn modelId="{D9757C7E-B93B-6E40-9BE6-8CB7E877221E}" type="presParOf" srcId="{0F06500F-E043-4730-85EA-05A4DFC3C457}" destId="{93E747BD-49F2-4769-8390-2194E2CB34B3}" srcOrd="1" destOrd="0" presId="urn:microsoft.com/office/officeart/2018/2/layout/IconVerticalSolidList"/>
    <dgm:cxn modelId="{9978EBA2-1818-D544-A22A-04084F8230EF}" type="presParOf" srcId="{0F06500F-E043-4730-85EA-05A4DFC3C457}" destId="{CAE75BFF-667F-41E0-8D85-1239A727A21A}" srcOrd="2" destOrd="0" presId="urn:microsoft.com/office/officeart/2018/2/layout/IconVerticalSolidList"/>
    <dgm:cxn modelId="{0A76AF00-2598-5C48-B8BB-D4873BD9BD22}" type="presParOf" srcId="{0F06500F-E043-4730-85EA-05A4DFC3C457}" destId="{0AB9EEE7-166A-415D-9A61-9568FEF5DCCD}" srcOrd="3" destOrd="0" presId="urn:microsoft.com/office/officeart/2018/2/layout/IconVerticalSolidList"/>
    <dgm:cxn modelId="{B59D8B41-DA99-704B-9825-B80D1A4C4C5F}" type="presParOf" srcId="{D579D1B3-E8DC-44C4-8317-9AAC44925338}" destId="{5C49BB5D-25F4-41F1-A04F-2E94C8B076F8}" srcOrd="3" destOrd="0" presId="urn:microsoft.com/office/officeart/2018/2/layout/IconVerticalSolidList"/>
    <dgm:cxn modelId="{F5584A57-4838-CA44-80BF-2B5470A65775}" type="presParOf" srcId="{D579D1B3-E8DC-44C4-8317-9AAC44925338}" destId="{1E4B55B8-0B14-4CB4-BBB5-8C3C9C1FE3C4}" srcOrd="4" destOrd="0" presId="urn:microsoft.com/office/officeart/2018/2/layout/IconVerticalSolidList"/>
    <dgm:cxn modelId="{F20A5F57-CD51-944D-951B-BC5CCC07D79E}" type="presParOf" srcId="{1E4B55B8-0B14-4CB4-BBB5-8C3C9C1FE3C4}" destId="{0D8BE7C5-AE58-4725-911C-B3F78F0EABA6}" srcOrd="0" destOrd="0" presId="urn:microsoft.com/office/officeart/2018/2/layout/IconVerticalSolidList"/>
    <dgm:cxn modelId="{D785748F-C6C7-6448-B554-ABE2C7F49966}" type="presParOf" srcId="{1E4B55B8-0B14-4CB4-BBB5-8C3C9C1FE3C4}" destId="{CC974AA8-6473-415D-B594-D398F5FD76D5}" srcOrd="1" destOrd="0" presId="urn:microsoft.com/office/officeart/2018/2/layout/IconVerticalSolidList"/>
    <dgm:cxn modelId="{DC3EB35A-2781-A841-8547-984635194885}" type="presParOf" srcId="{1E4B55B8-0B14-4CB4-BBB5-8C3C9C1FE3C4}" destId="{2AB5C693-2869-498D-97CC-21036D755B38}" srcOrd="2" destOrd="0" presId="urn:microsoft.com/office/officeart/2018/2/layout/IconVerticalSolidList"/>
    <dgm:cxn modelId="{4B8245C3-0728-6247-B7BC-47E84D7B52D7}" type="presParOf" srcId="{1E4B55B8-0B14-4CB4-BBB5-8C3C9C1FE3C4}" destId="{B46A3C89-D348-473E-9BB9-051BF365A7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660C1-14DD-4492-8F55-DBAAE37649DE}">
      <dsp:nvSpPr>
        <dsp:cNvPr id="0" name=""/>
        <dsp:cNvSpPr/>
      </dsp:nvSpPr>
      <dsp:spPr>
        <a:xfrm>
          <a:off x="0" y="3650"/>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210D4-80C0-4C0D-84A4-424BA9C730ED}">
      <dsp:nvSpPr>
        <dsp:cNvPr id="0" name=""/>
        <dsp:cNvSpPr/>
      </dsp:nvSpPr>
      <dsp:spPr>
        <a:xfrm>
          <a:off x="378260" y="285001"/>
          <a:ext cx="688419" cy="687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8C780-1243-4EFE-B9F0-CD4CA264D923}">
      <dsp:nvSpPr>
        <dsp:cNvPr id="0" name=""/>
        <dsp:cNvSpPr/>
      </dsp:nvSpPr>
      <dsp:spPr>
        <a:xfrm>
          <a:off x="1444941" y="3650"/>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a:t>Participation in FCC through </a:t>
          </a:r>
          <a:r>
            <a:rPr lang="en-US" sz="1400" b="1" kern="1200"/>
            <a:t>MoU and Addenda</a:t>
          </a:r>
          <a:r>
            <a:rPr lang="en-US" sz="1400" kern="1200"/>
            <a:t>.</a:t>
          </a:r>
        </a:p>
      </dsp:txBody>
      <dsp:txXfrm>
        <a:off x="1444941" y="3650"/>
        <a:ext cx="3660754" cy="1251671"/>
      </dsp:txXfrm>
    </dsp:sp>
    <dsp:sp modelId="{71586B0B-3615-4B17-B0AF-EA9EB891D7A1}">
      <dsp:nvSpPr>
        <dsp:cNvPr id="0" name=""/>
        <dsp:cNvSpPr/>
      </dsp:nvSpPr>
      <dsp:spPr>
        <a:xfrm>
          <a:off x="0" y="1549833"/>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E747BD-49F2-4769-8390-2194E2CB34B3}">
      <dsp:nvSpPr>
        <dsp:cNvPr id="0" name=""/>
        <dsp:cNvSpPr/>
      </dsp:nvSpPr>
      <dsp:spPr>
        <a:xfrm>
          <a:off x="378260" y="1831184"/>
          <a:ext cx="688419" cy="687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9EEE7-166A-415D-9A61-9568FEF5DCCD}">
      <dsp:nvSpPr>
        <dsp:cNvPr id="0" name=""/>
        <dsp:cNvSpPr/>
      </dsp:nvSpPr>
      <dsp:spPr>
        <a:xfrm>
          <a:off x="1444941" y="1549833"/>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a:t>The FCC MoU for the first phase of the study is being </a:t>
          </a:r>
          <a:r>
            <a:rPr lang="en-US" sz="1400" b="1" kern="1200"/>
            <a:t>updated to cover the Feasibility Study</a:t>
          </a:r>
          <a:r>
            <a:rPr lang="en-US" sz="1400" kern="1200"/>
            <a:t>.</a:t>
          </a:r>
        </a:p>
      </dsp:txBody>
      <dsp:txXfrm>
        <a:off x="1444941" y="1549833"/>
        <a:ext cx="3660754" cy="1251671"/>
      </dsp:txXfrm>
    </dsp:sp>
    <dsp:sp modelId="{0D8BE7C5-AE58-4725-911C-B3F78F0EABA6}">
      <dsp:nvSpPr>
        <dsp:cNvPr id="0" name=""/>
        <dsp:cNvSpPr/>
      </dsp:nvSpPr>
      <dsp:spPr>
        <a:xfrm>
          <a:off x="0" y="3096015"/>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974AA8-6473-415D-B594-D398F5FD76D5}">
      <dsp:nvSpPr>
        <dsp:cNvPr id="0" name=""/>
        <dsp:cNvSpPr/>
      </dsp:nvSpPr>
      <dsp:spPr>
        <a:xfrm>
          <a:off x="378630" y="3377367"/>
          <a:ext cx="688419" cy="687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A3C89-D348-473E-9BB9-051BF365A775}">
      <dsp:nvSpPr>
        <dsp:cNvPr id="0" name=""/>
        <dsp:cNvSpPr/>
      </dsp:nvSpPr>
      <dsp:spPr>
        <a:xfrm>
          <a:off x="1445680" y="3096015"/>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a:t>The current participating institutes who wish to take part in the Feasibility Study can continue to participate on the basis of the previously signed MoU until the updated MoU is signed.</a:t>
          </a:r>
        </a:p>
      </dsp:txBody>
      <dsp:txXfrm>
        <a:off x="1445680" y="3096015"/>
        <a:ext cx="3660754" cy="12516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6661" tIns="48331" rIns="96661" bIns="48331" rtlCol="0"/>
          <a:lstStyle>
            <a:lvl1pPr algn="r">
              <a:defRPr sz="1300"/>
            </a:lvl1pPr>
          </a:lstStyle>
          <a:p>
            <a:fld id="{E374726B-3D21-49D0-9176-2C240B866C98}" type="datetimeFigureOut">
              <a:rPr lang="en-GB" smtClean="0"/>
              <a:t>11/07/2023</a:t>
            </a:fld>
            <a:endParaRPr lang="en-GB"/>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8427" cy="513507"/>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6"/>
            <a:ext cx="3078427" cy="513507"/>
          </a:xfrm>
          <a:prstGeom prst="rect">
            <a:avLst/>
          </a:prstGeom>
        </p:spPr>
        <p:txBody>
          <a:bodyPr vert="horz" lIns="96661" tIns="48331" rIns="96661" bIns="48331" rtlCol="0" anchor="b"/>
          <a:lstStyle>
            <a:lvl1pPr algn="r">
              <a:defRPr sz="1300"/>
            </a:lvl1pPr>
          </a:lstStyle>
          <a:p>
            <a:fld id="{4C5D6558-31F6-4E13-8AD0-A2680585A939}" type="slidenum">
              <a:rPr lang="en-GB" smtClean="0"/>
              <a:t>‹#›</a:t>
            </a:fld>
            <a:endParaRPr lang="en-GB"/>
          </a:p>
        </p:txBody>
      </p:sp>
    </p:spTree>
    <p:extLst>
      <p:ext uri="{BB962C8B-B14F-4D97-AF65-F5344CB8AC3E}">
        <p14:creationId xmlns:p14="http://schemas.microsoft.com/office/powerpoint/2010/main" val="3172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83306">
              <a:defRPr/>
            </a:pPr>
            <a:fld id="{8B957210-7F66-4993-86DA-C4808AC66EF9}" type="slidenum">
              <a:rPr lang="en-GB">
                <a:solidFill>
                  <a:prstClr val="black"/>
                </a:solidFill>
                <a:latin typeface="Calibri" panose="020F0502020204030204"/>
              </a:rPr>
              <a:pPr defTabSz="483306">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63633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speaker can highlight CERN’s second mission as stated when it was established: to foster peaceful collaborations between nations that had recently been at war.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information (OPTIONAL)</a:t>
            </a:r>
          </a:p>
          <a:p>
            <a:pPr lvl="0"/>
            <a:r>
              <a:rPr lang="en-US" sz="1200" kern="1200" dirty="0">
                <a:solidFill>
                  <a:schemeClr val="tx1"/>
                </a:solidFill>
                <a:effectLst/>
                <a:latin typeface="+mn-lt"/>
                <a:ea typeface="+mn-ea"/>
                <a:cs typeface="+mn-cs"/>
              </a:rPr>
              <a:t>More than 40% of CERN’s budget is returned to industry through materials, utilities and services </a:t>
            </a:r>
          </a:p>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80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WILL INCLUDE THE NUMBER OF MEMBERS OF PERSONNEL OF THE VISITORS’ COUNTRY OF ORIGIN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409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1106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831522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9"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rtlCol="0">
            <a:normAutofit/>
          </a:bodyPr>
          <a:lstStyle/>
          <a:p>
            <a:pPr lvl="0"/>
            <a:endParaRPr lang="en-US" noProof="0"/>
          </a:p>
        </p:txBody>
      </p:sp>
      <p:sp>
        <p:nvSpPr>
          <p:cNvPr id="7" name="Espace réservé de la date 3">
            <a:extLst>
              <a:ext uri="{FF2B5EF4-FFF2-40B4-BE49-F238E27FC236}">
                <a16:creationId xmlns:a16="http://schemas.microsoft.com/office/drawing/2014/main" id="{A2FACE27-0AD0-8C42-A014-4ECAC15F6CC0}"/>
              </a:ext>
            </a:extLst>
          </p:cNvPr>
          <p:cNvSpPr>
            <a:spLocks noGrp="1"/>
          </p:cNvSpPr>
          <p:nvPr>
            <p:ph type="dt" sz="half" idx="14"/>
          </p:nvPr>
        </p:nvSpPr>
        <p:spPr/>
        <p:txBody>
          <a:bodyPr/>
          <a:lstStyle>
            <a:lvl1pPr>
              <a:defRPr/>
            </a:lvl1pPr>
          </a:lstStyle>
          <a:p>
            <a:pPr>
              <a:defRPr/>
            </a:pPr>
            <a:fld id="{5DC98BF3-DCB6-5043-BFBB-19AE44B38875}" type="datetime1">
              <a:rPr lang="de-CH" smtClean="0"/>
              <a:t>11.07.23</a:t>
            </a:fld>
            <a:endParaRPr lang="fr-FR"/>
          </a:p>
        </p:txBody>
      </p:sp>
      <p:sp>
        <p:nvSpPr>
          <p:cNvPr id="8" name="Espace réservé du pied de page 4">
            <a:extLst>
              <a:ext uri="{FF2B5EF4-FFF2-40B4-BE49-F238E27FC236}">
                <a16:creationId xmlns:a16="http://schemas.microsoft.com/office/drawing/2014/main" id="{BC1CFED0-2CD7-A74A-92E5-0DF24E6C11C2}"/>
              </a:ext>
            </a:extLst>
          </p:cNvPr>
          <p:cNvSpPr>
            <a:spLocks noGrp="1"/>
          </p:cNvSpPr>
          <p:nvPr>
            <p:ph type="ftr" sz="quarter" idx="15"/>
          </p:nvPr>
        </p:nvSpPr>
        <p:spPr/>
        <p:txBody>
          <a:bodyPr/>
          <a:lstStyle>
            <a:lvl1pPr>
              <a:defRPr/>
            </a:lvl1pPr>
          </a:lstStyle>
          <a:p>
            <a:pPr>
              <a:defRPr/>
            </a:pPr>
            <a:endParaRPr lang="fr-FR"/>
          </a:p>
        </p:txBody>
      </p:sp>
      <p:sp>
        <p:nvSpPr>
          <p:cNvPr id="10" name="Espace réservé du numéro de diapositive 5">
            <a:extLst>
              <a:ext uri="{FF2B5EF4-FFF2-40B4-BE49-F238E27FC236}">
                <a16:creationId xmlns:a16="http://schemas.microsoft.com/office/drawing/2014/main" id="{29F8651B-DE00-684C-BC19-8B3CB4FCD5EE}"/>
              </a:ext>
            </a:extLst>
          </p:cNvPr>
          <p:cNvSpPr>
            <a:spLocks noGrp="1"/>
          </p:cNvSpPr>
          <p:nvPr>
            <p:ph type="sldNum" sz="quarter" idx="16"/>
          </p:nvPr>
        </p:nvSpPr>
        <p:spPr/>
        <p:txBody>
          <a:bodyPr/>
          <a:lstStyle>
            <a:lvl1pPr>
              <a:defRPr/>
            </a:lvl1pPr>
          </a:lstStyle>
          <a:p>
            <a:pPr>
              <a:defRPr/>
            </a:pPr>
            <a:fld id="{471FA2D9-1890-8B47-82BA-906A36275701}" type="slidenum">
              <a:rPr lang="fr-FR"/>
              <a:pPr>
                <a:defRPr/>
              </a:pPr>
              <a:t>‹#›</a:t>
            </a:fld>
            <a:endParaRPr lang="fr-FR"/>
          </a:p>
        </p:txBody>
      </p:sp>
    </p:spTree>
    <p:extLst>
      <p:ext uri="{BB962C8B-B14F-4D97-AF65-F5344CB8AC3E}">
        <p14:creationId xmlns:p14="http://schemas.microsoft.com/office/powerpoint/2010/main" val="39358650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sp>
        <p:nvSpPr>
          <p:cNvPr id="4" name="Espace réservé de la date 3">
            <a:extLst>
              <a:ext uri="{FF2B5EF4-FFF2-40B4-BE49-F238E27FC236}">
                <a16:creationId xmlns:a16="http://schemas.microsoft.com/office/drawing/2014/main" id="{59AF829C-118E-6B40-A8E6-879D3D3B35B1}"/>
              </a:ext>
            </a:extLst>
          </p:cNvPr>
          <p:cNvSpPr>
            <a:spLocks noGrp="1"/>
          </p:cNvSpPr>
          <p:nvPr>
            <p:ph type="dt" sz="half" idx="10"/>
          </p:nvPr>
        </p:nvSpPr>
        <p:spPr/>
        <p:txBody>
          <a:bodyPr/>
          <a:lstStyle>
            <a:lvl1pPr>
              <a:defRPr/>
            </a:lvl1pPr>
          </a:lstStyle>
          <a:p>
            <a:pPr>
              <a:defRPr/>
            </a:pPr>
            <a:fld id="{6A8DC9ED-809D-0B41-8BD9-3238E48C5D35}" type="datetime1">
              <a:rPr lang="de-CH" smtClean="0"/>
              <a:t>11.07.23</a:t>
            </a:fld>
            <a:endParaRPr lang="fr-FR"/>
          </a:p>
        </p:txBody>
      </p:sp>
      <p:sp>
        <p:nvSpPr>
          <p:cNvPr id="5" name="Espace réservé du pied de page 4">
            <a:extLst>
              <a:ext uri="{FF2B5EF4-FFF2-40B4-BE49-F238E27FC236}">
                <a16:creationId xmlns:a16="http://schemas.microsoft.com/office/drawing/2014/main" id="{DBB7A1FA-7DC9-854E-9066-24A9D1401CAB}"/>
              </a:ext>
            </a:extLst>
          </p:cNvPr>
          <p:cNvSpPr>
            <a:spLocks noGrp="1"/>
          </p:cNvSpPr>
          <p:nvPr>
            <p:ph type="ftr" sz="quarter" idx="11"/>
          </p:nvPr>
        </p:nvSpPr>
        <p:spPr>
          <a:xfrm>
            <a:off x="1295400" y="6316664"/>
            <a:ext cx="3608917" cy="365125"/>
          </a:xfrm>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263C6CA-C6C7-6847-8D28-FCB2D73D7D5F}"/>
              </a:ext>
            </a:extLst>
          </p:cNvPr>
          <p:cNvSpPr>
            <a:spLocks noGrp="1"/>
          </p:cNvSpPr>
          <p:nvPr>
            <p:ph type="sldNum" sz="quarter" idx="12"/>
          </p:nvPr>
        </p:nvSpPr>
        <p:spPr>
          <a:xfrm>
            <a:off x="11290300" y="6316664"/>
            <a:ext cx="205317" cy="365125"/>
          </a:xfrm>
        </p:spPr>
        <p:txBody>
          <a:bodyPr/>
          <a:lstStyle>
            <a:lvl1pPr>
              <a:defRPr/>
            </a:lvl1pPr>
          </a:lstStyle>
          <a:p>
            <a:pPr>
              <a:defRPr/>
            </a:pPr>
            <a:fld id="{8C82EBAB-B07B-5443-9647-323AB7F9F0DD}" type="slidenum">
              <a:rPr lang="fr-FR"/>
              <a:pPr>
                <a:defRPr/>
              </a:pPr>
              <a:t>‹#›</a:t>
            </a:fld>
            <a:endParaRPr lang="fr-FR"/>
          </a:p>
        </p:txBody>
      </p:sp>
    </p:spTree>
    <p:extLst>
      <p:ext uri="{BB962C8B-B14F-4D97-AF65-F5344CB8AC3E}">
        <p14:creationId xmlns:p14="http://schemas.microsoft.com/office/powerpoint/2010/main" val="24573055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ll page photo and tex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rtlCol="0">
            <a:normAutofit/>
          </a:bodyPr>
          <a:lstStyle/>
          <a:p>
            <a:pPr lvl="0"/>
            <a:endParaRPr lang="en-US" noProof="0"/>
          </a:p>
        </p:txBody>
      </p:sp>
      <p:sp>
        <p:nvSpPr>
          <p:cNvPr id="2" name="Titre 1"/>
          <p:cNvSpPr>
            <a:spLocks noGrp="1"/>
          </p:cNvSpPr>
          <p:nvPr>
            <p:ph type="title"/>
          </p:nvPr>
        </p:nvSpPr>
        <p:spPr>
          <a:xfrm>
            <a:off x="8412480" y="465592"/>
            <a:ext cx="3413760" cy="1116849"/>
          </a:xfrm>
        </p:spPr>
        <p:txBody>
          <a:bodyPr>
            <a:noAutofit/>
          </a:bodyPr>
          <a:lstStyle>
            <a:lvl1pPr algn="l">
              <a:defRPr sz="2700">
                <a:solidFill>
                  <a:schemeClr val="bg1"/>
                </a:solidFill>
              </a:defRPr>
            </a:lvl1pPr>
          </a:lstStyle>
          <a:p>
            <a:r>
              <a:rPr lang="fr-FR" dirty="0"/>
              <a:t>Cliquez et modifiez le titre</a:t>
            </a:r>
          </a:p>
        </p:txBody>
      </p:sp>
      <p:sp>
        <p:nvSpPr>
          <p:cNvPr id="3" name="Espace réservé du contenu 2"/>
          <p:cNvSpPr>
            <a:spLocks noGrp="1"/>
          </p:cNvSpPr>
          <p:nvPr>
            <p:ph idx="1"/>
          </p:nvPr>
        </p:nvSpPr>
        <p:spPr>
          <a:xfrm>
            <a:off x="8412480" y="1752451"/>
            <a:ext cx="3413760" cy="4409398"/>
          </a:xfrm>
        </p:spPr>
        <p:txBody>
          <a:bodyPr/>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a:t>Click to edit Master text styles</a:t>
            </a:r>
          </a:p>
          <a:p>
            <a:pPr lvl="1"/>
            <a:r>
              <a:rPr lang="en-GB"/>
              <a:t>Second level</a:t>
            </a:r>
          </a:p>
          <a:p>
            <a:pPr lvl="2"/>
            <a:r>
              <a:rPr lang="en-GB"/>
              <a:t>Third level</a:t>
            </a:r>
          </a:p>
        </p:txBody>
      </p:sp>
      <p:sp>
        <p:nvSpPr>
          <p:cNvPr id="5" name="Espace réservé de la date 3">
            <a:extLst>
              <a:ext uri="{FF2B5EF4-FFF2-40B4-BE49-F238E27FC236}">
                <a16:creationId xmlns:a16="http://schemas.microsoft.com/office/drawing/2014/main" id="{64A48B17-A1EA-3D49-8829-FB3EFC1B20BE}"/>
              </a:ext>
            </a:extLst>
          </p:cNvPr>
          <p:cNvSpPr>
            <a:spLocks noGrp="1"/>
          </p:cNvSpPr>
          <p:nvPr>
            <p:ph type="dt" sz="half" idx="14"/>
          </p:nvPr>
        </p:nvSpPr>
        <p:spPr/>
        <p:txBody>
          <a:bodyPr/>
          <a:lstStyle>
            <a:lvl1pPr>
              <a:defRPr/>
            </a:lvl1pPr>
          </a:lstStyle>
          <a:p>
            <a:pPr>
              <a:defRPr/>
            </a:pPr>
            <a:fld id="{1BBD0211-D26D-0140-ABEF-2CC8B57A07DB}" type="datetime1">
              <a:rPr lang="de-CH" smtClean="0"/>
              <a:t>11.07.23</a:t>
            </a:fld>
            <a:endParaRPr lang="fr-FR" dirty="0"/>
          </a:p>
        </p:txBody>
      </p:sp>
      <p:sp>
        <p:nvSpPr>
          <p:cNvPr id="6" name="Espace réservé du pied de page 4">
            <a:extLst>
              <a:ext uri="{FF2B5EF4-FFF2-40B4-BE49-F238E27FC236}">
                <a16:creationId xmlns:a16="http://schemas.microsoft.com/office/drawing/2014/main" id="{EBF43798-D0F1-7840-8728-38B59F94E64A}"/>
              </a:ext>
            </a:extLst>
          </p:cNvPr>
          <p:cNvSpPr>
            <a:spLocks noGrp="1"/>
          </p:cNvSpPr>
          <p:nvPr>
            <p:ph type="ftr" sz="quarter" idx="15"/>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3266DCC-1E16-BC44-BF6C-138430F705E6}"/>
              </a:ext>
            </a:extLst>
          </p:cNvPr>
          <p:cNvSpPr>
            <a:spLocks noGrp="1"/>
          </p:cNvSpPr>
          <p:nvPr>
            <p:ph type="sldNum" sz="quarter" idx="16"/>
          </p:nvPr>
        </p:nvSpPr>
        <p:spPr/>
        <p:txBody>
          <a:bodyPr/>
          <a:lstStyle>
            <a:lvl1pPr>
              <a:defRPr/>
            </a:lvl1pPr>
          </a:lstStyle>
          <a:p>
            <a:pPr>
              <a:defRPr/>
            </a:pPr>
            <a:fld id="{D31EFAC8-FE49-3F44-A413-8E0D220C979E}" type="slidenum">
              <a:rPr lang="fr-FR"/>
              <a:pPr>
                <a:defRPr/>
              </a:pPr>
              <a:t>‹#›</a:t>
            </a:fld>
            <a:endParaRPr lang="fr-FR" dirty="0"/>
          </a:p>
        </p:txBody>
      </p:sp>
    </p:spTree>
    <p:extLst>
      <p:ext uri="{BB962C8B-B14F-4D97-AF65-F5344CB8AC3E}">
        <p14:creationId xmlns:p14="http://schemas.microsoft.com/office/powerpoint/2010/main" val="12513708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Half page photo and 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FA5C33-0829-754F-B9D6-E352AAE694F3}"/>
              </a:ext>
            </a:extLst>
          </p:cNvPr>
          <p:cNvSpPr>
            <a:spLocks noChangeArrowheads="1"/>
          </p:cNvSpPr>
          <p:nvPr userDrawn="1"/>
        </p:nvSpPr>
        <p:spPr bwMode="auto">
          <a:xfrm>
            <a:off x="696384" y="2082800"/>
            <a:ext cx="4705349"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CH" sz="1800">
              <a:cs typeface="Arial" panose="020B0604020202020204" pitchFamily="34" charset="0"/>
            </a:endParaRPr>
          </a:p>
        </p:txBody>
      </p:sp>
      <p:sp>
        <p:nvSpPr>
          <p:cNvPr id="5" name="ZoneTexte 2">
            <a:extLst>
              <a:ext uri="{FF2B5EF4-FFF2-40B4-BE49-F238E27FC236}">
                <a16:creationId xmlns:a16="http://schemas.microsoft.com/office/drawing/2014/main" id="{77069668-55A6-864C-B874-FA4FDCFB6B02}"/>
              </a:ext>
            </a:extLst>
          </p:cNvPr>
          <p:cNvSpPr txBox="1">
            <a:spLocks noChangeArrowheads="1"/>
          </p:cNvSpPr>
          <p:nvPr userDrawn="1"/>
        </p:nvSpPr>
        <p:spPr bwMode="auto">
          <a:xfrm>
            <a:off x="694267" y="1658939"/>
            <a:ext cx="50927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p>
            <a:r>
              <a:rPr lang="fr-FR" altLang="en-CH" sz="2100">
                <a:solidFill>
                  <a:schemeClr val="tx2"/>
                </a:solidFill>
              </a:rPr>
              <a:t>Cliquez pour modifier les styles du texte du masque</a:t>
            </a:r>
          </a:p>
          <a:p>
            <a:pPr lvl="1"/>
            <a:r>
              <a:rPr lang="fr-FR" altLang="en-CH" sz="2100">
                <a:solidFill>
                  <a:schemeClr val="tx2"/>
                </a:solidFill>
              </a:rPr>
              <a:t>Deuxième niveau</a:t>
            </a:r>
          </a:p>
          <a:p>
            <a:pPr lvl="2"/>
            <a:r>
              <a:rPr lang="fr-FR" altLang="en-CH" sz="2100">
                <a:solidFill>
                  <a:schemeClr val="tx2"/>
                </a:solidFill>
              </a:rPr>
              <a:t>Troisième niveau</a:t>
            </a:r>
          </a:p>
          <a:p>
            <a:endParaRPr lang="fr-FR" altLang="en-CH" sz="1800"/>
          </a:p>
        </p:txBody>
      </p:sp>
      <p:sp>
        <p:nvSpPr>
          <p:cNvPr id="7" name="Titre 1"/>
          <p:cNvSpPr>
            <a:spLocks noGrp="1"/>
          </p:cNvSpPr>
          <p:nvPr>
            <p:ph type="title"/>
          </p:nvPr>
        </p:nvSpPr>
        <p:spPr>
          <a:xfrm>
            <a:off x="696001" y="465592"/>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6" name="Espace réservé de la date 3">
            <a:extLst>
              <a:ext uri="{FF2B5EF4-FFF2-40B4-BE49-F238E27FC236}">
                <a16:creationId xmlns:a16="http://schemas.microsoft.com/office/drawing/2014/main" id="{B4D6131D-9966-F44F-81AF-E67C35ED5313}"/>
              </a:ext>
            </a:extLst>
          </p:cNvPr>
          <p:cNvSpPr>
            <a:spLocks noGrp="1"/>
          </p:cNvSpPr>
          <p:nvPr>
            <p:ph type="dt" sz="half" idx="15"/>
          </p:nvPr>
        </p:nvSpPr>
        <p:spPr/>
        <p:txBody>
          <a:bodyPr/>
          <a:lstStyle>
            <a:lvl1pPr>
              <a:defRPr/>
            </a:lvl1pPr>
          </a:lstStyle>
          <a:p>
            <a:pPr>
              <a:defRPr/>
            </a:pPr>
            <a:fld id="{2E650C9D-7DE8-0347-8133-4FF9129164A4}" type="datetime1">
              <a:rPr lang="de-CH" smtClean="0"/>
              <a:t>11.07.23</a:t>
            </a:fld>
            <a:endParaRPr lang="fr-FR"/>
          </a:p>
        </p:txBody>
      </p:sp>
      <p:sp>
        <p:nvSpPr>
          <p:cNvPr id="8" name="Espace réservé du pied de page 4">
            <a:extLst>
              <a:ext uri="{FF2B5EF4-FFF2-40B4-BE49-F238E27FC236}">
                <a16:creationId xmlns:a16="http://schemas.microsoft.com/office/drawing/2014/main" id="{8FFBDCE7-4E7F-704E-AAB5-4EA0A6D1C87B}"/>
              </a:ext>
            </a:extLst>
          </p:cNvPr>
          <p:cNvSpPr>
            <a:spLocks noGrp="1"/>
          </p:cNvSpPr>
          <p:nvPr>
            <p:ph type="ftr" sz="quarter" idx="16"/>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65EF570F-4997-F146-92B2-AA45FFBF1978}"/>
              </a:ext>
            </a:extLst>
          </p:cNvPr>
          <p:cNvSpPr>
            <a:spLocks noGrp="1"/>
          </p:cNvSpPr>
          <p:nvPr>
            <p:ph type="sldNum" sz="quarter" idx="17"/>
          </p:nvPr>
        </p:nvSpPr>
        <p:spPr/>
        <p:txBody>
          <a:bodyPr/>
          <a:lstStyle>
            <a:lvl1pPr>
              <a:defRPr/>
            </a:lvl1pPr>
          </a:lstStyle>
          <a:p>
            <a:pPr>
              <a:defRPr/>
            </a:pPr>
            <a:fld id="{55702256-0E1B-6F4C-9C8A-77A42DF7AB2F}" type="slidenum">
              <a:rPr lang="fr-FR"/>
              <a:pPr>
                <a:defRPr/>
              </a:pPr>
              <a:t>‹#›</a:t>
            </a:fld>
            <a:endParaRPr lang="fr-FR"/>
          </a:p>
        </p:txBody>
      </p:sp>
    </p:spTree>
    <p:extLst>
      <p:ext uri="{BB962C8B-B14F-4D97-AF65-F5344CB8AC3E}">
        <p14:creationId xmlns:p14="http://schemas.microsoft.com/office/powerpoint/2010/main" val="27535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1 horizontal photo">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6002" y="2519916"/>
            <a:ext cx="10799999" cy="2494871"/>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4" name="Espace réservé de la date 3">
            <a:extLst>
              <a:ext uri="{FF2B5EF4-FFF2-40B4-BE49-F238E27FC236}">
                <a16:creationId xmlns:a16="http://schemas.microsoft.com/office/drawing/2014/main" id="{CF21CA23-76F6-AF4A-9872-364D6BAEE478}"/>
              </a:ext>
            </a:extLst>
          </p:cNvPr>
          <p:cNvSpPr>
            <a:spLocks noGrp="1"/>
          </p:cNvSpPr>
          <p:nvPr>
            <p:ph type="dt" sz="half" idx="14"/>
          </p:nvPr>
        </p:nvSpPr>
        <p:spPr/>
        <p:txBody>
          <a:bodyPr/>
          <a:lstStyle>
            <a:lvl1pPr>
              <a:defRPr/>
            </a:lvl1pPr>
          </a:lstStyle>
          <a:p>
            <a:pPr>
              <a:defRPr/>
            </a:pPr>
            <a:fld id="{9AB83BA1-D724-D946-AF2B-FFE3C9FF42BF}" type="datetime1">
              <a:rPr lang="de-CH" smtClean="0"/>
              <a:t>11.07.23</a:t>
            </a:fld>
            <a:endParaRPr lang="fr-FR" dirty="0"/>
          </a:p>
        </p:txBody>
      </p:sp>
      <p:sp>
        <p:nvSpPr>
          <p:cNvPr id="5" name="Espace réservé du pied de page 4">
            <a:extLst>
              <a:ext uri="{FF2B5EF4-FFF2-40B4-BE49-F238E27FC236}">
                <a16:creationId xmlns:a16="http://schemas.microsoft.com/office/drawing/2014/main" id="{0DB143C0-2764-3A47-B28A-705447FB317E}"/>
              </a:ext>
            </a:extLst>
          </p:cNvPr>
          <p:cNvSpPr>
            <a:spLocks noGrp="1"/>
          </p:cNvSpPr>
          <p:nvPr>
            <p:ph type="ftr" sz="quarter" idx="15"/>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B581440-2AAC-2146-93A3-2AE35CCBAB9E}"/>
              </a:ext>
            </a:extLst>
          </p:cNvPr>
          <p:cNvSpPr>
            <a:spLocks noGrp="1"/>
          </p:cNvSpPr>
          <p:nvPr>
            <p:ph type="sldNum" sz="quarter" idx="16"/>
          </p:nvPr>
        </p:nvSpPr>
        <p:spPr/>
        <p:txBody>
          <a:bodyPr/>
          <a:lstStyle>
            <a:lvl1pPr>
              <a:defRPr/>
            </a:lvl1pPr>
          </a:lstStyle>
          <a:p>
            <a:pPr>
              <a:defRPr/>
            </a:pPr>
            <a:fld id="{10531DDA-A54C-4749-9E91-AB66529021CF}" type="slidenum">
              <a:rPr lang="fr-FR"/>
              <a:pPr>
                <a:defRPr/>
              </a:pPr>
              <a:t>‹#›</a:t>
            </a:fld>
            <a:endParaRPr lang="fr-FR" dirty="0"/>
          </a:p>
        </p:txBody>
      </p:sp>
    </p:spTree>
    <p:extLst>
      <p:ext uri="{BB962C8B-B14F-4D97-AF65-F5344CB8AC3E}">
        <p14:creationId xmlns:p14="http://schemas.microsoft.com/office/powerpoint/2010/main" val="3519773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6" y="478540"/>
            <a:ext cx="10801351" cy="1084263"/>
          </a:xfrm>
        </p:spPr>
        <p:txBody>
          <a:bodyPr/>
          <a:lstStyle/>
          <a:p>
            <a:r>
              <a:rPr lang="en-US" dirty="0"/>
              <a:t>Click to edit Master title style</a:t>
            </a:r>
          </a:p>
        </p:txBody>
      </p:sp>
      <p:sp>
        <p:nvSpPr>
          <p:cNvPr id="5" name="Text Placeholder 2"/>
          <p:cNvSpPr>
            <a:spLocks noGrp="1"/>
          </p:cNvSpPr>
          <p:nvPr>
            <p:ph type="body" idx="15"/>
          </p:nvPr>
        </p:nvSpPr>
        <p:spPr bwMode="auto">
          <a:xfrm>
            <a:off x="4116387" y="1601378"/>
            <a:ext cx="3960000" cy="1131215"/>
          </a:xfrm>
          <a:prstGeom prst="rect">
            <a:avLst/>
          </a:prstGeom>
          <a:solidFill>
            <a:schemeClr val="accent6"/>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Picture Placeholder 10"/>
          <p:cNvSpPr>
            <a:spLocks noGrp="1"/>
          </p:cNvSpPr>
          <p:nvPr>
            <p:ph type="pic" sz="quarter" idx="16"/>
          </p:nvPr>
        </p:nvSpPr>
        <p:spPr bwMode="auto">
          <a:xfrm>
            <a:off x="4116388" y="2732444"/>
            <a:ext cx="3959225" cy="3477297"/>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10" name="Text Placeholder 2"/>
          <p:cNvSpPr>
            <a:spLocks noGrp="1"/>
          </p:cNvSpPr>
          <p:nvPr>
            <p:ph type="body" idx="20"/>
          </p:nvPr>
        </p:nvSpPr>
        <p:spPr bwMode="auto">
          <a:xfrm>
            <a:off x="3275" y="5078526"/>
            <a:ext cx="3960000" cy="1131215"/>
          </a:xfrm>
          <a:prstGeom prst="rect">
            <a:avLst/>
          </a:prstGeom>
          <a:solidFill>
            <a:schemeClr val="accent6"/>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Picture Placeholder 10"/>
          <p:cNvSpPr>
            <a:spLocks noGrp="1"/>
          </p:cNvSpPr>
          <p:nvPr>
            <p:ph type="pic" sz="quarter" idx="21"/>
          </p:nvPr>
        </p:nvSpPr>
        <p:spPr bwMode="auto">
          <a:xfrm>
            <a:off x="4052" y="1601378"/>
            <a:ext cx="3959225" cy="3477297"/>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12" name="Text Placeholder 2"/>
          <p:cNvSpPr>
            <a:spLocks noGrp="1"/>
          </p:cNvSpPr>
          <p:nvPr>
            <p:ph type="body" idx="22"/>
          </p:nvPr>
        </p:nvSpPr>
        <p:spPr bwMode="auto">
          <a:xfrm>
            <a:off x="8232388" y="5078526"/>
            <a:ext cx="3960000" cy="1131215"/>
          </a:xfrm>
          <a:prstGeom prst="rect">
            <a:avLst/>
          </a:prstGeom>
          <a:solidFill>
            <a:schemeClr val="accent6"/>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Picture Placeholder 10"/>
          <p:cNvSpPr>
            <a:spLocks noGrp="1"/>
          </p:cNvSpPr>
          <p:nvPr>
            <p:ph type="pic" sz="quarter" idx="23"/>
          </p:nvPr>
        </p:nvSpPr>
        <p:spPr bwMode="auto">
          <a:xfrm>
            <a:off x="8232389" y="1601378"/>
            <a:ext cx="3959225" cy="3477297"/>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9" name="Date Placeholder 3">
            <a:extLst>
              <a:ext uri="{FF2B5EF4-FFF2-40B4-BE49-F238E27FC236}">
                <a16:creationId xmlns:a16="http://schemas.microsoft.com/office/drawing/2014/main" id="{A154C35A-5B7C-F244-80AE-7267D3443727}"/>
              </a:ext>
            </a:extLst>
          </p:cNvPr>
          <p:cNvSpPr>
            <a:spLocks noGrp="1"/>
          </p:cNvSpPr>
          <p:nvPr>
            <p:ph type="dt" sz="half" idx="24"/>
          </p:nvPr>
        </p:nvSpPr>
        <p:spPr bwMode="auto"/>
        <p:txBody>
          <a:bodyPr/>
          <a:lstStyle>
            <a:lvl1pPr>
              <a:defRPr/>
            </a:lvl1pPr>
          </a:lstStyle>
          <a:p>
            <a:pPr>
              <a:defRPr/>
            </a:pPr>
            <a:fld id="{32BD067B-375E-BE4D-BDA0-BBA27803228A}" type="datetime1">
              <a:rPr lang="de-CH" smtClean="0"/>
              <a:t>11.07.23</a:t>
            </a:fld>
            <a:endParaRPr lang="en-US"/>
          </a:p>
        </p:txBody>
      </p:sp>
      <p:sp>
        <p:nvSpPr>
          <p:cNvPr id="14" name="Footer Placeholder 5">
            <a:extLst>
              <a:ext uri="{FF2B5EF4-FFF2-40B4-BE49-F238E27FC236}">
                <a16:creationId xmlns:a16="http://schemas.microsoft.com/office/drawing/2014/main" id="{45AD8259-1E85-1348-B37E-93EC25A78229}"/>
              </a:ext>
            </a:extLst>
          </p:cNvPr>
          <p:cNvSpPr>
            <a:spLocks noGrp="1"/>
          </p:cNvSpPr>
          <p:nvPr>
            <p:ph type="ftr" sz="quarter" idx="25"/>
          </p:nvPr>
        </p:nvSpPr>
        <p:spPr bwMode="auto"/>
        <p:txBody>
          <a:bodyPr/>
          <a:lstStyle>
            <a:lvl1pPr>
              <a:defRPr/>
            </a:lvl1pPr>
          </a:lstStyle>
          <a:p>
            <a:pPr>
              <a:defRPr/>
            </a:pPr>
            <a:endParaRPr lang="en-US"/>
          </a:p>
        </p:txBody>
      </p:sp>
      <p:sp>
        <p:nvSpPr>
          <p:cNvPr id="15" name="Slide Number Placeholder 13">
            <a:extLst>
              <a:ext uri="{FF2B5EF4-FFF2-40B4-BE49-F238E27FC236}">
                <a16:creationId xmlns:a16="http://schemas.microsoft.com/office/drawing/2014/main" id="{A2A02AD2-30C3-CA43-B97D-143EED8CA2BD}"/>
              </a:ext>
            </a:extLst>
          </p:cNvPr>
          <p:cNvSpPr>
            <a:spLocks noGrp="1"/>
          </p:cNvSpPr>
          <p:nvPr>
            <p:ph type="sldNum" sz="quarter" idx="26"/>
          </p:nvPr>
        </p:nvSpPr>
        <p:spPr bwMode="auto"/>
        <p:txBody>
          <a:bodyPr/>
          <a:lstStyle>
            <a:lvl1pPr>
              <a:defRPr/>
            </a:lvl1pPr>
          </a:lstStyle>
          <a:p>
            <a:pPr>
              <a:defRPr/>
            </a:pPr>
            <a:fld id="{3843A5D4-743A-D148-B90B-A1D396A897A3}" type="slidenum">
              <a:rPr lang="en-US"/>
              <a:pPr>
                <a:defRPr/>
              </a:pPr>
              <a:t>‹#›</a:t>
            </a:fld>
            <a:endParaRPr lang="en-US"/>
          </a:p>
        </p:txBody>
      </p:sp>
    </p:spTree>
    <p:extLst>
      <p:ext uri="{BB962C8B-B14F-4D97-AF65-F5344CB8AC3E}">
        <p14:creationId xmlns:p14="http://schemas.microsoft.com/office/powerpoint/2010/main" val="23065367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3"/>
            <a:ext cx="12192000" cy="2494871"/>
          </a:xfrm>
          <a:pattFill prst="smCheck">
            <a:fgClr>
              <a:schemeClr val="bg2"/>
            </a:fgClr>
            <a:bgClr>
              <a:schemeClr val="bg1"/>
            </a:bgClr>
          </a:pattFill>
        </p:spPr>
        <p:txBody>
          <a:bodyPr rtlCol="0" anchor="ctr">
            <a:normAutofit/>
          </a:bodyPr>
          <a:lstStyle>
            <a:lvl1pPr algn="ctr">
              <a:defRPr/>
            </a:lvl1pPr>
          </a:lstStyle>
          <a:p>
            <a:pPr lvl="0"/>
            <a:r>
              <a:rPr lang="fr-FR" noProof="0" dirty="0"/>
              <a:t>Faire glisser l'image vers l'espace réservé ou cliquer sur l'icône pour l'ajouter</a:t>
            </a:r>
          </a:p>
        </p:txBody>
      </p:sp>
      <p:sp>
        <p:nvSpPr>
          <p:cNvPr id="8" name="Text Placeholder 5"/>
          <p:cNvSpPr>
            <a:spLocks noGrp="1"/>
          </p:cNvSpPr>
          <p:nvPr>
            <p:ph type="body" sz="quarter" idx="14"/>
          </p:nvPr>
        </p:nvSpPr>
        <p:spPr bwMode="auto">
          <a:xfrm>
            <a:off x="696000" y="4600353"/>
            <a:ext cx="3416525" cy="1560510"/>
          </a:xfrm>
          <a:solidFill>
            <a:schemeClr val="tx1"/>
          </a:solidFill>
        </p:spPr>
        <p:txBody>
          <a:bodyPr lIns="72000" anchor="ctr"/>
          <a:lstStyle>
            <a:lvl1pPr algn="ctr">
              <a:buFontTx/>
              <a:buNone/>
              <a:defRPr sz="1575">
                <a:solidFill>
                  <a:schemeClr val="bg1"/>
                </a:solidFill>
              </a:defRPr>
            </a:lvl1pPr>
            <a:lvl2pPr marL="342900" indent="0" algn="ctr">
              <a:buFontTx/>
              <a:buNone/>
              <a:defRPr sz="1350">
                <a:solidFill>
                  <a:schemeClr val="bg1"/>
                </a:solidFill>
              </a:defRPr>
            </a:lvl2pPr>
            <a:lvl3pPr marL="685800" indent="0" algn="ctr">
              <a:buFontTx/>
              <a:buNone/>
              <a:defRPr sz="1350">
                <a:solidFill>
                  <a:schemeClr val="bg1"/>
                </a:solidFill>
              </a:defRPr>
            </a:lvl3pPr>
          </a:lstStyle>
          <a:p>
            <a:pPr lvl="0"/>
            <a:r>
              <a:rPr lang="en-US" dirty="0"/>
              <a:t>Edit Master text styles</a:t>
            </a:r>
          </a:p>
        </p:txBody>
      </p:sp>
      <p:sp>
        <p:nvSpPr>
          <p:cNvPr id="9" name="Text Placeholder 5"/>
          <p:cNvSpPr>
            <a:spLocks noGrp="1"/>
          </p:cNvSpPr>
          <p:nvPr>
            <p:ph type="body" sz="quarter" idx="15"/>
          </p:nvPr>
        </p:nvSpPr>
        <p:spPr bwMode="auto">
          <a:xfrm>
            <a:off x="4409907" y="4600354"/>
            <a:ext cx="3377036" cy="1560511"/>
          </a:xfrm>
          <a:solidFill>
            <a:schemeClr val="tx1"/>
          </a:solidFill>
        </p:spPr>
        <p:txBody>
          <a:bodyPr lIns="72000" anchor="ctr"/>
          <a:lstStyle>
            <a:lvl1pPr algn="ctr">
              <a:defRPr sz="1575">
                <a:solidFill>
                  <a:schemeClr val="bg1"/>
                </a:solidFill>
              </a:defRPr>
            </a:lvl1pPr>
            <a:lvl2pPr>
              <a:defRPr sz="1350">
                <a:solidFill>
                  <a:schemeClr val="bg1"/>
                </a:solidFill>
              </a:defRPr>
            </a:lvl2pPr>
            <a:lvl3pPr>
              <a:defRPr sz="1350">
                <a:solidFill>
                  <a:schemeClr val="bg1"/>
                </a:solidFill>
              </a:defRPr>
            </a:lvl3pPr>
          </a:lstStyle>
          <a:p>
            <a:pPr lvl="0"/>
            <a:r>
              <a:rPr lang="en-US" dirty="0"/>
              <a:t>Edit Master text styles</a:t>
            </a:r>
          </a:p>
        </p:txBody>
      </p:sp>
      <p:sp>
        <p:nvSpPr>
          <p:cNvPr id="10" name="Text Placeholder 5"/>
          <p:cNvSpPr>
            <a:spLocks noGrp="1"/>
          </p:cNvSpPr>
          <p:nvPr>
            <p:ph type="body" sz="quarter" idx="19"/>
          </p:nvPr>
        </p:nvSpPr>
        <p:spPr bwMode="auto">
          <a:xfrm>
            <a:off x="8084327" y="4600353"/>
            <a:ext cx="3411672" cy="1560510"/>
          </a:xfrm>
          <a:solidFill>
            <a:schemeClr val="tx1"/>
          </a:solidFill>
        </p:spPr>
        <p:txBody>
          <a:bodyPr lIns="72000" anchor="ctr"/>
          <a:lstStyle>
            <a:lvl1pPr algn="ctr">
              <a:defRPr sz="1575">
                <a:solidFill>
                  <a:schemeClr val="bg1"/>
                </a:solidFill>
              </a:defRPr>
            </a:lvl1pPr>
            <a:lvl2pPr>
              <a:defRPr sz="1350">
                <a:solidFill>
                  <a:schemeClr val="bg1"/>
                </a:solidFill>
              </a:defRPr>
            </a:lvl2pPr>
            <a:lvl3pPr>
              <a:defRPr sz="1350">
                <a:solidFill>
                  <a:schemeClr val="bg1"/>
                </a:solidFill>
              </a:defRPr>
            </a:lvl3pPr>
          </a:lstStyle>
          <a:p>
            <a:pPr lvl="0"/>
            <a:r>
              <a:rPr lang="en-US" dirty="0"/>
              <a:t>Edit Master text styles</a:t>
            </a:r>
          </a:p>
        </p:txBody>
      </p:sp>
      <p:sp>
        <p:nvSpPr>
          <p:cNvPr id="11" name="Espace réservé de la date 3">
            <a:extLst>
              <a:ext uri="{FF2B5EF4-FFF2-40B4-BE49-F238E27FC236}">
                <a16:creationId xmlns:a16="http://schemas.microsoft.com/office/drawing/2014/main" id="{D13C4DC0-4A07-BA44-8FB9-778D7EA800B7}"/>
              </a:ext>
            </a:extLst>
          </p:cNvPr>
          <p:cNvSpPr>
            <a:spLocks noGrp="1"/>
          </p:cNvSpPr>
          <p:nvPr>
            <p:ph type="dt" sz="half" idx="20"/>
          </p:nvPr>
        </p:nvSpPr>
        <p:spPr/>
        <p:txBody>
          <a:bodyPr/>
          <a:lstStyle>
            <a:lvl1pPr>
              <a:defRPr/>
            </a:lvl1pPr>
          </a:lstStyle>
          <a:p>
            <a:pPr>
              <a:defRPr/>
            </a:pPr>
            <a:fld id="{ED053EEE-0EC6-6547-AFA9-FC9EF1B02371}" type="datetime1">
              <a:rPr lang="de-CH" smtClean="0"/>
              <a:t>11.07.23</a:t>
            </a:fld>
            <a:endParaRPr lang="fr-FR" dirty="0"/>
          </a:p>
        </p:txBody>
      </p:sp>
      <p:sp>
        <p:nvSpPr>
          <p:cNvPr id="13" name="Espace réservé du pied de page 4">
            <a:extLst>
              <a:ext uri="{FF2B5EF4-FFF2-40B4-BE49-F238E27FC236}">
                <a16:creationId xmlns:a16="http://schemas.microsoft.com/office/drawing/2014/main" id="{E98240A6-8A23-384D-94A3-9F38CAC41D35}"/>
              </a:ext>
            </a:extLst>
          </p:cNvPr>
          <p:cNvSpPr>
            <a:spLocks noGrp="1"/>
          </p:cNvSpPr>
          <p:nvPr>
            <p:ph type="ftr" sz="quarter" idx="21"/>
          </p:nvPr>
        </p:nvSpPr>
        <p:spPr/>
        <p:txBody>
          <a:bodyPr/>
          <a:lstStyle>
            <a:lvl1pPr>
              <a:defRPr/>
            </a:lvl1pPr>
          </a:lstStyle>
          <a:p>
            <a:pPr>
              <a:defRPr/>
            </a:pPr>
            <a:endParaRPr lang="fr-FR"/>
          </a:p>
        </p:txBody>
      </p:sp>
      <p:sp>
        <p:nvSpPr>
          <p:cNvPr id="14" name="Espace réservé du numéro de diapositive 5">
            <a:extLst>
              <a:ext uri="{FF2B5EF4-FFF2-40B4-BE49-F238E27FC236}">
                <a16:creationId xmlns:a16="http://schemas.microsoft.com/office/drawing/2014/main" id="{0382F2E5-A27B-CD4A-B0A4-4D501F603412}"/>
              </a:ext>
            </a:extLst>
          </p:cNvPr>
          <p:cNvSpPr>
            <a:spLocks noGrp="1"/>
          </p:cNvSpPr>
          <p:nvPr>
            <p:ph type="sldNum" sz="quarter" idx="22"/>
          </p:nvPr>
        </p:nvSpPr>
        <p:spPr/>
        <p:txBody>
          <a:bodyPr/>
          <a:lstStyle>
            <a:lvl1pPr>
              <a:defRPr/>
            </a:lvl1pPr>
          </a:lstStyle>
          <a:p>
            <a:pPr>
              <a:defRPr/>
            </a:pPr>
            <a:fld id="{85DBC0C8-A904-A84F-9D0B-C2171D0A1279}" type="slidenum">
              <a:rPr lang="fr-FR"/>
              <a:pPr>
                <a:defRPr/>
              </a:pPr>
              <a:t>‹#›</a:t>
            </a:fld>
            <a:endParaRPr lang="fr-FR" dirty="0"/>
          </a:p>
        </p:txBody>
      </p:sp>
    </p:spTree>
    <p:extLst>
      <p:ext uri="{BB962C8B-B14F-4D97-AF65-F5344CB8AC3E}">
        <p14:creationId xmlns:p14="http://schemas.microsoft.com/office/powerpoint/2010/main" val="40577848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6" y="476250"/>
            <a:ext cx="10801351" cy="973138"/>
          </a:xfrm>
        </p:spPr>
        <p:txBody>
          <a:bodyPr/>
          <a:lstStyle/>
          <a:p>
            <a:r>
              <a:rPr lang="en-US" dirty="0"/>
              <a:t>Click to edit Master title style</a:t>
            </a:r>
          </a:p>
        </p:txBody>
      </p:sp>
      <p:sp>
        <p:nvSpPr>
          <p:cNvPr id="5" name="Picture Placeholder 10"/>
          <p:cNvSpPr>
            <a:spLocks noGrp="1"/>
          </p:cNvSpPr>
          <p:nvPr>
            <p:ph type="pic" sz="quarter" idx="13"/>
          </p:nvPr>
        </p:nvSpPr>
        <p:spPr bwMode="auto">
          <a:xfrm>
            <a:off x="694650" y="1684948"/>
            <a:ext cx="10801351" cy="2563906"/>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6" name="Text Placeholder 5"/>
          <p:cNvSpPr>
            <a:spLocks noGrp="1"/>
          </p:cNvSpPr>
          <p:nvPr>
            <p:ph type="body" sz="quarter" idx="14"/>
          </p:nvPr>
        </p:nvSpPr>
        <p:spPr bwMode="auto">
          <a:xfrm>
            <a:off x="695325" y="4391027"/>
            <a:ext cx="3415859" cy="1766370"/>
          </a:xfrm>
        </p:spPr>
        <p:txBody>
          <a:bodyPr/>
          <a:lstStyle>
            <a:lvl1pPr>
              <a:defRPr sz="1575"/>
            </a:lvl1pPr>
            <a:lvl2pPr>
              <a:defRPr sz="1350"/>
            </a:lvl2pPr>
            <a:lvl3pPr>
              <a:defRPr sz="1350"/>
            </a:lvl3pPr>
          </a:lstStyle>
          <a:p>
            <a:pPr lvl="0"/>
            <a:r>
              <a:rPr lang="en-US" dirty="0"/>
              <a:t>Edit Master text styles</a:t>
            </a:r>
          </a:p>
          <a:p>
            <a:pPr lvl="1"/>
            <a:r>
              <a:rPr lang="en-US" dirty="0"/>
              <a:t>Second level</a:t>
            </a:r>
          </a:p>
          <a:p>
            <a:pPr lvl="2"/>
            <a:r>
              <a:rPr lang="en-US" dirty="0"/>
              <a:t>Third level</a:t>
            </a:r>
          </a:p>
        </p:txBody>
      </p:sp>
      <p:sp>
        <p:nvSpPr>
          <p:cNvPr id="7" name="Text Placeholder 5"/>
          <p:cNvSpPr>
            <a:spLocks noGrp="1"/>
          </p:cNvSpPr>
          <p:nvPr>
            <p:ph type="body" sz="quarter" idx="15"/>
          </p:nvPr>
        </p:nvSpPr>
        <p:spPr bwMode="auto">
          <a:xfrm>
            <a:off x="4410237" y="4393425"/>
            <a:ext cx="3376379" cy="1766370"/>
          </a:xfrm>
        </p:spPr>
        <p:txBody>
          <a:bodyPr/>
          <a:lstStyle>
            <a:lvl1pPr>
              <a:defRPr sz="1575"/>
            </a:lvl1pPr>
            <a:lvl2pPr>
              <a:defRPr sz="1350"/>
            </a:lvl2pPr>
            <a:lvl3pPr>
              <a:defRPr sz="1350"/>
            </a:lvl3pPr>
          </a:lstStyle>
          <a:p>
            <a:pPr lvl="0"/>
            <a:r>
              <a:rPr lang="en-US" dirty="0"/>
              <a:t>Edit Master text styles</a:t>
            </a:r>
          </a:p>
          <a:p>
            <a:pPr lvl="1"/>
            <a:r>
              <a:rPr lang="en-US" dirty="0"/>
              <a:t>Second level</a:t>
            </a:r>
          </a:p>
          <a:p>
            <a:pPr lvl="2"/>
            <a:r>
              <a:rPr lang="en-US" dirty="0"/>
              <a:t>Third level</a:t>
            </a:r>
          </a:p>
        </p:txBody>
      </p:sp>
      <p:sp>
        <p:nvSpPr>
          <p:cNvPr id="11" name="Text Placeholder 5"/>
          <p:cNvSpPr>
            <a:spLocks noGrp="1"/>
          </p:cNvSpPr>
          <p:nvPr>
            <p:ph type="body" sz="quarter" idx="19"/>
          </p:nvPr>
        </p:nvSpPr>
        <p:spPr bwMode="auto">
          <a:xfrm>
            <a:off x="8085670" y="4393425"/>
            <a:ext cx="3411007" cy="1766370"/>
          </a:xfrm>
        </p:spPr>
        <p:txBody>
          <a:bodyPr/>
          <a:lstStyle>
            <a:lvl1pPr>
              <a:defRPr sz="1575"/>
            </a:lvl1pPr>
            <a:lvl2pPr>
              <a:defRPr sz="1350"/>
            </a:lvl2pPr>
            <a:lvl3pPr>
              <a:defRPr sz="1350"/>
            </a:lvl3pPr>
          </a:lstStyle>
          <a:p>
            <a:pPr lvl="0"/>
            <a:r>
              <a:rPr lang="en-US" dirty="0"/>
              <a:t>Edit Master text styles</a:t>
            </a:r>
          </a:p>
          <a:p>
            <a:pPr lvl="1"/>
            <a:r>
              <a:rPr lang="en-US" dirty="0"/>
              <a:t>Second level</a:t>
            </a:r>
          </a:p>
          <a:p>
            <a:pPr lvl="2"/>
            <a:r>
              <a:rPr lang="en-US" dirty="0"/>
              <a:t>Third level</a:t>
            </a:r>
          </a:p>
        </p:txBody>
      </p:sp>
      <p:sp>
        <p:nvSpPr>
          <p:cNvPr id="8" name="Date Placeholder 2">
            <a:extLst>
              <a:ext uri="{FF2B5EF4-FFF2-40B4-BE49-F238E27FC236}">
                <a16:creationId xmlns:a16="http://schemas.microsoft.com/office/drawing/2014/main" id="{93B6E174-779E-2549-B3CB-7789DAD394F2}"/>
              </a:ext>
            </a:extLst>
          </p:cNvPr>
          <p:cNvSpPr>
            <a:spLocks noGrp="1"/>
          </p:cNvSpPr>
          <p:nvPr>
            <p:ph type="dt" sz="half" idx="20"/>
          </p:nvPr>
        </p:nvSpPr>
        <p:spPr bwMode="auto"/>
        <p:txBody>
          <a:bodyPr/>
          <a:lstStyle>
            <a:lvl1pPr>
              <a:defRPr/>
            </a:lvl1pPr>
          </a:lstStyle>
          <a:p>
            <a:pPr>
              <a:defRPr/>
            </a:pPr>
            <a:fld id="{5C83E6EB-1A90-9840-8B40-BA4BF553E6D1}" type="datetime1">
              <a:rPr lang="de-CH" smtClean="0"/>
              <a:t>11.07.23</a:t>
            </a:fld>
            <a:endParaRPr lang="en-US"/>
          </a:p>
        </p:txBody>
      </p:sp>
      <p:sp>
        <p:nvSpPr>
          <p:cNvPr id="9" name="Footer Placeholder 3">
            <a:extLst>
              <a:ext uri="{FF2B5EF4-FFF2-40B4-BE49-F238E27FC236}">
                <a16:creationId xmlns:a16="http://schemas.microsoft.com/office/drawing/2014/main" id="{B853A0F6-3FA9-7D42-8E59-9F5E054C6739}"/>
              </a:ext>
            </a:extLst>
          </p:cNvPr>
          <p:cNvSpPr>
            <a:spLocks noGrp="1"/>
          </p:cNvSpPr>
          <p:nvPr>
            <p:ph type="ftr" sz="quarter" idx="21"/>
          </p:nvPr>
        </p:nvSpPr>
        <p:spPr bwMode="auto"/>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366165D1-FF93-5545-9128-887E6F770689}"/>
              </a:ext>
            </a:extLst>
          </p:cNvPr>
          <p:cNvSpPr>
            <a:spLocks noGrp="1"/>
          </p:cNvSpPr>
          <p:nvPr>
            <p:ph type="sldNum" sz="quarter" idx="22"/>
          </p:nvPr>
        </p:nvSpPr>
        <p:spPr bwMode="auto"/>
        <p:txBody>
          <a:bodyPr/>
          <a:lstStyle>
            <a:lvl1pPr>
              <a:defRPr/>
            </a:lvl1pPr>
          </a:lstStyle>
          <a:p>
            <a:pPr>
              <a:defRPr/>
            </a:pPr>
            <a:fld id="{1434DE53-75DD-F045-A9D6-4A20EFE2B3B8}" type="slidenum">
              <a:rPr lang="en-US"/>
              <a:pPr>
                <a:defRPr/>
              </a:pPr>
              <a:t>‹#›</a:t>
            </a:fld>
            <a:endParaRPr lang="en-US"/>
          </a:p>
        </p:txBody>
      </p:sp>
    </p:spTree>
    <p:extLst>
      <p:ext uri="{BB962C8B-B14F-4D97-AF65-F5344CB8AC3E}">
        <p14:creationId xmlns:p14="http://schemas.microsoft.com/office/powerpoint/2010/main" val="875493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0"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5" name="Espace réservé de la date 3">
            <a:extLst>
              <a:ext uri="{FF2B5EF4-FFF2-40B4-BE49-F238E27FC236}">
                <a16:creationId xmlns:a16="http://schemas.microsoft.com/office/drawing/2014/main" id="{98940E45-C9D9-B641-BB28-BF9D8D66AAC9}"/>
              </a:ext>
            </a:extLst>
          </p:cNvPr>
          <p:cNvSpPr>
            <a:spLocks noGrp="1"/>
          </p:cNvSpPr>
          <p:nvPr>
            <p:ph type="dt" sz="half" idx="15"/>
          </p:nvPr>
        </p:nvSpPr>
        <p:spPr/>
        <p:txBody>
          <a:bodyPr/>
          <a:lstStyle>
            <a:lvl1pPr>
              <a:defRPr/>
            </a:lvl1pPr>
          </a:lstStyle>
          <a:p>
            <a:pPr>
              <a:defRPr/>
            </a:pPr>
            <a:fld id="{CE400A17-03AA-A84F-9CEF-7BECEDFEF5E3}" type="datetime1">
              <a:rPr lang="de-CH" smtClean="0"/>
              <a:t>11.07.23</a:t>
            </a:fld>
            <a:endParaRPr lang="fr-FR" dirty="0"/>
          </a:p>
        </p:txBody>
      </p:sp>
      <p:sp>
        <p:nvSpPr>
          <p:cNvPr id="6" name="Espace réservé du pied de page 4">
            <a:extLst>
              <a:ext uri="{FF2B5EF4-FFF2-40B4-BE49-F238E27FC236}">
                <a16:creationId xmlns:a16="http://schemas.microsoft.com/office/drawing/2014/main" id="{1D6BEF59-B387-1844-94B9-D9324F82CC48}"/>
              </a:ext>
            </a:extLst>
          </p:cNvPr>
          <p:cNvSpPr>
            <a:spLocks noGrp="1"/>
          </p:cNvSpPr>
          <p:nvPr>
            <p:ph type="ftr" sz="quarter" idx="16"/>
          </p:nvPr>
        </p:nvSpPr>
        <p:spPr/>
        <p:txBody>
          <a:bodyPr/>
          <a:lstStyle>
            <a:lvl1pPr>
              <a:defRPr/>
            </a:lvl1pPr>
          </a:lstStyle>
          <a:p>
            <a:pPr>
              <a:defRPr/>
            </a:pPr>
            <a:endParaRPr lang="fr-FR"/>
          </a:p>
        </p:txBody>
      </p:sp>
      <p:sp>
        <p:nvSpPr>
          <p:cNvPr id="8" name="Espace réservé du numéro de diapositive 5">
            <a:extLst>
              <a:ext uri="{FF2B5EF4-FFF2-40B4-BE49-F238E27FC236}">
                <a16:creationId xmlns:a16="http://schemas.microsoft.com/office/drawing/2014/main" id="{206B27B7-BA3E-7840-ADDD-1C96BF61D22D}"/>
              </a:ext>
            </a:extLst>
          </p:cNvPr>
          <p:cNvSpPr>
            <a:spLocks noGrp="1"/>
          </p:cNvSpPr>
          <p:nvPr>
            <p:ph type="sldNum" sz="quarter" idx="17"/>
          </p:nvPr>
        </p:nvSpPr>
        <p:spPr/>
        <p:txBody>
          <a:bodyPr/>
          <a:lstStyle>
            <a:lvl1pPr>
              <a:defRPr/>
            </a:lvl1pPr>
          </a:lstStyle>
          <a:p>
            <a:pPr>
              <a:defRPr/>
            </a:pPr>
            <a:fld id="{11184F97-0DE0-7949-80BD-14E41F573350}" type="slidenum">
              <a:rPr lang="fr-FR"/>
              <a:pPr>
                <a:defRPr/>
              </a:pPr>
              <a:t>‹#›</a:t>
            </a:fld>
            <a:endParaRPr lang="fr-FR" dirty="0"/>
          </a:p>
        </p:txBody>
      </p:sp>
    </p:spTree>
    <p:extLst>
      <p:ext uri="{BB962C8B-B14F-4D97-AF65-F5344CB8AC3E}">
        <p14:creationId xmlns:p14="http://schemas.microsoft.com/office/powerpoint/2010/main" val="3053546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888510"/>
            <a:ext cx="3960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8" name="Espace réservé pour une image  8"/>
          <p:cNvSpPr>
            <a:spLocks noGrp="1"/>
          </p:cNvSpPr>
          <p:nvPr>
            <p:ph type="pic" sz="quarter" idx="14"/>
          </p:nvPr>
        </p:nvSpPr>
        <p:spPr>
          <a:xfrm>
            <a:off x="8232000" y="2888510"/>
            <a:ext cx="3960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9" name="Espace réservé pour une image  8"/>
          <p:cNvSpPr>
            <a:spLocks noGrp="1"/>
          </p:cNvSpPr>
          <p:nvPr>
            <p:ph type="pic" sz="quarter" idx="15"/>
          </p:nvPr>
        </p:nvSpPr>
        <p:spPr>
          <a:xfrm>
            <a:off x="4116000" y="2888510"/>
            <a:ext cx="3960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20" name="Espace réservé du contenu 2"/>
          <p:cNvSpPr>
            <a:spLocks noGrp="1"/>
          </p:cNvSpPr>
          <p:nvPr>
            <p:ph idx="1"/>
          </p:nvPr>
        </p:nvSpPr>
        <p:spPr>
          <a:xfrm>
            <a:off x="696000" y="1767567"/>
            <a:ext cx="10800000" cy="1050063"/>
          </a:xfrm>
        </p:spPr>
        <p:txBody>
          <a:bodyPr/>
          <a:lstStyle/>
          <a:p>
            <a:pPr lvl="0"/>
            <a:r>
              <a:rPr lang="fr-FR"/>
              <a:t>Cliquez pour modifier les styles du texte du masque</a:t>
            </a:r>
          </a:p>
        </p:txBody>
      </p:sp>
      <p:sp>
        <p:nvSpPr>
          <p:cNvPr id="8" name="Espace réservé de la date 3">
            <a:extLst>
              <a:ext uri="{FF2B5EF4-FFF2-40B4-BE49-F238E27FC236}">
                <a16:creationId xmlns:a16="http://schemas.microsoft.com/office/drawing/2014/main" id="{9C8C1BA2-A8B4-9848-B26C-B07E832E8E18}"/>
              </a:ext>
            </a:extLst>
          </p:cNvPr>
          <p:cNvSpPr>
            <a:spLocks noGrp="1"/>
          </p:cNvSpPr>
          <p:nvPr>
            <p:ph type="dt" sz="half" idx="16"/>
          </p:nvPr>
        </p:nvSpPr>
        <p:spPr/>
        <p:txBody>
          <a:bodyPr/>
          <a:lstStyle>
            <a:lvl1pPr>
              <a:defRPr/>
            </a:lvl1pPr>
          </a:lstStyle>
          <a:p>
            <a:pPr>
              <a:defRPr/>
            </a:pPr>
            <a:fld id="{E2B50FA6-62A1-5A48-AA0C-A0D7A697A29A}" type="datetime1">
              <a:rPr lang="de-CH" smtClean="0"/>
              <a:t>11.07.23</a:t>
            </a:fld>
            <a:endParaRPr lang="fr-FR" dirty="0"/>
          </a:p>
        </p:txBody>
      </p:sp>
      <p:sp>
        <p:nvSpPr>
          <p:cNvPr id="9" name="Espace réservé du pied de page 4">
            <a:extLst>
              <a:ext uri="{FF2B5EF4-FFF2-40B4-BE49-F238E27FC236}">
                <a16:creationId xmlns:a16="http://schemas.microsoft.com/office/drawing/2014/main" id="{063837EC-5F8F-3B4C-A11E-E1428424BA17}"/>
              </a:ext>
            </a:extLst>
          </p:cNvPr>
          <p:cNvSpPr>
            <a:spLocks noGrp="1"/>
          </p:cNvSpPr>
          <p:nvPr>
            <p:ph type="ftr" sz="quarter" idx="17"/>
          </p:nvPr>
        </p:nvSpPr>
        <p:spPr/>
        <p:txBody>
          <a:bodyPr/>
          <a:lstStyle>
            <a:lvl1pPr>
              <a:defRPr/>
            </a:lvl1pPr>
          </a:lstStyle>
          <a:p>
            <a:pPr>
              <a:defRPr/>
            </a:pPr>
            <a:endParaRPr lang="fr-FR"/>
          </a:p>
        </p:txBody>
      </p:sp>
      <p:sp>
        <p:nvSpPr>
          <p:cNvPr id="10" name="Espace réservé du numéro de diapositive 5">
            <a:extLst>
              <a:ext uri="{FF2B5EF4-FFF2-40B4-BE49-F238E27FC236}">
                <a16:creationId xmlns:a16="http://schemas.microsoft.com/office/drawing/2014/main" id="{F7010AF7-1268-D64F-84DE-2026111AC5AC}"/>
              </a:ext>
            </a:extLst>
          </p:cNvPr>
          <p:cNvSpPr>
            <a:spLocks noGrp="1"/>
          </p:cNvSpPr>
          <p:nvPr>
            <p:ph type="sldNum" sz="quarter" idx="18"/>
          </p:nvPr>
        </p:nvSpPr>
        <p:spPr/>
        <p:txBody>
          <a:bodyPr/>
          <a:lstStyle>
            <a:lvl1pPr>
              <a:defRPr/>
            </a:lvl1pPr>
          </a:lstStyle>
          <a:p>
            <a:pPr>
              <a:defRPr/>
            </a:pPr>
            <a:fld id="{F3061154-C047-A144-B014-5CDE2A7D9FB1}" type="slidenum">
              <a:rPr lang="fr-FR"/>
              <a:pPr>
                <a:defRPr/>
              </a:pPr>
              <a:t>‹#›</a:t>
            </a:fld>
            <a:endParaRPr lang="fr-FR" dirty="0"/>
          </a:p>
        </p:txBody>
      </p:sp>
    </p:spTree>
    <p:extLst>
      <p:ext uri="{BB962C8B-B14F-4D97-AF65-F5344CB8AC3E}">
        <p14:creationId xmlns:p14="http://schemas.microsoft.com/office/powerpoint/2010/main" val="353113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801581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0"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8"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9"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1" name="Espace réservé de la date 3">
            <a:extLst>
              <a:ext uri="{FF2B5EF4-FFF2-40B4-BE49-F238E27FC236}">
                <a16:creationId xmlns:a16="http://schemas.microsoft.com/office/drawing/2014/main" id="{5819A35C-0EFD-2349-BA02-21DFCD8D7475}"/>
              </a:ext>
            </a:extLst>
          </p:cNvPr>
          <p:cNvSpPr>
            <a:spLocks noGrp="1"/>
          </p:cNvSpPr>
          <p:nvPr>
            <p:ph type="dt" sz="half" idx="17"/>
          </p:nvPr>
        </p:nvSpPr>
        <p:spPr/>
        <p:txBody>
          <a:bodyPr/>
          <a:lstStyle>
            <a:lvl1pPr>
              <a:defRPr/>
            </a:lvl1pPr>
          </a:lstStyle>
          <a:p>
            <a:pPr>
              <a:defRPr/>
            </a:pPr>
            <a:fld id="{64E40FE0-A260-8944-9E1C-9BDA5D54C839}" type="datetime1">
              <a:rPr lang="de-CH" smtClean="0"/>
              <a:t>11.07.23</a:t>
            </a:fld>
            <a:endParaRPr lang="fr-FR" dirty="0"/>
          </a:p>
        </p:txBody>
      </p:sp>
      <p:sp>
        <p:nvSpPr>
          <p:cNvPr id="12" name="Espace réservé du pied de page 4">
            <a:extLst>
              <a:ext uri="{FF2B5EF4-FFF2-40B4-BE49-F238E27FC236}">
                <a16:creationId xmlns:a16="http://schemas.microsoft.com/office/drawing/2014/main" id="{F45F3289-F89E-E24F-A396-F0A61EE789FB}"/>
              </a:ext>
            </a:extLst>
          </p:cNvPr>
          <p:cNvSpPr>
            <a:spLocks noGrp="1"/>
          </p:cNvSpPr>
          <p:nvPr>
            <p:ph type="ftr" sz="quarter" idx="18"/>
          </p:nvPr>
        </p:nvSpPr>
        <p:spPr/>
        <p:txBody>
          <a:bodyPr/>
          <a:lstStyle>
            <a:lvl1pPr>
              <a:defRPr/>
            </a:lvl1pPr>
          </a:lstStyle>
          <a:p>
            <a:pPr>
              <a:defRPr/>
            </a:pPr>
            <a:endParaRPr lang="fr-FR"/>
          </a:p>
        </p:txBody>
      </p:sp>
      <p:sp>
        <p:nvSpPr>
          <p:cNvPr id="13" name="Espace réservé du numéro de diapositive 5">
            <a:extLst>
              <a:ext uri="{FF2B5EF4-FFF2-40B4-BE49-F238E27FC236}">
                <a16:creationId xmlns:a16="http://schemas.microsoft.com/office/drawing/2014/main" id="{2F292C72-0714-4C4C-8A40-ACA98D68D40E}"/>
              </a:ext>
            </a:extLst>
          </p:cNvPr>
          <p:cNvSpPr>
            <a:spLocks noGrp="1"/>
          </p:cNvSpPr>
          <p:nvPr>
            <p:ph type="sldNum" sz="quarter" idx="19"/>
          </p:nvPr>
        </p:nvSpPr>
        <p:spPr/>
        <p:txBody>
          <a:bodyPr/>
          <a:lstStyle>
            <a:lvl1pPr>
              <a:defRPr/>
            </a:lvl1pPr>
          </a:lstStyle>
          <a:p>
            <a:pPr>
              <a:defRPr/>
            </a:pPr>
            <a:fld id="{977FCE1B-1A68-9B4F-8D9A-4AD68235A486}" type="slidenum">
              <a:rPr lang="fr-FR"/>
              <a:pPr>
                <a:defRPr/>
              </a:pPr>
              <a:t>‹#›</a:t>
            </a:fld>
            <a:endParaRPr lang="fr-FR" dirty="0"/>
          </a:p>
        </p:txBody>
      </p:sp>
    </p:spTree>
    <p:extLst>
      <p:ext uri="{BB962C8B-B14F-4D97-AF65-F5344CB8AC3E}">
        <p14:creationId xmlns:p14="http://schemas.microsoft.com/office/powerpoint/2010/main" val="1591402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4 vertical photos caption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6"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4" name="Espace réservé pour une image  8"/>
          <p:cNvSpPr>
            <a:spLocks noGrp="1"/>
          </p:cNvSpPr>
          <p:nvPr>
            <p:ph type="pic" sz="quarter" idx="14"/>
          </p:nvPr>
        </p:nvSpPr>
        <p:spPr>
          <a:xfrm>
            <a:off x="3427305"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5" name="Espace réservé pour une image  8"/>
          <p:cNvSpPr>
            <a:spLocks noGrp="1"/>
          </p:cNvSpPr>
          <p:nvPr>
            <p:ph type="pic" sz="quarter" idx="15"/>
          </p:nvPr>
        </p:nvSpPr>
        <p:spPr>
          <a:xfrm>
            <a:off x="6159285"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6" name="Espace réservé pour une image  8"/>
          <p:cNvSpPr>
            <a:spLocks noGrp="1"/>
          </p:cNvSpPr>
          <p:nvPr>
            <p:ph type="pic" sz="quarter" idx="16"/>
          </p:nvPr>
        </p:nvSpPr>
        <p:spPr>
          <a:xfrm>
            <a:off x="8891264"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9" name="Espace réservé de la date 3">
            <a:extLst>
              <a:ext uri="{FF2B5EF4-FFF2-40B4-BE49-F238E27FC236}">
                <a16:creationId xmlns:a16="http://schemas.microsoft.com/office/drawing/2014/main" id="{264FD7DA-0E0B-8A42-AB74-36CF10F578E0}"/>
              </a:ext>
            </a:extLst>
          </p:cNvPr>
          <p:cNvSpPr>
            <a:spLocks noGrp="1"/>
          </p:cNvSpPr>
          <p:nvPr>
            <p:ph type="dt" sz="half" idx="17"/>
          </p:nvPr>
        </p:nvSpPr>
        <p:spPr/>
        <p:txBody>
          <a:bodyPr/>
          <a:lstStyle>
            <a:lvl1pPr>
              <a:defRPr/>
            </a:lvl1pPr>
          </a:lstStyle>
          <a:p>
            <a:pPr>
              <a:defRPr/>
            </a:pPr>
            <a:fld id="{26B64FE5-EE93-C148-8302-81AC2E864B97}" type="datetime1">
              <a:rPr lang="de-CH" smtClean="0"/>
              <a:t>11.07.23</a:t>
            </a:fld>
            <a:endParaRPr lang="fr-FR" dirty="0"/>
          </a:p>
        </p:txBody>
      </p:sp>
      <p:sp>
        <p:nvSpPr>
          <p:cNvPr id="10" name="Espace réservé du pied de page 4">
            <a:extLst>
              <a:ext uri="{FF2B5EF4-FFF2-40B4-BE49-F238E27FC236}">
                <a16:creationId xmlns:a16="http://schemas.microsoft.com/office/drawing/2014/main" id="{BA235879-3A5A-7C4C-B11C-EAA0A74A2529}"/>
              </a:ext>
            </a:extLst>
          </p:cNvPr>
          <p:cNvSpPr>
            <a:spLocks noGrp="1"/>
          </p:cNvSpPr>
          <p:nvPr>
            <p:ph type="ftr" sz="quarter" idx="18"/>
          </p:nvPr>
        </p:nvSpPr>
        <p:spPr/>
        <p:txBody>
          <a:bodyPr/>
          <a:lstStyle>
            <a:lvl1pPr>
              <a:defRPr/>
            </a:lvl1pPr>
          </a:lstStyle>
          <a:p>
            <a:pPr>
              <a:defRPr/>
            </a:pPr>
            <a:endParaRPr lang="fr-FR"/>
          </a:p>
        </p:txBody>
      </p:sp>
      <p:sp>
        <p:nvSpPr>
          <p:cNvPr id="11" name="Espace réservé du numéro de diapositive 5">
            <a:extLst>
              <a:ext uri="{FF2B5EF4-FFF2-40B4-BE49-F238E27FC236}">
                <a16:creationId xmlns:a16="http://schemas.microsoft.com/office/drawing/2014/main" id="{D653D693-FE74-D34E-B242-D358574B1112}"/>
              </a:ext>
            </a:extLst>
          </p:cNvPr>
          <p:cNvSpPr>
            <a:spLocks noGrp="1"/>
          </p:cNvSpPr>
          <p:nvPr>
            <p:ph type="sldNum" sz="quarter" idx="19"/>
          </p:nvPr>
        </p:nvSpPr>
        <p:spPr/>
        <p:txBody>
          <a:bodyPr/>
          <a:lstStyle>
            <a:lvl1pPr>
              <a:defRPr/>
            </a:lvl1pPr>
          </a:lstStyle>
          <a:p>
            <a:pPr>
              <a:defRPr/>
            </a:pPr>
            <a:fld id="{831EB901-C623-B142-BA22-9B70560BF773}" type="slidenum">
              <a:rPr lang="fr-FR"/>
              <a:pPr>
                <a:defRPr/>
              </a:pPr>
              <a:t>‹#›</a:t>
            </a:fld>
            <a:endParaRPr lang="fr-FR" dirty="0"/>
          </a:p>
        </p:txBody>
      </p:sp>
    </p:spTree>
    <p:extLst>
      <p:ext uri="{BB962C8B-B14F-4D97-AF65-F5344CB8AC3E}">
        <p14:creationId xmlns:p14="http://schemas.microsoft.com/office/powerpoint/2010/main" val="26763349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4" name="Espace réservé pour une image  8"/>
          <p:cNvSpPr>
            <a:spLocks noGrp="1"/>
          </p:cNvSpPr>
          <p:nvPr>
            <p:ph type="pic" sz="quarter" idx="14"/>
          </p:nvPr>
        </p:nvSpPr>
        <p:spPr>
          <a:xfrm>
            <a:off x="308000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5" name="Espace réservé pour une image  8"/>
          <p:cNvSpPr>
            <a:spLocks noGrp="1"/>
          </p:cNvSpPr>
          <p:nvPr>
            <p:ph type="pic" sz="quarter" idx="15"/>
          </p:nvPr>
        </p:nvSpPr>
        <p:spPr>
          <a:xfrm>
            <a:off x="616000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6" name="Espace réservé pour une image  8"/>
          <p:cNvSpPr>
            <a:spLocks noGrp="1"/>
          </p:cNvSpPr>
          <p:nvPr>
            <p:ph type="pic" sz="quarter" idx="16"/>
          </p:nvPr>
        </p:nvSpPr>
        <p:spPr>
          <a:xfrm>
            <a:off x="924000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9" name="Espace réservé de la date 3">
            <a:extLst>
              <a:ext uri="{FF2B5EF4-FFF2-40B4-BE49-F238E27FC236}">
                <a16:creationId xmlns:a16="http://schemas.microsoft.com/office/drawing/2014/main" id="{BFE5E989-CF64-2B4B-9CC1-87C400EA8A53}"/>
              </a:ext>
            </a:extLst>
          </p:cNvPr>
          <p:cNvSpPr>
            <a:spLocks noGrp="1"/>
          </p:cNvSpPr>
          <p:nvPr>
            <p:ph type="dt" sz="half" idx="17"/>
          </p:nvPr>
        </p:nvSpPr>
        <p:spPr/>
        <p:txBody>
          <a:bodyPr/>
          <a:lstStyle>
            <a:lvl1pPr>
              <a:defRPr/>
            </a:lvl1pPr>
          </a:lstStyle>
          <a:p>
            <a:pPr>
              <a:defRPr/>
            </a:pPr>
            <a:fld id="{20BF2F0A-39EE-4044-91A2-9C77F9F07EC9}" type="datetime1">
              <a:rPr lang="de-CH" smtClean="0"/>
              <a:t>11.07.23</a:t>
            </a:fld>
            <a:endParaRPr lang="fr-FR" dirty="0"/>
          </a:p>
        </p:txBody>
      </p:sp>
      <p:sp>
        <p:nvSpPr>
          <p:cNvPr id="10" name="Espace réservé du pied de page 4">
            <a:extLst>
              <a:ext uri="{FF2B5EF4-FFF2-40B4-BE49-F238E27FC236}">
                <a16:creationId xmlns:a16="http://schemas.microsoft.com/office/drawing/2014/main" id="{D0B272F8-3B8C-7D4F-AD36-020B92759F4A}"/>
              </a:ext>
            </a:extLst>
          </p:cNvPr>
          <p:cNvSpPr>
            <a:spLocks noGrp="1"/>
          </p:cNvSpPr>
          <p:nvPr>
            <p:ph type="ftr" sz="quarter" idx="18"/>
          </p:nvPr>
        </p:nvSpPr>
        <p:spPr/>
        <p:txBody>
          <a:bodyPr/>
          <a:lstStyle>
            <a:lvl1pPr>
              <a:defRPr/>
            </a:lvl1pPr>
          </a:lstStyle>
          <a:p>
            <a:pPr>
              <a:defRPr/>
            </a:pPr>
            <a:endParaRPr lang="fr-FR"/>
          </a:p>
        </p:txBody>
      </p:sp>
      <p:sp>
        <p:nvSpPr>
          <p:cNvPr id="11" name="Espace réservé du numéro de diapositive 5">
            <a:extLst>
              <a:ext uri="{FF2B5EF4-FFF2-40B4-BE49-F238E27FC236}">
                <a16:creationId xmlns:a16="http://schemas.microsoft.com/office/drawing/2014/main" id="{44CDFE89-FBCC-EE4C-8EA8-7137C2DC4C7A}"/>
              </a:ext>
            </a:extLst>
          </p:cNvPr>
          <p:cNvSpPr>
            <a:spLocks noGrp="1"/>
          </p:cNvSpPr>
          <p:nvPr>
            <p:ph type="sldNum" sz="quarter" idx="19"/>
          </p:nvPr>
        </p:nvSpPr>
        <p:spPr/>
        <p:txBody>
          <a:bodyPr/>
          <a:lstStyle>
            <a:lvl1pPr>
              <a:defRPr/>
            </a:lvl1pPr>
          </a:lstStyle>
          <a:p>
            <a:pPr>
              <a:defRPr/>
            </a:pPr>
            <a:fld id="{3E027F6D-0854-E24F-A730-A206242B2CAF}" type="slidenum">
              <a:rPr lang="fr-FR"/>
              <a:pPr>
                <a:defRPr/>
              </a:pPr>
              <a:t>‹#›</a:t>
            </a:fld>
            <a:endParaRPr lang="fr-FR" dirty="0"/>
          </a:p>
        </p:txBody>
      </p:sp>
    </p:spTree>
    <p:extLst>
      <p:ext uri="{BB962C8B-B14F-4D97-AF65-F5344CB8AC3E}">
        <p14:creationId xmlns:p14="http://schemas.microsoft.com/office/powerpoint/2010/main" val="7786735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96000" y="1825625"/>
            <a:ext cx="5323800" cy="4351338"/>
          </a:xfrm>
        </p:spPr>
        <p:txBody>
          <a:bodyPr/>
          <a:lstStyle/>
          <a:p>
            <a:pPr lvl="0"/>
            <a:r>
              <a:rPr lang="en-GB"/>
              <a:t>Click to edit Master text styles</a:t>
            </a:r>
          </a:p>
          <a:p>
            <a:pPr lvl="1"/>
            <a:r>
              <a:rPr lang="en-GB"/>
              <a:t>Second level</a:t>
            </a:r>
          </a:p>
          <a:p>
            <a:pPr lvl="2"/>
            <a:r>
              <a:rPr lang="en-GB"/>
              <a:t>Third level</a:t>
            </a:r>
          </a:p>
        </p:txBody>
      </p:sp>
      <p:sp>
        <p:nvSpPr>
          <p:cNvPr id="4" name="Espace réservé du contenu 3"/>
          <p:cNvSpPr>
            <a:spLocks noGrp="1"/>
          </p:cNvSpPr>
          <p:nvPr>
            <p:ph sz="half" idx="2"/>
          </p:nvPr>
        </p:nvSpPr>
        <p:spPr>
          <a:xfrm>
            <a:off x="6172201" y="1825625"/>
            <a:ext cx="5323799" cy="4351338"/>
          </a:xfrm>
        </p:spPr>
        <p:txBody>
          <a:bodyPr/>
          <a:lstStyle/>
          <a:p>
            <a:pPr lvl="0"/>
            <a:r>
              <a:rPr lang="en-GB"/>
              <a:t>Click to edit Master text styles</a:t>
            </a:r>
          </a:p>
          <a:p>
            <a:pPr lvl="1"/>
            <a:r>
              <a:rPr lang="en-GB"/>
              <a:t>Second level</a:t>
            </a:r>
          </a:p>
          <a:p>
            <a:pPr lvl="2"/>
            <a:r>
              <a:rPr lang="en-GB"/>
              <a:t>Third level</a:t>
            </a:r>
          </a:p>
        </p:txBody>
      </p:sp>
      <p:sp>
        <p:nvSpPr>
          <p:cNvPr id="5" name="Espace réservé de la date 3">
            <a:extLst>
              <a:ext uri="{FF2B5EF4-FFF2-40B4-BE49-F238E27FC236}">
                <a16:creationId xmlns:a16="http://schemas.microsoft.com/office/drawing/2014/main" id="{149CEB51-C2D6-B944-BC8F-62A0599D04DD}"/>
              </a:ext>
            </a:extLst>
          </p:cNvPr>
          <p:cNvSpPr>
            <a:spLocks noGrp="1"/>
          </p:cNvSpPr>
          <p:nvPr>
            <p:ph type="dt" sz="half" idx="10"/>
          </p:nvPr>
        </p:nvSpPr>
        <p:spPr/>
        <p:txBody>
          <a:bodyPr/>
          <a:lstStyle>
            <a:lvl1pPr>
              <a:defRPr/>
            </a:lvl1pPr>
          </a:lstStyle>
          <a:p>
            <a:pPr>
              <a:defRPr/>
            </a:pPr>
            <a:fld id="{583DEF84-BEB1-8444-9C5B-D229704ACB56}" type="datetime1">
              <a:rPr lang="de-CH" smtClean="0"/>
              <a:t>11.07.23</a:t>
            </a:fld>
            <a:endParaRPr lang="fr-FR" dirty="0"/>
          </a:p>
        </p:txBody>
      </p:sp>
      <p:sp>
        <p:nvSpPr>
          <p:cNvPr id="6" name="Espace réservé du pied de page 4">
            <a:extLst>
              <a:ext uri="{FF2B5EF4-FFF2-40B4-BE49-F238E27FC236}">
                <a16:creationId xmlns:a16="http://schemas.microsoft.com/office/drawing/2014/main" id="{BDF63AE6-5228-2E48-9C1B-1A626AAA037A}"/>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AC6DDE07-8A05-EC40-B7D3-0664B4579B81}"/>
              </a:ext>
            </a:extLst>
          </p:cNvPr>
          <p:cNvSpPr>
            <a:spLocks noGrp="1"/>
          </p:cNvSpPr>
          <p:nvPr>
            <p:ph type="sldNum" sz="quarter" idx="12"/>
          </p:nvPr>
        </p:nvSpPr>
        <p:spPr/>
        <p:txBody>
          <a:bodyPr/>
          <a:lstStyle>
            <a:lvl1pPr>
              <a:defRPr/>
            </a:lvl1pPr>
          </a:lstStyle>
          <a:p>
            <a:pPr>
              <a:defRPr/>
            </a:pPr>
            <a:fld id="{CF21A4C3-DABF-2D40-B34F-10D02BA8765B}" type="slidenum">
              <a:rPr lang="fr-FR"/>
              <a:pPr>
                <a:defRPr/>
              </a:pPr>
              <a:t>‹#›</a:t>
            </a:fld>
            <a:endParaRPr lang="fr-FR" dirty="0"/>
          </a:p>
        </p:txBody>
      </p:sp>
    </p:spTree>
    <p:extLst>
      <p:ext uri="{BB962C8B-B14F-4D97-AF65-F5344CB8AC3E}">
        <p14:creationId xmlns:p14="http://schemas.microsoft.com/office/powerpoint/2010/main" val="5435766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Intromovie">
    <p:bg>
      <p:bgPr>
        <a:solidFill>
          <a:schemeClr val="accent6"/>
        </a:solidFill>
        <a:effectLst/>
      </p:bgPr>
    </p:bg>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35791F61-4EBB-4F31-815E-D8EAD2B04A66}"/>
              </a:ext>
            </a:extLst>
          </p:cNvPr>
          <p:cNvSpPr>
            <a:spLocks noGrp="1"/>
          </p:cNvSpPr>
          <p:nvPr>
            <p:ph type="media" sz="quarter" idx="10" hasCustomPrompt="1"/>
          </p:nvPr>
        </p:nvSpPr>
        <p:spPr>
          <a:xfrm>
            <a:off x="0" y="0"/>
            <a:ext cx="12192000" cy="6858000"/>
          </a:xfrm>
        </p:spPr>
        <p:txBody>
          <a:bodyPr/>
          <a:lstStyle>
            <a:lvl1pPr algn="ctr">
              <a:lnSpc>
                <a:spcPct val="200000"/>
              </a:lnSpc>
              <a:defRPr sz="4000">
                <a:solidFill>
                  <a:schemeClr val="bg1"/>
                </a:solidFill>
              </a:defRPr>
            </a:lvl1pPr>
          </a:lstStyle>
          <a:p>
            <a:r>
              <a:rPr lang="en-US" noProof="0" dirty="0"/>
              <a:t>Add Movie</a:t>
            </a:r>
          </a:p>
        </p:txBody>
      </p:sp>
    </p:spTree>
    <p:extLst>
      <p:ext uri="{BB962C8B-B14F-4D97-AF65-F5344CB8AC3E}">
        <p14:creationId xmlns:p14="http://schemas.microsoft.com/office/powerpoint/2010/main" val="22393753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DA3C-B240-EC42-825D-E01343AB4E3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26FBCAC6-044F-8248-8A36-5C8E04B672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7D32AD30-4E7D-9F45-B75B-7CCA192D92E4}"/>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5" name="Footer Placeholder 4">
            <a:extLst>
              <a:ext uri="{FF2B5EF4-FFF2-40B4-BE49-F238E27FC236}">
                <a16:creationId xmlns:a16="http://schemas.microsoft.com/office/drawing/2014/main" id="{129A66C8-2E16-7246-915C-CB80630291B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09057B4-595F-B445-9705-8D0BA6B360AF}"/>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3577598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421C-4456-9741-90F7-A0A23468A99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440C6F54-2384-0243-8D4C-AABF8B3137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E80BB7C-8BFF-8A47-8790-29B4A6127B25}"/>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5" name="Footer Placeholder 4">
            <a:extLst>
              <a:ext uri="{FF2B5EF4-FFF2-40B4-BE49-F238E27FC236}">
                <a16:creationId xmlns:a16="http://schemas.microsoft.com/office/drawing/2014/main" id="{49F1EB8B-ACDA-124D-B2EC-F3EA35D30D6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256ACAE-4F1D-D141-A5F8-0142188772A4}"/>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5171831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9E13-5CBD-8B43-BB4E-47353B992F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3CDDC9AB-D651-3A43-85E9-C0C9D2330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C75855-43EC-594E-ADFD-17356C50A864}"/>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5" name="Footer Placeholder 4">
            <a:extLst>
              <a:ext uri="{FF2B5EF4-FFF2-40B4-BE49-F238E27FC236}">
                <a16:creationId xmlns:a16="http://schemas.microsoft.com/office/drawing/2014/main" id="{CDAB5C86-D64B-D944-8645-E5DF5A5F703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50C5120-7828-5343-AF4E-359FF432268D}"/>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3878789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E468-185C-8946-B269-640BE1E03B3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AB1BCA7-9D73-7A4C-8D52-307AFB7518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1472BC15-56EE-EA44-8EA9-2F41C9116BA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DA4E2554-D013-2D4A-86DC-7CAB731F3845}"/>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6" name="Footer Placeholder 5">
            <a:extLst>
              <a:ext uri="{FF2B5EF4-FFF2-40B4-BE49-F238E27FC236}">
                <a16:creationId xmlns:a16="http://schemas.microsoft.com/office/drawing/2014/main" id="{EEAF5A97-B860-C241-96B3-2863FBD58DF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EEFDB0DD-8488-F24E-8CCE-CFD85736BD49}"/>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407404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1E0A-03D6-5045-9621-95A794A93645}"/>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E0DC5A07-189F-7C47-A88E-AEDB522FE3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47C835-2A04-3746-BD85-3B6BA19D09D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7EAE922F-1143-6444-BC15-3A4F0E64F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4FF5AD-38FD-0148-9165-AEC0F7E563C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984DAA0E-C510-004A-B764-244BE533E7F9}"/>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8" name="Footer Placeholder 7">
            <a:extLst>
              <a:ext uri="{FF2B5EF4-FFF2-40B4-BE49-F238E27FC236}">
                <a16:creationId xmlns:a16="http://schemas.microsoft.com/office/drawing/2014/main" id="{1697D38A-83BA-FD42-BDC3-5B2C0AFF7DFA}"/>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EB08FF8A-7630-B64A-917F-63F4A4115B98}"/>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319889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2074273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0159-D45D-8F47-9E25-0E30158C5571}"/>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44F68950-C8F7-574E-8D7A-79444CCAA196}"/>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4" name="Footer Placeholder 3">
            <a:extLst>
              <a:ext uri="{FF2B5EF4-FFF2-40B4-BE49-F238E27FC236}">
                <a16:creationId xmlns:a16="http://schemas.microsoft.com/office/drawing/2014/main" id="{7705F8C2-79F5-774B-8842-2B58A3194EAC}"/>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4233D608-1894-4D42-A65B-6DEF54950F19}"/>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36178379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53AB69-9515-8D4B-B342-532C776032F4}"/>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3" name="Footer Placeholder 2">
            <a:extLst>
              <a:ext uri="{FF2B5EF4-FFF2-40B4-BE49-F238E27FC236}">
                <a16:creationId xmlns:a16="http://schemas.microsoft.com/office/drawing/2014/main" id="{B8E53DF2-143F-7743-B16D-EC55BA4AEFAD}"/>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FE826CA-B9CC-244A-A30D-1ED290097274}"/>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28274283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06CD-9F48-B94C-B974-2614C3C8CE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28CD93CD-F179-FF4B-9B07-A3A70B270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7802A115-EC06-FA44-80F8-9386685B5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263E8F-CAD1-D249-842C-54416A501CC3}"/>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6" name="Footer Placeholder 5">
            <a:extLst>
              <a:ext uri="{FF2B5EF4-FFF2-40B4-BE49-F238E27FC236}">
                <a16:creationId xmlns:a16="http://schemas.microsoft.com/office/drawing/2014/main" id="{B6D58034-E90C-7C49-AB10-0D419AEEC96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8F618E8-D484-9A4A-B8CC-97BE9B8BF75A}"/>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790221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5BBC-BA3B-364E-85C1-9BDD786B35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FFBF24A-08F2-F142-AE56-0A0B09374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FEDB4AE5-B66F-D442-A3CF-34C643BB9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CC9436-AB86-AF41-91EF-222896B53DD2}"/>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6" name="Footer Placeholder 5">
            <a:extLst>
              <a:ext uri="{FF2B5EF4-FFF2-40B4-BE49-F238E27FC236}">
                <a16:creationId xmlns:a16="http://schemas.microsoft.com/office/drawing/2014/main" id="{2FBB864D-374B-BD4E-95F7-9EB8F4BDD04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9BE332F-DA49-C64F-AD9E-B41EAB16756C}"/>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7646361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72DF-B6D0-984F-AAF9-856E7C19D210}"/>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356B5498-73DF-964B-8101-811615AF215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63712A4-9AEA-B04F-BD2C-CCB0E1F3E946}"/>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5" name="Footer Placeholder 4">
            <a:extLst>
              <a:ext uri="{FF2B5EF4-FFF2-40B4-BE49-F238E27FC236}">
                <a16:creationId xmlns:a16="http://schemas.microsoft.com/office/drawing/2014/main" id="{A551E0CB-BDE8-8947-8199-374EB6EAA23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1486560-4FF5-9E41-A420-B3D1A70BBD8A}"/>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3876598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979346-4404-374C-9EB8-0315312E6C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59051247-40A8-774A-8C00-A3234EA3A7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B187B8D-9D2B-C84E-9327-9466E4B0241D}"/>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5" name="Footer Placeholder 4">
            <a:extLst>
              <a:ext uri="{FF2B5EF4-FFF2-40B4-BE49-F238E27FC236}">
                <a16:creationId xmlns:a16="http://schemas.microsoft.com/office/drawing/2014/main" id="{CDE79994-3978-2741-8DCD-04CE094E321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5DABEB6-3BD3-E049-8E8B-082726FE619E}"/>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30873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171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774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1331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1091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1672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4523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8156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54596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79982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5492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452491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973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942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228" indent="0" algn="ctr">
              <a:buNone/>
              <a:defRPr>
                <a:solidFill>
                  <a:schemeClr val="tx1">
                    <a:tint val="75000"/>
                  </a:schemeClr>
                </a:solidFill>
              </a:defRPr>
            </a:lvl2pPr>
            <a:lvl3pPr marL="1218456" indent="0" algn="ctr">
              <a:buNone/>
              <a:defRPr>
                <a:solidFill>
                  <a:schemeClr val="tx1">
                    <a:tint val="75000"/>
                  </a:schemeClr>
                </a:solidFill>
              </a:defRPr>
            </a:lvl3pPr>
            <a:lvl4pPr marL="1827686" indent="0" algn="ctr">
              <a:buNone/>
              <a:defRPr>
                <a:solidFill>
                  <a:schemeClr val="tx1">
                    <a:tint val="75000"/>
                  </a:schemeClr>
                </a:solidFill>
              </a:defRPr>
            </a:lvl4pPr>
            <a:lvl5pPr marL="2436914" indent="0" algn="ctr">
              <a:buNone/>
              <a:defRPr>
                <a:solidFill>
                  <a:schemeClr val="tx1">
                    <a:tint val="75000"/>
                  </a:schemeClr>
                </a:solidFill>
              </a:defRPr>
            </a:lvl5pPr>
            <a:lvl6pPr marL="3046142" indent="0" algn="ctr">
              <a:buNone/>
              <a:defRPr>
                <a:solidFill>
                  <a:schemeClr val="tx1">
                    <a:tint val="75000"/>
                  </a:schemeClr>
                </a:solidFill>
              </a:defRPr>
            </a:lvl6pPr>
            <a:lvl7pPr marL="3655371" indent="0" algn="ctr">
              <a:buNone/>
              <a:defRPr>
                <a:solidFill>
                  <a:schemeClr val="tx1">
                    <a:tint val="75000"/>
                  </a:schemeClr>
                </a:solidFill>
              </a:defRPr>
            </a:lvl7pPr>
            <a:lvl8pPr marL="4264600" indent="0" algn="ctr">
              <a:buNone/>
              <a:defRPr>
                <a:solidFill>
                  <a:schemeClr val="tx1">
                    <a:tint val="75000"/>
                  </a:schemeClr>
                </a:solidFill>
              </a:defRPr>
            </a:lvl8pPr>
            <a:lvl9pPr marL="4873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3C542E28-4944-4174-8658-B31C7AE78AFE}" type="slidenum">
              <a:rPr lang="en-US"/>
              <a:pPr>
                <a:defRPr/>
              </a:pPr>
              <a:t>‹#›</a:t>
            </a:fld>
            <a:endParaRPr lang="en-US"/>
          </a:p>
        </p:txBody>
      </p:sp>
    </p:spTree>
    <p:extLst>
      <p:ext uri="{BB962C8B-B14F-4D97-AF65-F5344CB8AC3E}">
        <p14:creationId xmlns:p14="http://schemas.microsoft.com/office/powerpoint/2010/main" val="3052009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6AB4BAE3-E7A4-40F8-A96A-61A1EF93CFED}" type="slidenum">
              <a:rPr lang="en-US"/>
              <a:pPr>
                <a:defRPr/>
              </a:pPr>
              <a:t>‹#›</a:t>
            </a:fld>
            <a:endParaRPr lang="en-US"/>
          </a:p>
        </p:txBody>
      </p:sp>
    </p:spTree>
    <p:extLst>
      <p:ext uri="{BB962C8B-B14F-4D97-AF65-F5344CB8AC3E}">
        <p14:creationId xmlns:p14="http://schemas.microsoft.com/office/powerpoint/2010/main" val="3406911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2">
                <a:solidFill>
                  <a:schemeClr val="tx1">
                    <a:tint val="75000"/>
                  </a:schemeClr>
                </a:solidFill>
              </a:defRPr>
            </a:lvl1pPr>
            <a:lvl2pPr marL="609228" indent="0">
              <a:buNone/>
              <a:defRPr sz="2394">
                <a:solidFill>
                  <a:schemeClr val="tx1">
                    <a:tint val="75000"/>
                  </a:schemeClr>
                </a:solidFill>
              </a:defRPr>
            </a:lvl2pPr>
            <a:lvl3pPr marL="1218456" indent="0">
              <a:buNone/>
              <a:defRPr sz="2166">
                <a:solidFill>
                  <a:schemeClr val="tx1">
                    <a:tint val="75000"/>
                  </a:schemeClr>
                </a:solidFill>
              </a:defRPr>
            </a:lvl3pPr>
            <a:lvl4pPr marL="1827686" indent="0">
              <a:buNone/>
              <a:defRPr sz="1824">
                <a:solidFill>
                  <a:schemeClr val="tx1">
                    <a:tint val="75000"/>
                  </a:schemeClr>
                </a:solidFill>
              </a:defRPr>
            </a:lvl4pPr>
            <a:lvl5pPr marL="2436914" indent="0">
              <a:buNone/>
              <a:defRPr sz="1824">
                <a:solidFill>
                  <a:schemeClr val="tx1">
                    <a:tint val="75000"/>
                  </a:schemeClr>
                </a:solidFill>
              </a:defRPr>
            </a:lvl5pPr>
            <a:lvl6pPr marL="3046142" indent="0">
              <a:buNone/>
              <a:defRPr sz="1824">
                <a:solidFill>
                  <a:schemeClr val="tx1">
                    <a:tint val="75000"/>
                  </a:schemeClr>
                </a:solidFill>
              </a:defRPr>
            </a:lvl6pPr>
            <a:lvl7pPr marL="3655371" indent="0">
              <a:buNone/>
              <a:defRPr sz="1824">
                <a:solidFill>
                  <a:schemeClr val="tx1">
                    <a:tint val="75000"/>
                  </a:schemeClr>
                </a:solidFill>
              </a:defRPr>
            </a:lvl7pPr>
            <a:lvl8pPr marL="4264600" indent="0">
              <a:buNone/>
              <a:defRPr sz="1824">
                <a:solidFill>
                  <a:schemeClr val="tx1">
                    <a:tint val="75000"/>
                  </a:schemeClr>
                </a:solidFill>
              </a:defRPr>
            </a:lvl8pPr>
            <a:lvl9pPr marL="4873828" indent="0">
              <a:buNone/>
              <a:defRPr sz="18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25330E46-5F80-43ED-933E-4B0D73B4708D}" type="slidenum">
              <a:rPr lang="en-US"/>
              <a:pPr>
                <a:defRPr/>
              </a:pPr>
              <a:t>‹#›</a:t>
            </a:fld>
            <a:endParaRPr lang="en-US"/>
          </a:p>
        </p:txBody>
      </p:sp>
    </p:spTree>
    <p:extLst>
      <p:ext uri="{BB962C8B-B14F-4D97-AF65-F5344CB8AC3E}">
        <p14:creationId xmlns:p14="http://schemas.microsoft.com/office/powerpoint/2010/main" val="3584178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40BEC0D5-32D3-4FDC-A467-C048AEDAEF43}" type="slidenum">
              <a:rPr lang="en-US"/>
              <a:pPr>
                <a:defRPr/>
              </a:pPr>
              <a:t>‹#›</a:t>
            </a:fld>
            <a:endParaRPr lang="en-US"/>
          </a:p>
        </p:txBody>
      </p:sp>
    </p:spTree>
    <p:extLst>
      <p:ext uri="{BB962C8B-B14F-4D97-AF65-F5344CB8AC3E}">
        <p14:creationId xmlns:p14="http://schemas.microsoft.com/office/powerpoint/2010/main" val="1310004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9" name="Slide Number Placeholder 5"/>
          <p:cNvSpPr>
            <a:spLocks noGrp="1"/>
          </p:cNvSpPr>
          <p:nvPr>
            <p:ph type="sldNum" sz="quarter" idx="12"/>
          </p:nvPr>
        </p:nvSpPr>
        <p:spPr/>
        <p:txBody>
          <a:bodyPr/>
          <a:lstStyle>
            <a:lvl1pPr>
              <a:defRPr/>
            </a:lvl1pPr>
          </a:lstStyle>
          <a:p>
            <a:pPr>
              <a:defRPr/>
            </a:pPr>
            <a:fld id="{9CA5194B-0B1E-4425-BD4E-B47A6E31B4AC}" type="slidenum">
              <a:rPr lang="en-US"/>
              <a:pPr>
                <a:defRPr/>
              </a:pPr>
              <a:t>‹#›</a:t>
            </a:fld>
            <a:endParaRPr lang="en-US"/>
          </a:p>
        </p:txBody>
      </p:sp>
    </p:spTree>
    <p:extLst>
      <p:ext uri="{BB962C8B-B14F-4D97-AF65-F5344CB8AC3E}">
        <p14:creationId xmlns:p14="http://schemas.microsoft.com/office/powerpoint/2010/main" val="117091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0052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5" name="Slide Number Placeholder 5"/>
          <p:cNvSpPr>
            <a:spLocks noGrp="1"/>
          </p:cNvSpPr>
          <p:nvPr>
            <p:ph type="sldNum" sz="quarter" idx="12"/>
          </p:nvPr>
        </p:nvSpPr>
        <p:spPr/>
        <p:txBody>
          <a:bodyPr/>
          <a:lstStyle>
            <a:lvl1pPr>
              <a:defRPr/>
            </a:lvl1pPr>
          </a:lstStyle>
          <a:p>
            <a:pPr>
              <a:defRPr/>
            </a:pPr>
            <a:fld id="{8BC99217-547C-48C4-BBA2-0AD26965BCEA}" type="slidenum">
              <a:rPr lang="en-US"/>
              <a:pPr>
                <a:defRPr/>
              </a:pPr>
              <a:t>‹#›</a:t>
            </a:fld>
            <a:endParaRPr lang="en-US"/>
          </a:p>
        </p:txBody>
      </p:sp>
    </p:spTree>
    <p:extLst>
      <p:ext uri="{BB962C8B-B14F-4D97-AF65-F5344CB8AC3E}">
        <p14:creationId xmlns:p14="http://schemas.microsoft.com/office/powerpoint/2010/main" val="572828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4" name="Slide Number Placeholder 5"/>
          <p:cNvSpPr>
            <a:spLocks noGrp="1"/>
          </p:cNvSpPr>
          <p:nvPr>
            <p:ph type="sldNum" sz="quarter" idx="12"/>
          </p:nvPr>
        </p:nvSpPr>
        <p:spPr/>
        <p:txBody>
          <a:bodyPr/>
          <a:lstStyle>
            <a:lvl1pPr>
              <a:defRPr/>
            </a:lvl1pPr>
          </a:lstStyle>
          <a:p>
            <a:pPr>
              <a:defRPr/>
            </a:pPr>
            <a:fld id="{88F19282-61B7-4575-B1E9-BE84A679125B}" type="slidenum">
              <a:rPr lang="en-US"/>
              <a:pPr>
                <a:defRPr/>
              </a:pPr>
              <a:t>‹#›</a:t>
            </a:fld>
            <a:endParaRPr lang="en-US"/>
          </a:p>
        </p:txBody>
      </p:sp>
    </p:spTree>
    <p:extLst>
      <p:ext uri="{BB962C8B-B14F-4D97-AF65-F5344CB8AC3E}">
        <p14:creationId xmlns:p14="http://schemas.microsoft.com/office/powerpoint/2010/main" val="3023415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0"/>
          </a:xfrm>
        </p:spPr>
        <p:txBody>
          <a:bodyPr anchor="b"/>
          <a:lstStyle>
            <a:lvl1pPr algn="l">
              <a:defRPr sz="2622"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17"/>
            </a:lvl1pPr>
            <a:lvl2pPr>
              <a:defRPr sz="3761"/>
            </a:lvl2pPr>
            <a:lvl3pPr>
              <a:defRPr sz="3191"/>
            </a:lvl3pPr>
            <a:lvl4pPr>
              <a:defRPr sz="2622"/>
            </a:lvl4pPr>
            <a:lvl5pPr>
              <a:defRPr sz="2622"/>
            </a:lvl5pPr>
            <a:lvl6pPr>
              <a:defRPr sz="2622"/>
            </a:lvl6pPr>
            <a:lvl7pPr>
              <a:defRPr sz="2622"/>
            </a:lvl7pPr>
            <a:lvl8pPr>
              <a:defRPr sz="2622"/>
            </a:lvl8pPr>
            <a:lvl9pPr>
              <a:defRPr sz="2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BA6546DA-D9A6-41B9-910D-8E4398FAB76A}" type="slidenum">
              <a:rPr lang="en-US"/>
              <a:pPr>
                <a:defRPr/>
              </a:pPr>
              <a:t>‹#›</a:t>
            </a:fld>
            <a:endParaRPr lang="en-US"/>
          </a:p>
        </p:txBody>
      </p:sp>
    </p:spTree>
    <p:extLst>
      <p:ext uri="{BB962C8B-B14F-4D97-AF65-F5344CB8AC3E}">
        <p14:creationId xmlns:p14="http://schemas.microsoft.com/office/powerpoint/2010/main" val="137544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622"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4217"/>
            </a:lvl1pPr>
            <a:lvl2pPr marL="609228" indent="0">
              <a:buNone/>
              <a:defRPr sz="3761"/>
            </a:lvl2pPr>
            <a:lvl3pPr marL="1218456" indent="0">
              <a:buNone/>
              <a:defRPr sz="3191"/>
            </a:lvl3pPr>
            <a:lvl4pPr marL="1827686" indent="0">
              <a:buNone/>
              <a:defRPr sz="2622"/>
            </a:lvl4pPr>
            <a:lvl5pPr marL="2436914" indent="0">
              <a:buNone/>
              <a:defRPr sz="2622"/>
            </a:lvl5pPr>
            <a:lvl6pPr marL="3046142" indent="0">
              <a:buNone/>
              <a:defRPr sz="2622"/>
            </a:lvl6pPr>
            <a:lvl7pPr marL="3655371" indent="0">
              <a:buNone/>
              <a:defRPr sz="2622"/>
            </a:lvl7pPr>
            <a:lvl8pPr marL="4264600" indent="0">
              <a:buNone/>
              <a:defRPr sz="2622"/>
            </a:lvl8pPr>
            <a:lvl9pPr marL="4873828" indent="0">
              <a:buNone/>
              <a:defRPr sz="2622"/>
            </a:lvl9pPr>
          </a:lstStyle>
          <a:p>
            <a:pPr lvl="0"/>
            <a:endParaRPr lang="en-US"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7" name="Slide Number Placeholder 5"/>
          <p:cNvSpPr>
            <a:spLocks noGrp="1"/>
          </p:cNvSpPr>
          <p:nvPr>
            <p:ph type="sldNum" sz="quarter" idx="12"/>
          </p:nvPr>
        </p:nvSpPr>
        <p:spPr/>
        <p:txBody>
          <a:bodyPr/>
          <a:lstStyle>
            <a:lvl1pPr>
              <a:defRPr/>
            </a:lvl1pPr>
          </a:lstStyle>
          <a:p>
            <a:pPr>
              <a:defRPr/>
            </a:pPr>
            <a:fld id="{641E8F01-185D-4CC0-813D-17E8E4274769}" type="slidenum">
              <a:rPr lang="en-US"/>
              <a:pPr>
                <a:defRPr/>
              </a:pPr>
              <a:t>‹#›</a:t>
            </a:fld>
            <a:endParaRPr lang="en-US"/>
          </a:p>
        </p:txBody>
      </p:sp>
    </p:spTree>
    <p:extLst>
      <p:ext uri="{BB962C8B-B14F-4D97-AF65-F5344CB8AC3E}">
        <p14:creationId xmlns:p14="http://schemas.microsoft.com/office/powerpoint/2010/main" val="1607056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B60296EE-E859-4D61-BFD7-B9A60B622705}" type="slidenum">
              <a:rPr lang="en-US"/>
              <a:pPr>
                <a:defRPr/>
              </a:pPr>
              <a:t>‹#›</a:t>
            </a:fld>
            <a:endParaRPr lang="en-US"/>
          </a:p>
        </p:txBody>
      </p:sp>
    </p:spTree>
    <p:extLst>
      <p:ext uri="{BB962C8B-B14F-4D97-AF65-F5344CB8AC3E}">
        <p14:creationId xmlns:p14="http://schemas.microsoft.com/office/powerpoint/2010/main" val="3967691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fr-FR"/>
              <a:t>28 Sep 2020</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FCC Physics and Experiments General meeting</a:t>
            </a:r>
          </a:p>
        </p:txBody>
      </p:sp>
      <p:sp>
        <p:nvSpPr>
          <p:cNvPr id="6" name="Slide Number Placeholder 5"/>
          <p:cNvSpPr>
            <a:spLocks noGrp="1"/>
          </p:cNvSpPr>
          <p:nvPr>
            <p:ph type="sldNum" sz="quarter" idx="12"/>
          </p:nvPr>
        </p:nvSpPr>
        <p:spPr/>
        <p:txBody>
          <a:bodyPr/>
          <a:lstStyle>
            <a:lvl1pPr>
              <a:defRPr/>
            </a:lvl1pPr>
          </a:lstStyle>
          <a:p>
            <a:pPr>
              <a:defRPr/>
            </a:pPr>
            <a:fld id="{43E00F92-7421-4D98-B9DC-6F6B9626168C}" type="slidenum">
              <a:rPr lang="en-US"/>
              <a:pPr>
                <a:defRPr/>
              </a:pPr>
              <a:t>‹#›</a:t>
            </a:fld>
            <a:endParaRPr lang="en-US"/>
          </a:p>
        </p:txBody>
      </p:sp>
    </p:spTree>
    <p:extLst>
      <p:ext uri="{BB962C8B-B14F-4D97-AF65-F5344CB8AC3E}">
        <p14:creationId xmlns:p14="http://schemas.microsoft.com/office/powerpoint/2010/main" val="3223470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195338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775117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3389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67692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11/07/2023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76833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2087862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423870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029003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5381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209041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513935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006573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193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819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67309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11/07/2023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8404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78553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9660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981969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43483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937333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1551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2391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951728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62461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06567218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11/07/2023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617943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34D04B-1D88-478D-A8FB-6FFD72984813}" type="datetimeFigureOut">
              <a:rPr lang="en-GB" smtClean="0"/>
              <a:t>11/07/2023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0EBF8C-532C-411B-885C-938D5AF787CD}" type="slidenum">
              <a:rPr lang="en-GB" smtClean="0"/>
              <a:t>‹#›</a:t>
            </a:fld>
            <a:endParaRPr lang="en-GB"/>
          </a:p>
        </p:txBody>
      </p:sp>
    </p:spTree>
    <p:extLst>
      <p:ext uri="{BB962C8B-B14F-4D97-AF65-F5344CB8AC3E}">
        <p14:creationId xmlns:p14="http://schemas.microsoft.com/office/powerpoint/2010/main" val="2343338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8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9018458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13528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3157854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42534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94737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79206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488394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5327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11/07/2023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77418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214084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9666000" y="6440400"/>
            <a:ext cx="1517702" cy="232864"/>
          </a:xfrm>
          <a:prstGeom prst="rect">
            <a:avLst/>
          </a:prstGeom>
        </p:spPr>
        <p:txBody>
          <a:bodyPr/>
          <a:lstStyle/>
          <a:p>
            <a:r>
              <a:rPr lang="en-US"/>
              <a:t>22 May 2023</a:t>
            </a:r>
            <a:endParaRPr lang="fr-FR"/>
          </a:p>
        </p:txBody>
      </p:sp>
      <p:sp>
        <p:nvSpPr>
          <p:cNvPr id="5" name="Espace réservé du pied de page 4"/>
          <p:cNvSpPr>
            <a:spLocks noGrp="1"/>
          </p:cNvSpPr>
          <p:nvPr>
            <p:ph type="ftr" sz="quarter" idx="11"/>
          </p:nvPr>
        </p:nvSpPr>
        <p:spPr>
          <a:xfrm>
            <a:off x="1242000" y="6440400"/>
            <a:ext cx="4114800" cy="232864"/>
          </a:xfrm>
          <a:prstGeom prst="rect">
            <a:avLst/>
          </a:prstGeom>
        </p:spPr>
        <p:txBody>
          <a:bodyPr/>
          <a:lstStyle/>
          <a:p>
            <a:r>
              <a:rPr lang="fr-FR"/>
              <a:t>Presentation - Argentine Republic</a:t>
            </a:r>
          </a:p>
        </p:txBody>
      </p:sp>
      <p:sp>
        <p:nvSpPr>
          <p:cNvPr id="6" name="Espace réservé du numéro de diapositive 5"/>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
        <p:nvSpPr>
          <p:cNvPr id="7"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12" name="Rectangle 11"/>
          <p:cNvSpPr/>
          <p:nvPr userDrawn="1"/>
        </p:nvSpPr>
        <p:spPr>
          <a:xfrm>
            <a:off x="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3" name="Rectangle 12"/>
          <p:cNvSpPr/>
          <p:nvPr userDrawn="1"/>
        </p:nvSpPr>
        <p:spPr>
          <a:xfrm>
            <a:off x="3045600" y="0"/>
            <a:ext cx="30456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4" name="Rectangle 13"/>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5" name="Rectangle 14"/>
          <p:cNvSpPr/>
          <p:nvPr userDrawn="1"/>
        </p:nvSpPr>
        <p:spPr>
          <a:xfrm>
            <a:off x="9142399"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Tree>
    <p:extLst>
      <p:ext uri="{BB962C8B-B14F-4D97-AF65-F5344CB8AC3E}">
        <p14:creationId xmlns:p14="http://schemas.microsoft.com/office/powerpoint/2010/main" val="4197750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p:txBody>
          <a:body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4242541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9666000" y="6440400"/>
            <a:ext cx="1517702" cy="232864"/>
          </a:xfrm>
          <a:prstGeom prst="rect">
            <a:avLst/>
          </a:prstGeom>
        </p:spPr>
        <p:txBody>
          <a:bodyPr/>
          <a:lstStyle/>
          <a:p>
            <a:r>
              <a:rPr lang="en-US"/>
              <a:t>22 May 2023</a:t>
            </a:r>
            <a:endParaRPr lang="fr-FR"/>
          </a:p>
        </p:txBody>
      </p:sp>
      <p:sp>
        <p:nvSpPr>
          <p:cNvPr id="5" name="Espace réservé du pied de page 4"/>
          <p:cNvSpPr>
            <a:spLocks noGrp="1"/>
          </p:cNvSpPr>
          <p:nvPr>
            <p:ph type="ftr" sz="quarter" idx="11"/>
          </p:nvPr>
        </p:nvSpPr>
        <p:spPr>
          <a:xfrm>
            <a:off x="1242000" y="6440400"/>
            <a:ext cx="4114800" cy="232864"/>
          </a:xfrm>
          <a:prstGeom prst="rect">
            <a:avLst/>
          </a:prstGeom>
        </p:spPr>
        <p:txBody>
          <a:bodyPr/>
          <a:lstStyle/>
          <a:p>
            <a:r>
              <a:rPr lang="fr-FR"/>
              <a:t>Presentation - Argentine Republic</a:t>
            </a:r>
          </a:p>
        </p:txBody>
      </p:sp>
      <p:sp>
        <p:nvSpPr>
          <p:cNvPr id="6" name="Espace réservé du numéro de diapositive 5"/>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465591"/>
            <a:ext cx="3413760" cy="1116849"/>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1752451"/>
            <a:ext cx="3413760" cy="440939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4118759899"/>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photo and texte">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3" name="ZoneTexte 2"/>
          <p:cNvSpPr txBox="1"/>
          <p:nvPr userDrawn="1"/>
        </p:nvSpPr>
        <p:spPr>
          <a:xfrm>
            <a:off x="695325" y="1658203"/>
            <a:ext cx="5091326" cy="2092881"/>
          </a:xfrm>
          <a:prstGeom prst="rect">
            <a:avLst/>
          </a:prstGeom>
          <a:noFill/>
        </p:spPr>
        <p:txBody>
          <a:bodyPr wrap="square" lIns="0" rtlCol="0">
            <a:spAutoFit/>
          </a:bodyPr>
          <a:lstStyle/>
          <a:p>
            <a:pPr lvl="0"/>
            <a:r>
              <a:rPr lang="fr-FR" sz="2800">
                <a:solidFill>
                  <a:schemeClr val="tx2"/>
                </a:solidFill>
              </a:rPr>
              <a:t>Cliquez pour modifier les styles du texte du masque</a:t>
            </a:r>
          </a:p>
          <a:p>
            <a:pPr lvl="1"/>
            <a:r>
              <a:rPr lang="fr-FR" sz="2800">
                <a:solidFill>
                  <a:schemeClr val="tx2"/>
                </a:solidFill>
              </a:rPr>
              <a:t>Deuxième niveau</a:t>
            </a:r>
          </a:p>
          <a:p>
            <a:pPr lvl="2"/>
            <a:r>
              <a:rPr lang="fr-FR" sz="2800">
                <a:solidFill>
                  <a:schemeClr val="tx2"/>
                </a:solidFill>
              </a:rPr>
              <a:t>Troisième niveau</a:t>
            </a:r>
          </a:p>
          <a:p>
            <a:endParaRPr lang="fr-FR"/>
          </a:p>
        </p:txBody>
      </p:sp>
    </p:spTree>
    <p:extLst>
      <p:ext uri="{BB962C8B-B14F-4D97-AF65-F5344CB8AC3E}">
        <p14:creationId xmlns:p14="http://schemas.microsoft.com/office/powerpoint/2010/main" val="42955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1 horizontal photo">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76836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5" y="478538"/>
            <a:ext cx="10801350" cy="1084263"/>
          </a:xfrm>
        </p:spPr>
        <p:txBody>
          <a:bodyPr/>
          <a:lstStyle/>
          <a:p>
            <a:pPr>
              <a:defRPr/>
            </a:pPr>
            <a:r>
              <a:rPr lang="en-US" dirty="0"/>
              <a:t>Click to edit Master title style</a:t>
            </a:r>
          </a:p>
        </p:txBody>
      </p:sp>
      <p:sp>
        <p:nvSpPr>
          <p:cNvPr id="5" name="Text Placeholder 2"/>
          <p:cNvSpPr>
            <a:spLocks noGrp="1"/>
          </p:cNvSpPr>
          <p:nvPr>
            <p:ph type="body" idx="15"/>
          </p:nvPr>
        </p:nvSpPr>
        <p:spPr bwMode="auto">
          <a:xfrm>
            <a:off x="4116386" y="1601376"/>
            <a:ext cx="3960000" cy="1131215"/>
          </a:xfrm>
          <a:prstGeom prst="rect">
            <a:avLst/>
          </a:prstGeom>
          <a:solidFill>
            <a:schemeClr val="accent2"/>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6386" y="2732442"/>
            <a:ext cx="3959225" cy="3477297"/>
          </a:xfrm>
          <a:prstGeom prst="rect">
            <a:avLst/>
          </a:prstGeom>
          <a:noFill/>
        </p:spPr>
        <p:txBody>
          <a:bodyPr anchor="ctr"/>
          <a:lstStyle>
            <a:lvl1pPr algn="ctr">
              <a:defRPr/>
            </a:lvl1pPr>
          </a:lstStyle>
          <a:p>
            <a:pPr>
              <a:defRPr/>
            </a:pPr>
            <a:r>
              <a:rPr lang="en-US"/>
              <a:t>Drag and Drop picture</a:t>
            </a:r>
            <a:endParaRPr/>
          </a:p>
        </p:txBody>
      </p:sp>
      <p:sp>
        <p:nvSpPr>
          <p:cNvPr id="10" name="Text Placeholder 2"/>
          <p:cNvSpPr>
            <a:spLocks noGrp="1"/>
          </p:cNvSpPr>
          <p:nvPr>
            <p:ph type="body" idx="20"/>
          </p:nvPr>
        </p:nvSpPr>
        <p:spPr bwMode="auto">
          <a:xfrm>
            <a:off x="3275" y="5078524"/>
            <a:ext cx="3960000" cy="1131215"/>
          </a:xfrm>
          <a:prstGeom prst="rect">
            <a:avLst/>
          </a:prstGeom>
          <a:solidFill>
            <a:schemeClr val="accent2"/>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p:spPr>
        <p:txBody>
          <a:bodyPr anchor="ctr"/>
          <a:lstStyle>
            <a:lvl1pPr algn="ctr">
              <a:defRPr/>
            </a:lvl1pPr>
          </a:lstStyle>
          <a:p>
            <a:pPr>
              <a:defRPr/>
            </a:pPr>
            <a:r>
              <a:rPr lang="en-US"/>
              <a:t>Drag and Drop picture</a:t>
            </a:r>
            <a:endParaRPr/>
          </a:p>
        </p:txBody>
      </p:sp>
      <p:sp>
        <p:nvSpPr>
          <p:cNvPr id="12" name="Text Placeholder 2"/>
          <p:cNvSpPr>
            <a:spLocks noGrp="1"/>
          </p:cNvSpPr>
          <p:nvPr>
            <p:ph type="body" idx="22"/>
          </p:nvPr>
        </p:nvSpPr>
        <p:spPr bwMode="auto">
          <a:xfrm>
            <a:off x="8232388" y="5078524"/>
            <a:ext cx="3960000" cy="1131215"/>
          </a:xfrm>
          <a:prstGeom prst="rect">
            <a:avLst/>
          </a:prstGeom>
          <a:solidFill>
            <a:schemeClr val="accent2"/>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374667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1"/>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600353"/>
            <a:ext cx="3416525" cy="1560510"/>
          </a:xfrm>
          <a:solidFill>
            <a:schemeClr val="accent2"/>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600352"/>
            <a:ext cx="3377036" cy="1560511"/>
          </a:xfrm>
          <a:solidFill>
            <a:schemeClr val="accent2"/>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600353"/>
            <a:ext cx="3411672" cy="1560510"/>
          </a:xfrm>
          <a:solidFill>
            <a:schemeClr val="accent2"/>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2116434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47625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1684948"/>
            <a:ext cx="10801351" cy="2563906"/>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391027"/>
            <a:ext cx="3415859"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393425"/>
            <a:ext cx="3376378"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10" name="Slide Number Placeholder 4"/>
          <p:cNvSpPr>
            <a:spLocks noGrp="1"/>
          </p:cNvSpPr>
          <p:nvPr>
            <p:ph type="sldNum" sz="quarter" idx="18"/>
          </p:nvPr>
        </p:nvSpPr>
        <p:spPr bwMode="auto">
          <a:xfrm>
            <a:off x="11296800" y="6440400"/>
            <a:ext cx="155940" cy="232864"/>
          </a:xfrm>
          <a:prstGeom prst="rect">
            <a:avLst/>
          </a:prstGeom>
        </p:spPr>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393425"/>
            <a:ext cx="3411007"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98777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vertical photos">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338752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11/07/2023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869991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photos ">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9" name="Espace réservé pour une image  8"/>
          <p:cNvSpPr>
            <a:spLocks noGrp="1"/>
          </p:cNvSpPr>
          <p:nvPr>
            <p:ph type="pic" sz="quarter" idx="14"/>
          </p:nvPr>
        </p:nvSpPr>
        <p:spPr>
          <a:xfrm>
            <a:off x="8232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0" name="Espace réservé pour une image  8"/>
          <p:cNvSpPr>
            <a:spLocks noGrp="1"/>
          </p:cNvSpPr>
          <p:nvPr>
            <p:ph type="pic" sz="quarter" idx="15"/>
          </p:nvPr>
        </p:nvSpPr>
        <p:spPr>
          <a:xfrm>
            <a:off x="4116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1" name="Espace réservé du contenu 2"/>
          <p:cNvSpPr>
            <a:spLocks noGrp="1"/>
          </p:cNvSpPr>
          <p:nvPr>
            <p:ph idx="1"/>
          </p:nvPr>
        </p:nvSpPr>
        <p:spPr>
          <a:xfrm>
            <a:off x="696000" y="1767565"/>
            <a:ext cx="10800000" cy="1050063"/>
          </a:xfrm>
        </p:spPr>
        <p:txBody>
          <a:bodyPr/>
          <a:lstStyle/>
          <a:p>
            <a:pPr lvl="0"/>
            <a:r>
              <a:rPr lang="fr-FR" dirty="0"/>
              <a:t>Cliquez pour modifier les styles du texte du masque</a:t>
            </a:r>
          </a:p>
        </p:txBody>
      </p:sp>
    </p:spTree>
    <p:extLst>
      <p:ext uri="{BB962C8B-B14F-4D97-AF65-F5344CB8AC3E}">
        <p14:creationId xmlns:p14="http://schemas.microsoft.com/office/powerpoint/2010/main" val="37459478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9666000" y="6440400"/>
            <a:ext cx="1517702" cy="232864"/>
          </a:xfrm>
          <a:prstGeom prst="rect">
            <a:avLst/>
          </a:prstGeom>
        </p:spPr>
        <p:txBody>
          <a:bodyPr/>
          <a:lstStyle/>
          <a:p>
            <a:r>
              <a:rPr lang="en-US"/>
              <a:t>22 May 2023</a:t>
            </a:r>
            <a:endParaRPr lang="fr-FR"/>
          </a:p>
        </p:txBody>
      </p:sp>
      <p:sp>
        <p:nvSpPr>
          <p:cNvPr id="6" name="Espace réservé du numéro de diapositive 5"/>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1"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9903080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vertical photos captions">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1849120"/>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2723429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1870960"/>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1130749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838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172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7" name="Espace réservé du numéro de diapositive 6"/>
          <p:cNvSpPr>
            <a:spLocks noGrp="1"/>
          </p:cNvSpPr>
          <p:nvPr>
            <p:ph type="sldNum" sz="quarter" idx="12"/>
          </p:nvPr>
        </p:nvSpPr>
        <p:spPr>
          <a:xfrm>
            <a:off x="11296800" y="6440400"/>
            <a:ext cx="155940" cy="232864"/>
          </a:xfrm>
          <a:prstGeom prst="rect">
            <a:avLst/>
          </a:prstGeom>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3047711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lgn="ctr">
              <a:defRPr sz="2640">
                <a:solidFill>
                  <a:srgbClr val="FF0000"/>
                </a:solidFill>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3" name="Espace réservé du contenu 2"/>
          <p:cNvSpPr>
            <a:spLocks noGrp="1"/>
          </p:cNvSpPr>
          <p:nvPr>
            <p:ph idx="1"/>
          </p:nvPr>
        </p:nvSpPr>
        <p:spPr>
          <a:xfrm>
            <a:off x="609600" y="1355170"/>
            <a:ext cx="10972800" cy="4525963"/>
          </a:xfrm>
        </p:spPr>
        <p:txBody>
          <a:bodyPr>
            <a:normAutofit/>
          </a:bodyPr>
          <a:lstStyle>
            <a:lvl1pPr>
              <a:defRPr sz="2400">
                <a:solidFill>
                  <a:srgbClr val="3518E6"/>
                </a:solidFill>
                <a:latin typeface="Arial" panose="020B0604020202020204" pitchFamily="34" charset="0"/>
                <a:cs typeface="Arial" panose="020B0604020202020204" pitchFamily="34" charset="0"/>
              </a:defRPr>
            </a:lvl1pPr>
            <a:lvl2pPr>
              <a:defRPr sz="2160">
                <a:solidFill>
                  <a:srgbClr val="3518E6"/>
                </a:solidFill>
                <a:latin typeface="Arial" panose="020B0604020202020204" pitchFamily="34" charset="0"/>
                <a:cs typeface="Arial" panose="020B0604020202020204" pitchFamily="34" charset="0"/>
              </a:defRPr>
            </a:lvl2pPr>
            <a:lvl3pPr>
              <a:defRPr sz="1920">
                <a:solidFill>
                  <a:srgbClr val="3518E6"/>
                </a:solidFill>
                <a:latin typeface="Arial" panose="020B0604020202020204" pitchFamily="34" charset="0"/>
                <a:cs typeface="Arial" panose="020B0604020202020204" pitchFamily="34" charset="0"/>
              </a:defRPr>
            </a:lvl3pPr>
            <a:lvl4pPr>
              <a:defRPr sz="1680">
                <a:solidFill>
                  <a:srgbClr val="3518E6"/>
                </a:solidFill>
                <a:latin typeface="Arial" panose="020B0604020202020204" pitchFamily="34" charset="0"/>
                <a:cs typeface="Arial" panose="020B0604020202020204" pitchFamily="34" charset="0"/>
              </a:defRPr>
            </a:lvl4pPr>
            <a:lvl5pPr>
              <a:defRPr sz="1680">
                <a:solidFill>
                  <a:srgbClr val="3518E6"/>
                </a:solidFill>
                <a:latin typeface="Arial" panose="020B0604020202020204" pitchFamily="34" charset="0"/>
                <a:cs typeface="Arial" panose="020B0604020202020204" pitchFamily="34" charset="0"/>
              </a:defRPr>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Tree>
    <p:extLst>
      <p:ext uri="{BB962C8B-B14F-4D97-AF65-F5344CB8AC3E}">
        <p14:creationId xmlns:p14="http://schemas.microsoft.com/office/powerpoint/2010/main" val="38940081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6BA7E7A-86AD-46DD-B358-847ECB1365BB}"/>
              </a:ext>
            </a:extLst>
          </p:cNvPr>
          <p:cNvPicPr>
            <a:picLocks noChangeAspect="1"/>
          </p:cNvPicPr>
          <p:nvPr userDrawn="1"/>
        </p:nvPicPr>
        <p:blipFill>
          <a:blip r:embed="rId2"/>
          <a:stretch>
            <a:fillRect/>
          </a:stretch>
        </p:blipFill>
        <p:spPr>
          <a:xfrm>
            <a:off x="1" y="0"/>
            <a:ext cx="1637703" cy="663893"/>
          </a:xfrm>
          <a:prstGeom prst="rect">
            <a:avLst/>
          </a:prstGeom>
        </p:spPr>
      </p:pic>
    </p:spTree>
    <p:extLst>
      <p:ext uri="{BB962C8B-B14F-4D97-AF65-F5344CB8AC3E}">
        <p14:creationId xmlns:p14="http://schemas.microsoft.com/office/powerpoint/2010/main" val="38084452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0"/>
            <a:ext cx="11480800" cy="575734"/>
          </a:xfrm>
          <a:solidFill>
            <a:srgbClr val="CCFFFF"/>
          </a:solidFill>
          <a:ln>
            <a:solidFill>
              <a:schemeClr val="bg1"/>
            </a:solidFill>
          </a:ln>
        </p:spPr>
        <p:txBody>
          <a:bodyPr>
            <a:noAutofit/>
          </a:bodyPr>
          <a:lstStyle>
            <a:lvl1pPr algn="ctr">
              <a:defRPr sz="1980" b="1">
                <a:solidFill>
                  <a:srgbClr val="FF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06400" y="914400"/>
            <a:ext cx="11480800" cy="5378450"/>
          </a:xfrm>
        </p:spPr>
        <p:txBody>
          <a:bodyPr/>
          <a:lstStyle>
            <a:lvl1pPr>
              <a:defRPr sz="2052"/>
            </a:lvl1pPr>
            <a:lvl2pPr>
              <a:defRPr sz="1847"/>
            </a:lvl2pPr>
            <a:lvl3pPr>
              <a:defRPr sz="1642"/>
            </a:lvl3pPr>
            <a:lvl4pPr>
              <a:defRPr sz="1436"/>
            </a:lvl4pPr>
            <a:lvl5pPr>
              <a:buNone/>
              <a:defRPr sz="123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694767" y="6610007"/>
            <a:ext cx="2540000" cy="206375"/>
          </a:xfrm>
        </p:spPr>
        <p:txBody>
          <a:bodyPr/>
          <a:lstStyle>
            <a:lvl1pPr>
              <a:defRPr sz="1231" dirty="0" smtClean="0"/>
            </a:lvl1pPr>
          </a:lstStyle>
          <a:p>
            <a:pPr>
              <a:defRPr/>
            </a:pPr>
            <a:r>
              <a:rPr lang="fr-FR" altLang="en-US"/>
              <a:t>17 Feb 2022</a:t>
            </a:r>
            <a:endParaRPr lang="en-US" altLang="en-US"/>
          </a:p>
        </p:txBody>
      </p:sp>
      <p:sp>
        <p:nvSpPr>
          <p:cNvPr id="5" name="Footer Placeholder 4"/>
          <p:cNvSpPr>
            <a:spLocks noGrp="1"/>
          </p:cNvSpPr>
          <p:nvPr>
            <p:ph type="ftr" sz="quarter" idx="11"/>
          </p:nvPr>
        </p:nvSpPr>
        <p:spPr/>
        <p:txBody>
          <a:bodyPr/>
          <a:lstStyle>
            <a:lvl1pPr>
              <a:defRPr sz="1231" dirty="0" err="1" smtClean="0"/>
            </a:lvl1pPr>
          </a:lstStyle>
          <a:p>
            <a:pPr>
              <a:defRPr/>
            </a:pPr>
            <a:r>
              <a:rPr lang="en-US" altLang="en-US"/>
              <a:t>FCC PED Coordination meeting</a:t>
            </a:r>
          </a:p>
        </p:txBody>
      </p:sp>
      <p:sp>
        <p:nvSpPr>
          <p:cNvPr id="6" name="Slide Number Placeholder 5"/>
          <p:cNvSpPr>
            <a:spLocks noGrp="1"/>
          </p:cNvSpPr>
          <p:nvPr>
            <p:ph type="sldNum" sz="quarter" idx="12"/>
          </p:nvPr>
        </p:nvSpPr>
        <p:spPr/>
        <p:txBody>
          <a:bodyPr/>
          <a:lstStyle>
            <a:lvl1pPr>
              <a:defRPr/>
            </a:lvl1pPr>
          </a:lstStyle>
          <a:p>
            <a:pPr>
              <a:defRPr/>
            </a:pPr>
            <a:fld id="{58F37CEC-7426-473D-BB9A-C0489BA294D7}" type="slidenum">
              <a:rPr lang="en-US" altLang="en-US"/>
              <a:pPr>
                <a:defRPr/>
              </a:pPr>
              <a:t>‹#›</a:t>
            </a:fld>
            <a:endParaRPr lang="en-US" altLang="en-US" dirty="0"/>
          </a:p>
        </p:txBody>
      </p:sp>
    </p:spTree>
    <p:extLst>
      <p:ext uri="{BB962C8B-B14F-4D97-AF65-F5344CB8AC3E}">
        <p14:creationId xmlns:p14="http://schemas.microsoft.com/office/powerpoint/2010/main" val="39959412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E468-185C-8946-B269-640BE1E03B3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AB1BCA7-9D73-7A4C-8D52-307AFB7518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1472BC15-56EE-EA44-8EA9-2F41C9116BA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DA4E2554-D013-2D4A-86DC-7CAB731F3845}"/>
              </a:ext>
            </a:extLst>
          </p:cNvPr>
          <p:cNvSpPr>
            <a:spLocks noGrp="1"/>
          </p:cNvSpPr>
          <p:nvPr>
            <p:ph type="dt" sz="half" idx="10"/>
          </p:nvPr>
        </p:nvSpPr>
        <p:spPr/>
        <p:txBody>
          <a:bodyPr/>
          <a:lstStyle/>
          <a:p>
            <a:fld id="{80DAF1F5-BD63-284B-B389-D0FA4F04485C}" type="datetimeFigureOut">
              <a:rPr lang="en-CH" smtClean="0"/>
              <a:t>11.07.23</a:t>
            </a:fld>
            <a:endParaRPr lang="en-CH"/>
          </a:p>
        </p:txBody>
      </p:sp>
      <p:sp>
        <p:nvSpPr>
          <p:cNvPr id="6" name="Footer Placeholder 5">
            <a:extLst>
              <a:ext uri="{FF2B5EF4-FFF2-40B4-BE49-F238E27FC236}">
                <a16:creationId xmlns:a16="http://schemas.microsoft.com/office/drawing/2014/main" id="{EEAF5A97-B860-C241-96B3-2863FBD58DF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EEFDB0DD-8488-F24E-8CCE-CFD85736BD49}"/>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916276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DA3C-B240-EC42-825D-E01343AB4E3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26FBCAC6-044F-8248-8A36-5C8E04B672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7D32AD30-4E7D-9F45-B75B-7CCA192D92E4}"/>
              </a:ext>
            </a:extLst>
          </p:cNvPr>
          <p:cNvSpPr>
            <a:spLocks noGrp="1"/>
          </p:cNvSpPr>
          <p:nvPr>
            <p:ph type="dt" sz="half" idx="10"/>
          </p:nvPr>
        </p:nvSpPr>
        <p:spPr/>
        <p:txBody>
          <a:bodyPr/>
          <a:lstStyle/>
          <a:p>
            <a:fld id="{FCD9AFCD-B29B-2D46-B814-173B5C9AB47A}" type="datetime1">
              <a:rPr lang="de-CH" smtClean="0"/>
              <a:t>11.07.23</a:t>
            </a:fld>
            <a:endParaRPr lang="en-CH"/>
          </a:p>
        </p:txBody>
      </p:sp>
      <p:sp>
        <p:nvSpPr>
          <p:cNvPr id="5" name="Footer Placeholder 4">
            <a:extLst>
              <a:ext uri="{FF2B5EF4-FFF2-40B4-BE49-F238E27FC236}">
                <a16:creationId xmlns:a16="http://schemas.microsoft.com/office/drawing/2014/main" id="{129A66C8-2E16-7246-915C-CB80630291B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09057B4-595F-B445-9705-8D0BA6B360AF}"/>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789267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11/07/2023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7025072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421C-4456-9741-90F7-A0A23468A99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440C6F54-2384-0243-8D4C-AABF8B3137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E80BB7C-8BFF-8A47-8790-29B4A6127B25}"/>
              </a:ext>
            </a:extLst>
          </p:cNvPr>
          <p:cNvSpPr>
            <a:spLocks noGrp="1"/>
          </p:cNvSpPr>
          <p:nvPr>
            <p:ph type="dt" sz="half" idx="10"/>
          </p:nvPr>
        </p:nvSpPr>
        <p:spPr/>
        <p:txBody>
          <a:bodyPr/>
          <a:lstStyle/>
          <a:p>
            <a:fld id="{4580DB85-D063-F846-A2C7-E27045B35E20}" type="datetime1">
              <a:rPr lang="de-CH" smtClean="0"/>
              <a:t>11.07.23</a:t>
            </a:fld>
            <a:endParaRPr lang="en-CH"/>
          </a:p>
        </p:txBody>
      </p:sp>
      <p:sp>
        <p:nvSpPr>
          <p:cNvPr id="5" name="Footer Placeholder 4">
            <a:extLst>
              <a:ext uri="{FF2B5EF4-FFF2-40B4-BE49-F238E27FC236}">
                <a16:creationId xmlns:a16="http://schemas.microsoft.com/office/drawing/2014/main" id="{49F1EB8B-ACDA-124D-B2EC-F3EA35D30D6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256ACAE-4F1D-D141-A5F8-0142188772A4}"/>
              </a:ext>
            </a:extLst>
          </p:cNvPr>
          <p:cNvSpPr>
            <a:spLocks noGrp="1"/>
          </p:cNvSpPr>
          <p:nvPr>
            <p:ph type="sldNum" sz="quarter" idx="12"/>
          </p:nvPr>
        </p:nvSpPr>
        <p:spPr/>
        <p:txBody>
          <a:bodyPr/>
          <a:lstStyle/>
          <a:p>
            <a:fld id="{3992EDF0-CD77-624F-83C4-34D41631A30F}" type="slidenum">
              <a:rPr lang="en-CH" smtClean="0"/>
              <a:t>‹#›</a:t>
            </a:fld>
            <a:endParaRPr lang="en-CH"/>
          </a:p>
        </p:txBody>
      </p:sp>
      <p:pic>
        <p:nvPicPr>
          <p:cNvPr id="7" name="Picture 6">
            <a:extLst>
              <a:ext uri="{FF2B5EF4-FFF2-40B4-BE49-F238E27FC236}">
                <a16:creationId xmlns:a16="http://schemas.microsoft.com/office/drawing/2014/main" id="{493161B0-A008-2045-B922-488D6DC5F6B2}"/>
              </a:ext>
            </a:extLst>
          </p:cNvPr>
          <p:cNvPicPr>
            <a:picLocks noChangeAspect="1"/>
          </p:cNvPicPr>
          <p:nvPr userDrawn="1"/>
        </p:nvPicPr>
        <p:blipFill>
          <a:blip r:embed="rId2"/>
          <a:stretch>
            <a:fillRect/>
          </a:stretch>
        </p:blipFill>
        <p:spPr>
          <a:xfrm>
            <a:off x="87353" y="57873"/>
            <a:ext cx="1203889" cy="538324"/>
          </a:xfrm>
          <a:prstGeom prst="rect">
            <a:avLst/>
          </a:prstGeom>
        </p:spPr>
      </p:pic>
      <p:pic>
        <p:nvPicPr>
          <p:cNvPr id="8" name="Picture 7">
            <a:extLst>
              <a:ext uri="{FF2B5EF4-FFF2-40B4-BE49-F238E27FC236}">
                <a16:creationId xmlns:a16="http://schemas.microsoft.com/office/drawing/2014/main" id="{56D24A33-F8D7-F344-AC91-145693440A54}"/>
              </a:ext>
            </a:extLst>
          </p:cNvPr>
          <p:cNvPicPr>
            <a:picLocks noChangeAspect="1"/>
          </p:cNvPicPr>
          <p:nvPr userDrawn="1"/>
        </p:nvPicPr>
        <p:blipFill>
          <a:blip r:embed="rId3"/>
          <a:stretch>
            <a:fillRect/>
          </a:stretch>
        </p:blipFill>
        <p:spPr>
          <a:xfrm>
            <a:off x="11678856" y="1"/>
            <a:ext cx="513144" cy="631562"/>
          </a:xfrm>
          <a:prstGeom prst="rect">
            <a:avLst/>
          </a:prstGeom>
        </p:spPr>
      </p:pic>
    </p:spTree>
    <p:extLst>
      <p:ext uri="{BB962C8B-B14F-4D97-AF65-F5344CB8AC3E}">
        <p14:creationId xmlns:p14="http://schemas.microsoft.com/office/powerpoint/2010/main" val="18238478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9E13-5CBD-8B43-BB4E-47353B992F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3CDDC9AB-D651-3A43-85E9-C0C9D2330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C75855-43EC-594E-ADFD-17356C50A864}"/>
              </a:ext>
            </a:extLst>
          </p:cNvPr>
          <p:cNvSpPr>
            <a:spLocks noGrp="1"/>
          </p:cNvSpPr>
          <p:nvPr>
            <p:ph type="dt" sz="half" idx="10"/>
          </p:nvPr>
        </p:nvSpPr>
        <p:spPr/>
        <p:txBody>
          <a:bodyPr/>
          <a:lstStyle/>
          <a:p>
            <a:fld id="{6DB05238-A677-5B46-8146-A70510F92B21}" type="datetime1">
              <a:rPr lang="de-CH" smtClean="0"/>
              <a:t>11.07.23</a:t>
            </a:fld>
            <a:endParaRPr lang="en-CH"/>
          </a:p>
        </p:txBody>
      </p:sp>
      <p:sp>
        <p:nvSpPr>
          <p:cNvPr id="5" name="Footer Placeholder 4">
            <a:extLst>
              <a:ext uri="{FF2B5EF4-FFF2-40B4-BE49-F238E27FC236}">
                <a16:creationId xmlns:a16="http://schemas.microsoft.com/office/drawing/2014/main" id="{CDAB5C86-D64B-D944-8645-E5DF5A5F703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50C5120-7828-5343-AF4E-359FF432268D}"/>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26881819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E468-185C-8946-B269-640BE1E03B31}"/>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AB1BCA7-9D73-7A4C-8D52-307AFB7518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1472BC15-56EE-EA44-8EA9-2F41C9116BA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DA4E2554-D013-2D4A-86DC-7CAB731F3845}"/>
              </a:ext>
            </a:extLst>
          </p:cNvPr>
          <p:cNvSpPr>
            <a:spLocks noGrp="1"/>
          </p:cNvSpPr>
          <p:nvPr>
            <p:ph type="dt" sz="half" idx="10"/>
          </p:nvPr>
        </p:nvSpPr>
        <p:spPr/>
        <p:txBody>
          <a:bodyPr/>
          <a:lstStyle/>
          <a:p>
            <a:fld id="{7C693829-2800-364F-AA3D-A9FB7B5BDA37}" type="datetime1">
              <a:rPr lang="de-CH" smtClean="0"/>
              <a:t>11.07.23</a:t>
            </a:fld>
            <a:endParaRPr lang="en-CH"/>
          </a:p>
        </p:txBody>
      </p:sp>
      <p:sp>
        <p:nvSpPr>
          <p:cNvPr id="6" name="Footer Placeholder 5">
            <a:extLst>
              <a:ext uri="{FF2B5EF4-FFF2-40B4-BE49-F238E27FC236}">
                <a16:creationId xmlns:a16="http://schemas.microsoft.com/office/drawing/2014/main" id="{EEAF5A97-B860-C241-96B3-2863FBD58DF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EEFDB0DD-8488-F24E-8CCE-CFD85736BD49}"/>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882469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1E0A-03D6-5045-9621-95A794A93645}"/>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E0DC5A07-189F-7C47-A88E-AEDB522FE3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47C835-2A04-3746-BD85-3B6BA19D09D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7EAE922F-1143-6444-BC15-3A4F0E64F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4FF5AD-38FD-0148-9165-AEC0F7E563C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984DAA0E-C510-004A-B764-244BE533E7F9}"/>
              </a:ext>
            </a:extLst>
          </p:cNvPr>
          <p:cNvSpPr>
            <a:spLocks noGrp="1"/>
          </p:cNvSpPr>
          <p:nvPr>
            <p:ph type="dt" sz="half" idx="10"/>
          </p:nvPr>
        </p:nvSpPr>
        <p:spPr/>
        <p:txBody>
          <a:bodyPr/>
          <a:lstStyle/>
          <a:p>
            <a:fld id="{C1E36612-2435-1245-AD5F-1847E95CFA02}" type="datetime1">
              <a:rPr lang="de-CH" smtClean="0"/>
              <a:t>11.07.23</a:t>
            </a:fld>
            <a:endParaRPr lang="en-CH"/>
          </a:p>
        </p:txBody>
      </p:sp>
      <p:sp>
        <p:nvSpPr>
          <p:cNvPr id="8" name="Footer Placeholder 7">
            <a:extLst>
              <a:ext uri="{FF2B5EF4-FFF2-40B4-BE49-F238E27FC236}">
                <a16:creationId xmlns:a16="http://schemas.microsoft.com/office/drawing/2014/main" id="{1697D38A-83BA-FD42-BDC3-5B2C0AFF7DFA}"/>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EB08FF8A-7630-B64A-917F-63F4A4115B98}"/>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31375419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0159-D45D-8F47-9E25-0E30158C5571}"/>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44F68950-C8F7-574E-8D7A-79444CCAA196}"/>
              </a:ext>
            </a:extLst>
          </p:cNvPr>
          <p:cNvSpPr>
            <a:spLocks noGrp="1"/>
          </p:cNvSpPr>
          <p:nvPr>
            <p:ph type="dt" sz="half" idx="10"/>
          </p:nvPr>
        </p:nvSpPr>
        <p:spPr/>
        <p:txBody>
          <a:bodyPr/>
          <a:lstStyle/>
          <a:p>
            <a:fld id="{F343E72A-272C-3842-88C2-0657275EA54A}" type="datetime1">
              <a:rPr lang="de-CH" smtClean="0"/>
              <a:t>11.07.23</a:t>
            </a:fld>
            <a:endParaRPr lang="en-CH"/>
          </a:p>
        </p:txBody>
      </p:sp>
      <p:sp>
        <p:nvSpPr>
          <p:cNvPr id="4" name="Footer Placeholder 3">
            <a:extLst>
              <a:ext uri="{FF2B5EF4-FFF2-40B4-BE49-F238E27FC236}">
                <a16:creationId xmlns:a16="http://schemas.microsoft.com/office/drawing/2014/main" id="{7705F8C2-79F5-774B-8842-2B58A3194EAC}"/>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4233D608-1894-4D42-A65B-6DEF54950F19}"/>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22733793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53AB69-9515-8D4B-B342-532C776032F4}"/>
              </a:ext>
            </a:extLst>
          </p:cNvPr>
          <p:cNvSpPr>
            <a:spLocks noGrp="1"/>
          </p:cNvSpPr>
          <p:nvPr>
            <p:ph type="dt" sz="half" idx="10"/>
          </p:nvPr>
        </p:nvSpPr>
        <p:spPr/>
        <p:txBody>
          <a:bodyPr/>
          <a:lstStyle/>
          <a:p>
            <a:fld id="{399E56B8-C652-FC4F-9F27-BFE6336D6F72}" type="datetime1">
              <a:rPr lang="de-CH" smtClean="0"/>
              <a:t>11.07.23</a:t>
            </a:fld>
            <a:endParaRPr lang="en-CH"/>
          </a:p>
        </p:txBody>
      </p:sp>
      <p:sp>
        <p:nvSpPr>
          <p:cNvPr id="3" name="Footer Placeholder 2">
            <a:extLst>
              <a:ext uri="{FF2B5EF4-FFF2-40B4-BE49-F238E27FC236}">
                <a16:creationId xmlns:a16="http://schemas.microsoft.com/office/drawing/2014/main" id="{B8E53DF2-143F-7743-B16D-EC55BA4AEFAD}"/>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FE826CA-B9CC-244A-A30D-1ED290097274}"/>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957785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06CD-9F48-B94C-B974-2614C3C8CE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28CD93CD-F179-FF4B-9B07-A3A70B270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7802A115-EC06-FA44-80F8-9386685B5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263E8F-CAD1-D249-842C-54416A501CC3}"/>
              </a:ext>
            </a:extLst>
          </p:cNvPr>
          <p:cNvSpPr>
            <a:spLocks noGrp="1"/>
          </p:cNvSpPr>
          <p:nvPr>
            <p:ph type="dt" sz="half" idx="10"/>
          </p:nvPr>
        </p:nvSpPr>
        <p:spPr/>
        <p:txBody>
          <a:bodyPr/>
          <a:lstStyle/>
          <a:p>
            <a:fld id="{D40FA61B-74E3-BB49-9376-7712953EE95B}" type="datetime1">
              <a:rPr lang="de-CH" smtClean="0"/>
              <a:t>11.07.23</a:t>
            </a:fld>
            <a:endParaRPr lang="en-CH"/>
          </a:p>
        </p:txBody>
      </p:sp>
      <p:sp>
        <p:nvSpPr>
          <p:cNvPr id="6" name="Footer Placeholder 5">
            <a:extLst>
              <a:ext uri="{FF2B5EF4-FFF2-40B4-BE49-F238E27FC236}">
                <a16:creationId xmlns:a16="http://schemas.microsoft.com/office/drawing/2014/main" id="{B6D58034-E90C-7C49-AB10-0D419AEEC96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8F618E8-D484-9A4A-B8CC-97BE9B8BF75A}"/>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7019026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5BBC-BA3B-364E-85C1-9BDD786B35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FFBF24A-08F2-F142-AE56-0A0B09374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FEDB4AE5-B66F-D442-A3CF-34C643BB9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CC9436-AB86-AF41-91EF-222896B53DD2}"/>
              </a:ext>
            </a:extLst>
          </p:cNvPr>
          <p:cNvSpPr>
            <a:spLocks noGrp="1"/>
          </p:cNvSpPr>
          <p:nvPr>
            <p:ph type="dt" sz="half" idx="10"/>
          </p:nvPr>
        </p:nvSpPr>
        <p:spPr/>
        <p:txBody>
          <a:bodyPr/>
          <a:lstStyle/>
          <a:p>
            <a:fld id="{1883C914-286A-124A-ACA1-3B4D19BF3E30}" type="datetime1">
              <a:rPr lang="de-CH" smtClean="0"/>
              <a:t>11.07.23</a:t>
            </a:fld>
            <a:endParaRPr lang="en-CH"/>
          </a:p>
        </p:txBody>
      </p:sp>
      <p:sp>
        <p:nvSpPr>
          <p:cNvPr id="6" name="Footer Placeholder 5">
            <a:extLst>
              <a:ext uri="{FF2B5EF4-FFF2-40B4-BE49-F238E27FC236}">
                <a16:creationId xmlns:a16="http://schemas.microsoft.com/office/drawing/2014/main" id="{2FBB864D-374B-BD4E-95F7-9EB8F4BDD04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9BE332F-DA49-C64F-AD9E-B41EAB16756C}"/>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162295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72DF-B6D0-984F-AAF9-856E7C19D210}"/>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356B5498-73DF-964B-8101-811615AF215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63712A4-9AEA-B04F-BD2C-CCB0E1F3E946}"/>
              </a:ext>
            </a:extLst>
          </p:cNvPr>
          <p:cNvSpPr>
            <a:spLocks noGrp="1"/>
          </p:cNvSpPr>
          <p:nvPr>
            <p:ph type="dt" sz="half" idx="10"/>
          </p:nvPr>
        </p:nvSpPr>
        <p:spPr/>
        <p:txBody>
          <a:bodyPr/>
          <a:lstStyle/>
          <a:p>
            <a:fld id="{2EC3EC57-6BB3-E843-B04A-FC58731CCAFC}" type="datetime1">
              <a:rPr lang="de-CH" smtClean="0"/>
              <a:t>11.07.23</a:t>
            </a:fld>
            <a:endParaRPr lang="en-CH"/>
          </a:p>
        </p:txBody>
      </p:sp>
      <p:sp>
        <p:nvSpPr>
          <p:cNvPr id="5" name="Footer Placeholder 4">
            <a:extLst>
              <a:ext uri="{FF2B5EF4-FFF2-40B4-BE49-F238E27FC236}">
                <a16:creationId xmlns:a16="http://schemas.microsoft.com/office/drawing/2014/main" id="{A551E0CB-BDE8-8947-8199-374EB6EAA23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1486560-4FF5-9E41-A420-B3D1A70BBD8A}"/>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824348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979346-4404-374C-9EB8-0315312E6C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59051247-40A8-774A-8C00-A3234EA3A7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B187B8D-9D2B-C84E-9327-9466E4B0241D}"/>
              </a:ext>
            </a:extLst>
          </p:cNvPr>
          <p:cNvSpPr>
            <a:spLocks noGrp="1"/>
          </p:cNvSpPr>
          <p:nvPr>
            <p:ph type="dt" sz="half" idx="10"/>
          </p:nvPr>
        </p:nvSpPr>
        <p:spPr/>
        <p:txBody>
          <a:bodyPr/>
          <a:lstStyle/>
          <a:p>
            <a:fld id="{7521DDDF-A60B-CE42-B832-5B495C3DACBD}" type="datetime1">
              <a:rPr lang="de-CH" smtClean="0"/>
              <a:t>11.07.23</a:t>
            </a:fld>
            <a:endParaRPr lang="en-CH"/>
          </a:p>
        </p:txBody>
      </p:sp>
      <p:sp>
        <p:nvSpPr>
          <p:cNvPr id="5" name="Footer Placeholder 4">
            <a:extLst>
              <a:ext uri="{FF2B5EF4-FFF2-40B4-BE49-F238E27FC236}">
                <a16:creationId xmlns:a16="http://schemas.microsoft.com/office/drawing/2014/main" id="{CDE79994-3978-2741-8DCD-04CE094E321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5DABEB6-3BD3-E049-8E8B-082726FE619E}"/>
              </a:ext>
            </a:extLst>
          </p:cNvPr>
          <p:cNvSpPr>
            <a:spLocks noGrp="1"/>
          </p:cNvSpPr>
          <p:nvPr>
            <p:ph type="sldNum" sz="quarter" idx="12"/>
          </p:nvPr>
        </p:nvSpPr>
        <p:spPr/>
        <p:txBody>
          <a:bodyPr/>
          <a:lstStyle/>
          <a:p>
            <a:fld id="{3992EDF0-CD77-624F-83C4-34D41631A30F}" type="slidenum">
              <a:rPr lang="en-CH" smtClean="0"/>
              <a:t>‹#›</a:t>
            </a:fld>
            <a:endParaRPr lang="en-CH"/>
          </a:p>
        </p:txBody>
      </p:sp>
    </p:spTree>
    <p:extLst>
      <p:ext uri="{BB962C8B-B14F-4D97-AF65-F5344CB8AC3E}">
        <p14:creationId xmlns:p14="http://schemas.microsoft.com/office/powerpoint/2010/main" val="124815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theme" Target="../theme/theme10.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5.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8.emf"/><Relationship Id="rId5" Type="http://schemas.openxmlformats.org/officeDocument/2006/relationships/theme" Target="../theme/theme8.xml"/><Relationship Id="rId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11/07/2023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84249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Espace réservé du titre 1">
            <a:extLst>
              <a:ext uri="{FF2B5EF4-FFF2-40B4-BE49-F238E27FC236}">
                <a16:creationId xmlns:a16="http://schemas.microsoft.com/office/drawing/2014/main" id="{88304440-5991-FB4D-9F55-4FBF75EB5174}"/>
              </a:ext>
            </a:extLst>
          </p:cNvPr>
          <p:cNvSpPr>
            <a:spLocks noGrp="1" noChangeArrowheads="1"/>
          </p:cNvSpPr>
          <p:nvPr>
            <p:ph type="title"/>
          </p:nvPr>
        </p:nvSpPr>
        <p:spPr bwMode="auto">
          <a:xfrm>
            <a:off x="696385" y="465138"/>
            <a:ext cx="1079923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en-CH"/>
              <a:t>Cliquez et modifiez le titre</a:t>
            </a:r>
          </a:p>
        </p:txBody>
      </p:sp>
      <p:sp>
        <p:nvSpPr>
          <p:cNvPr id="88067" name="Espace réservé du texte 2">
            <a:extLst>
              <a:ext uri="{FF2B5EF4-FFF2-40B4-BE49-F238E27FC236}">
                <a16:creationId xmlns:a16="http://schemas.microsoft.com/office/drawing/2014/main" id="{84C93D13-2801-7C45-8813-0FA7A94AA828}"/>
              </a:ext>
            </a:extLst>
          </p:cNvPr>
          <p:cNvSpPr>
            <a:spLocks noGrp="1" noChangeArrowheads="1"/>
          </p:cNvSpPr>
          <p:nvPr>
            <p:ph type="body" idx="1"/>
          </p:nvPr>
        </p:nvSpPr>
        <p:spPr bwMode="auto">
          <a:xfrm>
            <a:off x="696385" y="1752600"/>
            <a:ext cx="10799233"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en-CH"/>
              <a:t>Cliquez pour modifier les styles du texte du masque</a:t>
            </a:r>
          </a:p>
          <a:p>
            <a:pPr lvl="1"/>
            <a:r>
              <a:rPr lang="fr-FR" altLang="en-CH"/>
              <a:t>Deuxième niveau</a:t>
            </a:r>
          </a:p>
          <a:p>
            <a:pPr lvl="2"/>
            <a:r>
              <a:rPr lang="fr-FR" altLang="en-CH"/>
              <a:t>Troisième niveau</a:t>
            </a:r>
          </a:p>
        </p:txBody>
      </p:sp>
      <p:sp>
        <p:nvSpPr>
          <p:cNvPr id="4" name="Espace réservé de la date 3">
            <a:extLst>
              <a:ext uri="{FF2B5EF4-FFF2-40B4-BE49-F238E27FC236}">
                <a16:creationId xmlns:a16="http://schemas.microsoft.com/office/drawing/2014/main" id="{F7B35C6B-EB6E-A44F-9393-5904DD632868}"/>
              </a:ext>
            </a:extLst>
          </p:cNvPr>
          <p:cNvSpPr>
            <a:spLocks noGrp="1"/>
          </p:cNvSpPr>
          <p:nvPr>
            <p:ph type="dt" sz="half" idx="2"/>
          </p:nvPr>
        </p:nvSpPr>
        <p:spPr>
          <a:xfrm>
            <a:off x="9666818" y="6442076"/>
            <a:ext cx="1517649" cy="239713"/>
          </a:xfrm>
          <a:prstGeom prst="rect">
            <a:avLst/>
          </a:prstGeom>
        </p:spPr>
        <p:txBody>
          <a:bodyPr vert="horz" wrap="none" lIns="0" tIns="0" rIns="0" bIns="0" rtlCol="0" anchor="b" anchorCtr="0"/>
          <a:lstStyle>
            <a:lvl1pPr algn="r">
              <a:defRPr sz="600">
                <a:solidFill>
                  <a:schemeClr val="tx1"/>
                </a:solidFill>
              </a:defRPr>
            </a:lvl1pPr>
          </a:lstStyle>
          <a:p>
            <a:pPr>
              <a:defRPr/>
            </a:pPr>
            <a:fld id="{8F70EBFF-9AA9-B946-84CA-B28ECE9EB4B8}" type="datetime1">
              <a:rPr lang="de-CH" smtClean="0"/>
              <a:t>11.07.23</a:t>
            </a:fld>
            <a:endParaRPr lang="fr-FR" dirty="0"/>
          </a:p>
        </p:txBody>
      </p:sp>
      <p:sp>
        <p:nvSpPr>
          <p:cNvPr id="5" name="Espace réservé du pied de page 4">
            <a:extLst>
              <a:ext uri="{FF2B5EF4-FFF2-40B4-BE49-F238E27FC236}">
                <a16:creationId xmlns:a16="http://schemas.microsoft.com/office/drawing/2014/main" id="{8FD9231E-3E9F-024C-8D56-54146240129B}"/>
              </a:ext>
            </a:extLst>
          </p:cNvPr>
          <p:cNvSpPr>
            <a:spLocks noGrp="1"/>
          </p:cNvSpPr>
          <p:nvPr>
            <p:ph type="ftr" sz="quarter" idx="3"/>
          </p:nvPr>
        </p:nvSpPr>
        <p:spPr>
          <a:xfrm>
            <a:off x="1240367" y="6442076"/>
            <a:ext cx="4119033" cy="239713"/>
          </a:xfrm>
          <a:prstGeom prst="rect">
            <a:avLst/>
          </a:prstGeom>
        </p:spPr>
        <p:txBody>
          <a:bodyPr vert="horz" lIns="0" tIns="0" rIns="0" bIns="0" rtlCol="0" anchor="b" anchorCtr="0"/>
          <a:lstStyle>
            <a:lvl1pPr algn="l">
              <a:defRPr sz="600" i="1">
                <a:solidFill>
                  <a:schemeClr val="tx1"/>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C71CBF1C-3BBD-2A4A-BC17-CED25B10A3C2}"/>
              </a:ext>
            </a:extLst>
          </p:cNvPr>
          <p:cNvSpPr>
            <a:spLocks noGrp="1"/>
          </p:cNvSpPr>
          <p:nvPr>
            <p:ph type="sldNum" sz="quarter" idx="4"/>
          </p:nvPr>
        </p:nvSpPr>
        <p:spPr>
          <a:xfrm>
            <a:off x="11294534" y="6442076"/>
            <a:ext cx="201084" cy="239713"/>
          </a:xfrm>
          <a:prstGeom prst="rect">
            <a:avLst/>
          </a:prstGeom>
        </p:spPr>
        <p:txBody>
          <a:bodyPr vert="horz" wrap="square" lIns="0" tIns="0" rIns="0" bIns="0" rtlCol="0" anchor="b" anchorCtr="0"/>
          <a:lstStyle>
            <a:lvl1pPr algn="r">
              <a:defRPr sz="600">
                <a:solidFill>
                  <a:schemeClr val="tx1"/>
                </a:solidFill>
              </a:defRPr>
            </a:lvl1pPr>
          </a:lstStyle>
          <a:p>
            <a:pPr>
              <a:defRPr/>
            </a:pPr>
            <a:fld id="{385C39AE-0D11-974E-ACB1-5BA5B0B65E84}" type="slidenum">
              <a:rPr lang="fr-FR"/>
              <a:pPr>
                <a:defRPr/>
              </a:pPr>
              <a:t>‹#›</a:t>
            </a:fld>
            <a:endParaRPr lang="fr-FR" dirty="0"/>
          </a:p>
        </p:txBody>
      </p:sp>
      <p:sp>
        <p:nvSpPr>
          <p:cNvPr id="88075" name="ZoneTexte 15">
            <a:extLst>
              <a:ext uri="{FF2B5EF4-FFF2-40B4-BE49-F238E27FC236}">
                <a16:creationId xmlns:a16="http://schemas.microsoft.com/office/drawing/2014/main" id="{02EC54C8-82CB-F54D-B6B3-784C507C648B}"/>
              </a:ext>
            </a:extLst>
          </p:cNvPr>
          <p:cNvSpPr txBox="1">
            <a:spLocks noChangeArrowheads="1"/>
          </p:cNvSpPr>
          <p:nvPr userDrawn="1"/>
        </p:nvSpPr>
        <p:spPr bwMode="auto">
          <a:xfrm>
            <a:off x="696384" y="6589714"/>
            <a:ext cx="47413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r>
              <a:rPr lang="fr-FR" altLang="en-CH" sz="600"/>
              <a:t>CERN</a:t>
            </a:r>
          </a:p>
        </p:txBody>
      </p:sp>
      <p:cxnSp>
        <p:nvCxnSpPr>
          <p:cNvPr id="17" name="Connecteur droit 12">
            <a:extLst>
              <a:ext uri="{FF2B5EF4-FFF2-40B4-BE49-F238E27FC236}">
                <a16:creationId xmlns:a16="http://schemas.microsoft.com/office/drawing/2014/main" id="{BA64B949-6C60-074F-9ECD-A16B1B8DC1ED}"/>
              </a:ext>
            </a:extLst>
          </p:cNvPr>
          <p:cNvCxnSpPr>
            <a:cxnSpLocks/>
          </p:cNvCxnSpPr>
          <p:nvPr userDrawn="1"/>
        </p:nvCxnSpPr>
        <p:spPr>
          <a:xfrm flipV="1">
            <a:off x="1094317" y="6557964"/>
            <a:ext cx="0" cy="1238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1276124D-ED9E-B847-8EA0-83D42C6F67C3}"/>
              </a:ext>
            </a:extLst>
          </p:cNvPr>
          <p:cNvCxnSpPr>
            <a:cxnSpLocks/>
          </p:cNvCxnSpPr>
          <p:nvPr userDrawn="1"/>
        </p:nvCxnSpPr>
        <p:spPr>
          <a:xfrm flipV="1">
            <a:off x="11271251" y="6557964"/>
            <a:ext cx="0" cy="1238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43216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Lst>
  <p:transition/>
  <p:hf hdr="0" ftr="0" dt="0"/>
  <p:txStyles>
    <p:titleStyle>
      <a:lvl1pPr algn="ctr" defTabSz="685800" rtl="0" eaLnBrk="0" fontAlgn="base" hangingPunct="0">
        <a:lnSpc>
          <a:spcPct val="90000"/>
        </a:lnSpc>
        <a:spcBef>
          <a:spcPct val="0"/>
        </a:spcBef>
        <a:spcAft>
          <a:spcPct val="0"/>
        </a:spcAft>
        <a:defRPr sz="3100" kern="1200">
          <a:solidFill>
            <a:schemeClr val="tx1"/>
          </a:solidFill>
          <a:latin typeface="+mj-lt"/>
          <a:ea typeface="+mj-ea"/>
          <a:cs typeface="+mj-cs"/>
        </a:defRPr>
      </a:lvl1pPr>
      <a:lvl2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2pPr>
      <a:lvl3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3pPr>
      <a:lvl4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4pPr>
      <a:lvl5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5pPr>
      <a:lvl6pPr marL="457200" algn="ctr" defTabSz="685800" rtl="0" fontAlgn="base">
        <a:lnSpc>
          <a:spcPct val="90000"/>
        </a:lnSpc>
        <a:spcBef>
          <a:spcPct val="0"/>
        </a:spcBef>
        <a:spcAft>
          <a:spcPct val="0"/>
        </a:spcAft>
        <a:defRPr sz="3100">
          <a:solidFill>
            <a:schemeClr val="tx1"/>
          </a:solidFill>
          <a:latin typeface="Arial" panose="020B0604020202020204" pitchFamily="34" charset="0"/>
        </a:defRPr>
      </a:lvl6pPr>
      <a:lvl7pPr marL="914400" algn="ctr" defTabSz="685800" rtl="0" fontAlgn="base">
        <a:lnSpc>
          <a:spcPct val="90000"/>
        </a:lnSpc>
        <a:spcBef>
          <a:spcPct val="0"/>
        </a:spcBef>
        <a:spcAft>
          <a:spcPct val="0"/>
        </a:spcAft>
        <a:defRPr sz="3100">
          <a:solidFill>
            <a:schemeClr val="tx1"/>
          </a:solidFill>
          <a:latin typeface="Arial" panose="020B0604020202020204" pitchFamily="34" charset="0"/>
        </a:defRPr>
      </a:lvl7pPr>
      <a:lvl8pPr marL="1371600" algn="ctr" defTabSz="685800" rtl="0" fontAlgn="base">
        <a:lnSpc>
          <a:spcPct val="90000"/>
        </a:lnSpc>
        <a:spcBef>
          <a:spcPct val="0"/>
        </a:spcBef>
        <a:spcAft>
          <a:spcPct val="0"/>
        </a:spcAft>
        <a:defRPr sz="3100">
          <a:solidFill>
            <a:schemeClr val="tx1"/>
          </a:solidFill>
          <a:latin typeface="Arial" panose="020B0604020202020204" pitchFamily="34" charset="0"/>
        </a:defRPr>
      </a:lvl8pPr>
      <a:lvl9pPr marL="1828800" algn="ctr" defTabSz="685800" rtl="0" fontAlgn="base">
        <a:lnSpc>
          <a:spcPct val="90000"/>
        </a:lnSpc>
        <a:spcBef>
          <a:spcPct val="0"/>
        </a:spcBef>
        <a:spcAft>
          <a:spcPct val="0"/>
        </a:spcAft>
        <a:defRPr sz="3100">
          <a:solidFill>
            <a:schemeClr val="tx1"/>
          </a:solidFill>
          <a:latin typeface="Arial" panose="020B0604020202020204" pitchFamily="34" charset="0"/>
        </a:defRPr>
      </a:lvl9pPr>
    </p:titleStyle>
    <p:bodyStyle>
      <a:lvl1pPr algn="l" defTabSz="685800" rtl="0" eaLnBrk="0" fontAlgn="base" hangingPunct="0">
        <a:lnSpc>
          <a:spcPct val="90000"/>
        </a:lnSpc>
        <a:spcBef>
          <a:spcPts val="750"/>
        </a:spcBef>
        <a:spcAft>
          <a:spcPct val="0"/>
        </a:spcAft>
        <a:buFont typeface="Arial" panose="020B0604020202020204" pitchFamily="34" charset="0"/>
        <a:defRPr kern="1200">
          <a:solidFill>
            <a:srgbClr val="0033A0"/>
          </a:solidFill>
          <a:latin typeface="+mn-lt"/>
          <a:ea typeface="+mn-ea"/>
          <a:cs typeface="+mn-cs"/>
        </a:defRPr>
      </a:lvl1pPr>
      <a:lvl2pPr marL="600075" indent="-257175" algn="l" defTabSz="685800" rtl="0" eaLnBrk="0" fontAlgn="base" hangingPunct="0">
        <a:lnSpc>
          <a:spcPct val="90000"/>
        </a:lnSpc>
        <a:spcBef>
          <a:spcPts val="375"/>
        </a:spcBef>
        <a:spcAft>
          <a:spcPct val="0"/>
        </a:spcAft>
        <a:buFont typeface="Arial" panose="020B0604020202020204" pitchFamily="34" charset="0"/>
        <a:buChar char="•"/>
        <a:defRPr sz="1500" kern="1200">
          <a:solidFill>
            <a:srgbClr val="0033A0"/>
          </a:solidFill>
          <a:latin typeface="+mn-lt"/>
          <a:ea typeface="+mn-ea"/>
          <a:cs typeface="+mn-cs"/>
        </a:defRPr>
      </a:lvl2pPr>
      <a:lvl3pPr marL="942975" indent="-257175"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0033A0"/>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2779E-3229-5F47-A4C9-7CB01E395D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68787ED-6B04-3E47-9EE9-CC802C070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A0CE84E-476B-994F-96C5-90848F5D03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AF1F5-BD63-284B-B389-D0FA4F04485C}" type="datetimeFigureOut">
              <a:rPr lang="en-CH" smtClean="0"/>
              <a:t>11.07.23</a:t>
            </a:fld>
            <a:endParaRPr lang="en-CH"/>
          </a:p>
        </p:txBody>
      </p:sp>
      <p:sp>
        <p:nvSpPr>
          <p:cNvPr id="5" name="Footer Placeholder 4">
            <a:extLst>
              <a:ext uri="{FF2B5EF4-FFF2-40B4-BE49-F238E27FC236}">
                <a16:creationId xmlns:a16="http://schemas.microsoft.com/office/drawing/2014/main" id="{22008800-59CE-4848-B360-CDBFDD3410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C47B112D-589B-0D44-98C5-A234BF4BCB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2EDF0-CD77-624F-83C4-34D41631A30F}" type="slidenum">
              <a:rPr lang="en-CH" smtClean="0"/>
              <a:t>‹#›</a:t>
            </a:fld>
            <a:endParaRPr lang="en-CH"/>
          </a:p>
        </p:txBody>
      </p:sp>
    </p:spTree>
    <p:extLst>
      <p:ext uri="{BB962C8B-B14F-4D97-AF65-F5344CB8AC3E}">
        <p14:creationId xmlns:p14="http://schemas.microsoft.com/office/powerpoint/2010/main" val="1023542366"/>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2023-04-24</a:t>
            </a:r>
          </a:p>
        </p:txBody>
      </p:sp>
    </p:spTree>
    <p:extLst>
      <p:ext uri="{BB962C8B-B14F-4D97-AF65-F5344CB8AC3E}">
        <p14:creationId xmlns:p14="http://schemas.microsoft.com/office/powerpoint/2010/main" val="2530708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87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106901" tIns="53451" rIns="106901" bIns="53451"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106901" tIns="53451" rIns="106901" bIns="5345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2" y="6356351"/>
            <a:ext cx="3860800" cy="365125"/>
          </a:xfrm>
          <a:prstGeom prst="rect">
            <a:avLst/>
          </a:prstGeom>
        </p:spPr>
        <p:txBody>
          <a:bodyPr vert="horz" lIns="106901" tIns="53451" rIns="106901" bIns="53451" rtlCol="0" anchor="ctr"/>
          <a:lstStyle>
            <a:lvl1pPr algn="ctr">
              <a:defRPr sz="1596">
                <a:solidFill>
                  <a:schemeClr val="tx1">
                    <a:tint val="75000"/>
                  </a:schemeClr>
                </a:solidFill>
              </a:defRPr>
            </a:lvl1pPr>
          </a:lstStyle>
          <a:p>
            <a:pPr>
              <a:defRPr/>
            </a:pPr>
            <a:r>
              <a:rPr lang="en-US"/>
              <a:t>FCC Physics and Experiments General meeting</a:t>
            </a:r>
            <a:endParaRPr lang="en-US"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6901" tIns="53451" rIns="106901" bIns="53451" rtlCol="0" anchor="ctr"/>
          <a:lstStyle>
            <a:lvl1pPr algn="r">
              <a:defRPr sz="1596">
                <a:solidFill>
                  <a:schemeClr val="tx1">
                    <a:tint val="75000"/>
                  </a:schemeClr>
                </a:solidFill>
              </a:defRPr>
            </a:lvl1pPr>
          </a:lstStyle>
          <a:p>
            <a:pPr>
              <a:defRPr/>
            </a:pPr>
            <a:fld id="{89859654-63A5-4139-9191-C0AD9E6D3551}" type="slidenum">
              <a:rPr lang="en-US"/>
              <a:pPr>
                <a:defRPr/>
              </a:pPr>
              <a:t>‹#›</a:t>
            </a:fld>
            <a:endParaRPr lang="en-US"/>
          </a:p>
        </p:txBody>
      </p:sp>
      <p:sp>
        <p:nvSpPr>
          <p:cNvPr id="4" name="Date Placeholder 3"/>
          <p:cNvSpPr>
            <a:spLocks noGrp="1"/>
          </p:cNvSpPr>
          <p:nvPr>
            <p:ph type="dt" sz="half" idx="2"/>
          </p:nvPr>
        </p:nvSpPr>
        <p:spPr>
          <a:xfrm>
            <a:off x="609600" y="6356351"/>
            <a:ext cx="2844801" cy="365125"/>
          </a:xfrm>
          <a:prstGeom prst="rect">
            <a:avLst/>
          </a:prstGeom>
        </p:spPr>
        <p:txBody>
          <a:bodyPr vert="horz" lIns="106901" tIns="53451" rIns="106901" bIns="53451" rtlCol="0" anchor="ctr"/>
          <a:lstStyle>
            <a:lvl1pPr algn="l">
              <a:defRPr sz="1596">
                <a:solidFill>
                  <a:schemeClr val="tx1">
                    <a:tint val="75000"/>
                  </a:schemeClr>
                </a:solidFill>
              </a:defRPr>
            </a:lvl1pPr>
          </a:lstStyle>
          <a:p>
            <a:pPr>
              <a:defRPr/>
            </a:pPr>
            <a:r>
              <a:rPr lang="fr-FR"/>
              <a:t>28 Sep 2020</a:t>
            </a:r>
            <a:endParaRPr lang="en-US" dirty="0"/>
          </a:p>
        </p:txBody>
      </p:sp>
    </p:spTree>
    <p:extLst>
      <p:ext uri="{BB962C8B-B14F-4D97-AF65-F5344CB8AC3E}">
        <p14:creationId xmlns:p14="http://schemas.microsoft.com/office/powerpoint/2010/main" val="192102861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p:txStyles>
    <p:titleStyle>
      <a:lvl1pPr algn="ctr" rtl="0" eaLnBrk="0" fontAlgn="base" hangingPunct="0">
        <a:spcBef>
          <a:spcPct val="0"/>
        </a:spcBef>
        <a:spcAft>
          <a:spcPct val="0"/>
        </a:spcAft>
        <a:defRPr sz="5813" kern="1200">
          <a:solidFill>
            <a:schemeClr val="tx1"/>
          </a:solidFill>
          <a:latin typeface="+mj-lt"/>
          <a:ea typeface="+mj-ea"/>
          <a:cs typeface="+mj-cs"/>
        </a:defRPr>
      </a:lvl1pPr>
      <a:lvl2pPr algn="ctr" rtl="0" eaLnBrk="0" fontAlgn="base" hangingPunct="0">
        <a:spcBef>
          <a:spcPct val="0"/>
        </a:spcBef>
        <a:spcAft>
          <a:spcPct val="0"/>
        </a:spcAft>
        <a:defRPr sz="5813">
          <a:solidFill>
            <a:schemeClr val="tx1"/>
          </a:solidFill>
          <a:latin typeface="Calibri" pitchFamily="34" charset="0"/>
        </a:defRPr>
      </a:lvl2pPr>
      <a:lvl3pPr algn="ctr" rtl="0" eaLnBrk="0" fontAlgn="base" hangingPunct="0">
        <a:spcBef>
          <a:spcPct val="0"/>
        </a:spcBef>
        <a:spcAft>
          <a:spcPct val="0"/>
        </a:spcAft>
        <a:defRPr sz="5813">
          <a:solidFill>
            <a:schemeClr val="tx1"/>
          </a:solidFill>
          <a:latin typeface="Calibri" pitchFamily="34" charset="0"/>
        </a:defRPr>
      </a:lvl3pPr>
      <a:lvl4pPr algn="ctr" rtl="0" eaLnBrk="0" fontAlgn="base" hangingPunct="0">
        <a:spcBef>
          <a:spcPct val="0"/>
        </a:spcBef>
        <a:spcAft>
          <a:spcPct val="0"/>
        </a:spcAft>
        <a:defRPr sz="5813">
          <a:solidFill>
            <a:schemeClr val="tx1"/>
          </a:solidFill>
          <a:latin typeface="Calibri" pitchFamily="34" charset="0"/>
        </a:defRPr>
      </a:lvl4pPr>
      <a:lvl5pPr algn="ctr" rtl="0" eaLnBrk="0" fontAlgn="base" hangingPunct="0">
        <a:spcBef>
          <a:spcPct val="0"/>
        </a:spcBef>
        <a:spcAft>
          <a:spcPct val="0"/>
        </a:spcAft>
        <a:defRPr sz="5813">
          <a:solidFill>
            <a:schemeClr val="tx1"/>
          </a:solidFill>
          <a:latin typeface="Calibri" pitchFamily="34" charset="0"/>
        </a:defRPr>
      </a:lvl5pPr>
      <a:lvl6pPr marL="609228" algn="ctr" rtl="0" fontAlgn="base">
        <a:spcBef>
          <a:spcPct val="0"/>
        </a:spcBef>
        <a:spcAft>
          <a:spcPct val="0"/>
        </a:spcAft>
        <a:defRPr sz="5813">
          <a:solidFill>
            <a:schemeClr val="tx1"/>
          </a:solidFill>
          <a:latin typeface="Calibri" pitchFamily="34" charset="0"/>
        </a:defRPr>
      </a:lvl6pPr>
      <a:lvl7pPr marL="1218456" algn="ctr" rtl="0" fontAlgn="base">
        <a:spcBef>
          <a:spcPct val="0"/>
        </a:spcBef>
        <a:spcAft>
          <a:spcPct val="0"/>
        </a:spcAft>
        <a:defRPr sz="5813">
          <a:solidFill>
            <a:schemeClr val="tx1"/>
          </a:solidFill>
          <a:latin typeface="Calibri" pitchFamily="34" charset="0"/>
        </a:defRPr>
      </a:lvl7pPr>
      <a:lvl8pPr marL="1827686" algn="ctr" rtl="0" fontAlgn="base">
        <a:spcBef>
          <a:spcPct val="0"/>
        </a:spcBef>
        <a:spcAft>
          <a:spcPct val="0"/>
        </a:spcAft>
        <a:defRPr sz="5813">
          <a:solidFill>
            <a:schemeClr val="tx1"/>
          </a:solidFill>
          <a:latin typeface="Calibri" pitchFamily="34" charset="0"/>
        </a:defRPr>
      </a:lvl8pPr>
      <a:lvl9pPr marL="2436914" algn="ctr" rtl="0" fontAlgn="base">
        <a:spcBef>
          <a:spcPct val="0"/>
        </a:spcBef>
        <a:spcAft>
          <a:spcPct val="0"/>
        </a:spcAft>
        <a:defRPr sz="5813">
          <a:solidFill>
            <a:schemeClr val="tx1"/>
          </a:solidFill>
          <a:latin typeface="Calibri" pitchFamily="34" charset="0"/>
        </a:defRPr>
      </a:lvl9pPr>
    </p:titleStyle>
    <p:bodyStyle>
      <a:lvl1pPr marL="456922" indent="-456922" algn="l" rtl="0" eaLnBrk="0" fontAlgn="base" hangingPunct="0">
        <a:spcBef>
          <a:spcPct val="20000"/>
        </a:spcBef>
        <a:spcAft>
          <a:spcPct val="0"/>
        </a:spcAft>
        <a:buFont typeface="Arial" charset="0"/>
        <a:buChar char="•"/>
        <a:defRPr sz="4217" kern="1200">
          <a:solidFill>
            <a:schemeClr val="tx1"/>
          </a:solidFill>
          <a:latin typeface="+mn-lt"/>
          <a:ea typeface="+mn-ea"/>
          <a:cs typeface="+mn-cs"/>
        </a:defRPr>
      </a:lvl1pPr>
      <a:lvl2pPr marL="989995" indent="-380767" algn="l" rtl="0" eaLnBrk="0" fontAlgn="base" hangingPunct="0">
        <a:spcBef>
          <a:spcPct val="20000"/>
        </a:spcBef>
        <a:spcAft>
          <a:spcPct val="0"/>
        </a:spcAft>
        <a:buFont typeface="Arial" charset="0"/>
        <a:buChar char="–"/>
        <a:defRPr sz="3761" kern="1200">
          <a:solidFill>
            <a:schemeClr val="tx1"/>
          </a:solidFill>
          <a:latin typeface="+mn-lt"/>
          <a:ea typeface="+mn-ea"/>
          <a:cs typeface="+mn-cs"/>
        </a:defRPr>
      </a:lvl2pPr>
      <a:lvl3pPr marL="1523071" indent="-304614" algn="l" rtl="0" eaLnBrk="0" fontAlgn="base" hangingPunct="0">
        <a:spcBef>
          <a:spcPct val="20000"/>
        </a:spcBef>
        <a:spcAft>
          <a:spcPct val="0"/>
        </a:spcAft>
        <a:buFont typeface="Arial" charset="0"/>
        <a:buChar char="•"/>
        <a:defRPr sz="3191" kern="1200">
          <a:solidFill>
            <a:schemeClr val="tx1"/>
          </a:solidFill>
          <a:latin typeface="+mn-lt"/>
          <a:ea typeface="+mn-ea"/>
          <a:cs typeface="+mn-cs"/>
        </a:defRPr>
      </a:lvl3pPr>
      <a:lvl4pPr marL="2132300"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4pPr>
      <a:lvl5pPr marL="2741528"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5pPr>
      <a:lvl6pPr marL="3350757"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959985"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569214"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178442"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9pPr>
    </p:bodyStyle>
    <p:otherStyle>
      <a:defPPr>
        <a:defRPr lang="en-US"/>
      </a:defPPr>
      <a:lvl1pPr marL="0" algn="l" defTabSz="1218456" rtl="0" eaLnBrk="1" latinLnBrk="0" hangingPunct="1">
        <a:defRPr sz="2394" kern="1200">
          <a:solidFill>
            <a:schemeClr val="tx1"/>
          </a:solidFill>
          <a:latin typeface="+mn-lt"/>
          <a:ea typeface="+mn-ea"/>
          <a:cs typeface="+mn-cs"/>
        </a:defRPr>
      </a:lvl1pPr>
      <a:lvl2pPr marL="609228" algn="l" defTabSz="1218456" rtl="0" eaLnBrk="1" latinLnBrk="0" hangingPunct="1">
        <a:defRPr sz="2394" kern="1200">
          <a:solidFill>
            <a:schemeClr val="tx1"/>
          </a:solidFill>
          <a:latin typeface="+mn-lt"/>
          <a:ea typeface="+mn-ea"/>
          <a:cs typeface="+mn-cs"/>
        </a:defRPr>
      </a:lvl2pPr>
      <a:lvl3pPr marL="1218456" algn="l" defTabSz="1218456" rtl="0" eaLnBrk="1" latinLnBrk="0" hangingPunct="1">
        <a:defRPr sz="2394" kern="1200">
          <a:solidFill>
            <a:schemeClr val="tx1"/>
          </a:solidFill>
          <a:latin typeface="+mn-lt"/>
          <a:ea typeface="+mn-ea"/>
          <a:cs typeface="+mn-cs"/>
        </a:defRPr>
      </a:lvl3pPr>
      <a:lvl4pPr marL="1827686" algn="l" defTabSz="1218456" rtl="0" eaLnBrk="1" latinLnBrk="0" hangingPunct="1">
        <a:defRPr sz="2394" kern="1200">
          <a:solidFill>
            <a:schemeClr val="tx1"/>
          </a:solidFill>
          <a:latin typeface="+mn-lt"/>
          <a:ea typeface="+mn-ea"/>
          <a:cs typeface="+mn-cs"/>
        </a:defRPr>
      </a:lvl4pPr>
      <a:lvl5pPr marL="2436914" algn="l" defTabSz="1218456" rtl="0" eaLnBrk="1" latinLnBrk="0" hangingPunct="1">
        <a:defRPr sz="2394" kern="1200">
          <a:solidFill>
            <a:schemeClr val="tx1"/>
          </a:solidFill>
          <a:latin typeface="+mn-lt"/>
          <a:ea typeface="+mn-ea"/>
          <a:cs typeface="+mn-cs"/>
        </a:defRPr>
      </a:lvl5pPr>
      <a:lvl6pPr marL="3046142" algn="l" defTabSz="1218456" rtl="0" eaLnBrk="1" latinLnBrk="0" hangingPunct="1">
        <a:defRPr sz="2394" kern="1200">
          <a:solidFill>
            <a:schemeClr val="tx1"/>
          </a:solidFill>
          <a:latin typeface="+mn-lt"/>
          <a:ea typeface="+mn-ea"/>
          <a:cs typeface="+mn-cs"/>
        </a:defRPr>
      </a:lvl6pPr>
      <a:lvl7pPr marL="3655371" algn="l" defTabSz="1218456" rtl="0" eaLnBrk="1" latinLnBrk="0" hangingPunct="1">
        <a:defRPr sz="2394" kern="1200">
          <a:solidFill>
            <a:schemeClr val="tx1"/>
          </a:solidFill>
          <a:latin typeface="+mn-lt"/>
          <a:ea typeface="+mn-ea"/>
          <a:cs typeface="+mn-cs"/>
        </a:defRPr>
      </a:lvl7pPr>
      <a:lvl8pPr marL="4264600" algn="l" defTabSz="1218456" rtl="0" eaLnBrk="1" latinLnBrk="0" hangingPunct="1">
        <a:defRPr sz="2394" kern="1200">
          <a:solidFill>
            <a:schemeClr val="tx1"/>
          </a:solidFill>
          <a:latin typeface="+mn-lt"/>
          <a:ea typeface="+mn-ea"/>
          <a:cs typeface="+mn-cs"/>
        </a:defRPr>
      </a:lvl8pPr>
      <a:lvl9pPr marL="4873828" algn="l" defTabSz="1218456"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2023-04-24</a:t>
            </a:r>
          </a:p>
        </p:txBody>
      </p:sp>
    </p:spTree>
    <p:extLst>
      <p:ext uri="{BB962C8B-B14F-4D97-AF65-F5344CB8AC3E}">
        <p14:creationId xmlns:p14="http://schemas.microsoft.com/office/powerpoint/2010/main" val="48801220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2480673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15559532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Lst>
  <p:hf hdr="0" ft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6000" y="465591"/>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1767565"/>
            <a:ext cx="10800000" cy="440939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22584189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Lst>
  <p:hf hdr="0"/>
  <p:txStyles>
    <p:title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F26B43"/>
          </p15:clr>
        </p15:guide>
        <p15:guide id="4" pos="724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7381" y="-200203"/>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3">
            <a:extLst>
              <a:ext uri="{FF2B5EF4-FFF2-40B4-BE49-F238E27FC236}">
                <a16:creationId xmlns:a16="http://schemas.microsoft.com/office/drawing/2014/main" id="{1A9F9905-AD90-4873-8B30-F297CAB57C49}"/>
              </a:ext>
            </a:extLst>
          </p:cNvPr>
          <p:cNvSpPr txBox="1">
            <a:spLocks/>
          </p:cNvSpPr>
          <p:nvPr userDrawn="1"/>
        </p:nvSpPr>
        <p:spPr>
          <a:xfrm>
            <a:off x="11796149" y="6621956"/>
            <a:ext cx="540544" cy="365125"/>
          </a:xfrm>
          <a:prstGeom prst="rect">
            <a:avLst/>
          </a:prstGeom>
        </p:spPr>
        <p:txBody>
          <a:bodyPr/>
          <a:lstStyle>
            <a:defPPr>
              <a:defRPr lang="en-US"/>
            </a:defPPr>
            <a:lvl1pPr marL="0" algn="l" defTabSz="914400" rtl="0" eaLnBrk="1" latinLnBrk="0" hangingPunct="1">
              <a:defRPr sz="900" kern="1200">
                <a:solidFill>
                  <a:srgbClr val="0020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4C473A-E14C-4812-A0D4-922FFA49B43C}" type="slidenum">
              <a:rPr lang="en-GB" sz="1080" smtClean="0"/>
              <a:pPr/>
              <a:t>‹#›</a:t>
            </a:fld>
            <a:endParaRPr lang="en-GB" sz="1080" dirty="0"/>
          </a:p>
        </p:txBody>
      </p:sp>
      <p:pic>
        <p:nvPicPr>
          <p:cNvPr id="9" name="Picture 7">
            <a:extLst>
              <a:ext uri="{FF2B5EF4-FFF2-40B4-BE49-F238E27FC236}">
                <a16:creationId xmlns:a16="http://schemas.microsoft.com/office/drawing/2014/main" id="{FF9D92D4-F94D-4877-893D-F0BC641C81BD}"/>
              </a:ext>
            </a:extLst>
          </p:cNvPr>
          <p:cNvPicPr>
            <a:picLocks noChangeAspect="1"/>
          </p:cNvPicPr>
          <p:nvPr userDrawn="1"/>
        </p:nvPicPr>
        <p:blipFill>
          <a:blip r:embed="rId6"/>
          <a:stretch>
            <a:fillRect/>
          </a:stretch>
        </p:blipFill>
        <p:spPr>
          <a:xfrm>
            <a:off x="1" y="9144"/>
            <a:ext cx="1637703" cy="663893"/>
          </a:xfrm>
          <a:prstGeom prst="rect">
            <a:avLst/>
          </a:prstGeom>
        </p:spPr>
      </p:pic>
    </p:spTree>
    <p:extLst>
      <p:ext uri="{BB962C8B-B14F-4D97-AF65-F5344CB8AC3E}">
        <p14:creationId xmlns:p14="http://schemas.microsoft.com/office/powerpoint/2010/main" val="2534740929"/>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Lst>
  <p:hf hdr="0"/>
  <p:txStyles>
    <p:titleStyle>
      <a:lvl1pPr algn="ctr" defTabSz="1097280" rtl="0" eaLnBrk="1" latinLnBrk="0" hangingPunct="1">
        <a:spcBef>
          <a:spcPct val="0"/>
        </a:spcBef>
        <a:buNone/>
        <a:defRPr sz="2640" b="1" kern="1200">
          <a:solidFill>
            <a:srgbClr val="FF0000"/>
          </a:solidFill>
          <a:latin typeface="Arial" panose="020B0604020202020204" pitchFamily="34" charset="0"/>
          <a:ea typeface="+mj-ea"/>
          <a:cs typeface="Arial" panose="020B0604020202020204" pitchFamily="34" charset="0"/>
        </a:defRPr>
      </a:lvl1pPr>
    </p:titleStyle>
    <p:bodyStyle>
      <a:lvl1pPr marL="411480" indent="-411480" algn="l" defTabSz="1097280" rtl="0" eaLnBrk="1" latinLnBrk="0" hangingPunct="1">
        <a:spcBef>
          <a:spcPct val="20000"/>
        </a:spcBef>
        <a:buFont typeface="Arial" panose="020B0604020202020204" pitchFamily="34" charset="0"/>
        <a:buChar char="•"/>
        <a:defRPr sz="2400" kern="1200">
          <a:solidFill>
            <a:srgbClr val="3518E6"/>
          </a:solidFill>
          <a:latin typeface="Arial" panose="020B0604020202020204" pitchFamily="34" charset="0"/>
          <a:ea typeface="+mn-ea"/>
          <a:cs typeface="Arial" panose="020B0604020202020204" pitchFamily="34" charset="0"/>
        </a:defRPr>
      </a:lvl1pPr>
      <a:lvl2pPr marL="891540" indent="-342900" algn="l" defTabSz="1097280" rtl="0" eaLnBrk="1" latinLnBrk="0" hangingPunct="1">
        <a:spcBef>
          <a:spcPct val="20000"/>
        </a:spcBef>
        <a:buFont typeface="Arial" panose="020B0604020202020204" pitchFamily="34" charset="0"/>
        <a:buChar char="–"/>
        <a:defRPr sz="2160" kern="1200">
          <a:solidFill>
            <a:srgbClr val="3518E6"/>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spcBef>
          <a:spcPct val="20000"/>
        </a:spcBef>
        <a:buFont typeface="Arial" panose="020B0604020202020204" pitchFamily="34" charset="0"/>
        <a:buChar char="•"/>
        <a:defRPr sz="1920" kern="1200">
          <a:solidFill>
            <a:srgbClr val="3518E6"/>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spcBef>
          <a:spcPct val="20000"/>
        </a:spcBef>
        <a:buFont typeface="Arial" panose="020B0604020202020204" pitchFamily="34" charset="0"/>
        <a:buChar char="–"/>
        <a:defRPr sz="1680" kern="1200">
          <a:solidFill>
            <a:srgbClr val="3518E6"/>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spcBef>
          <a:spcPct val="20000"/>
        </a:spcBef>
        <a:buFont typeface="Arial" panose="020B0604020202020204" pitchFamily="34" charset="0"/>
        <a:buChar char="»"/>
        <a:defRPr sz="1680" kern="1200">
          <a:solidFill>
            <a:srgbClr val="3518E6"/>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2779E-3229-5F47-A4C9-7CB01E395D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68787ED-6B04-3E47-9EE9-CC802C070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A0CE84E-476B-994F-96C5-90848F5D03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0F1E6-E564-DA46-99FB-E0E07A836226}" type="datetime1">
              <a:rPr lang="de-CH" smtClean="0"/>
              <a:t>11.07.23</a:t>
            </a:fld>
            <a:endParaRPr lang="en-CH"/>
          </a:p>
        </p:txBody>
      </p:sp>
      <p:sp>
        <p:nvSpPr>
          <p:cNvPr id="5" name="Footer Placeholder 4">
            <a:extLst>
              <a:ext uri="{FF2B5EF4-FFF2-40B4-BE49-F238E27FC236}">
                <a16:creationId xmlns:a16="http://schemas.microsoft.com/office/drawing/2014/main" id="{22008800-59CE-4848-B360-CDBFDD3410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C47B112D-589B-0D44-98C5-A234BF4BCB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2EDF0-CD77-624F-83C4-34D41631A30F}" type="slidenum">
              <a:rPr lang="en-CH" smtClean="0"/>
              <a:t>‹#›</a:t>
            </a:fld>
            <a:endParaRPr lang="en-CH"/>
          </a:p>
        </p:txBody>
      </p:sp>
    </p:spTree>
    <p:extLst>
      <p:ext uri="{BB962C8B-B14F-4D97-AF65-F5344CB8AC3E}">
        <p14:creationId xmlns:p14="http://schemas.microsoft.com/office/powerpoint/2010/main" val="362568222"/>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hyperlink" Target="http://cern.ch/fcc" TargetMode="External"/><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hyperlink" Target="https://fccis.web.cern.ch/join-now" TargetMode="External"/><Relationship Id="rId2" Type="http://schemas.openxmlformats.org/officeDocument/2006/relationships/diagramData" Target="../diagrams/data1.xml"/><Relationship Id="rId1" Type="http://schemas.openxmlformats.org/officeDocument/2006/relationships/slideLayout" Target="../slideLayouts/slideLayout9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5.png"/><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Layout" Target="../slideLayouts/slideLayout8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cl7Dolan_AhW6YqQEHQQ7BggQFnoECA4QAQ&amp;url=https%3A%2F%2Findico.in2p3.fr%2Fevent%2F27968%2F&amp;usg=AOvVaw30KCzD-Y0Dz_Yniak1xilQ"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indico.cern.ch/event/1244371/timetabl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7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city&#10;&#10;Description automatically generated with low confidence">
            <a:extLst>
              <a:ext uri="{FF2B5EF4-FFF2-40B4-BE49-F238E27FC236}">
                <a16:creationId xmlns:a16="http://schemas.microsoft.com/office/drawing/2014/main" id="{91ADA034-38F8-0D1C-4B4B-816A0E72049C}"/>
              </a:ext>
            </a:extLst>
          </p:cNvPr>
          <p:cNvPicPr>
            <a:picLocks noChangeAspect="1"/>
          </p:cNvPicPr>
          <p:nvPr/>
        </p:nvPicPr>
        <p:blipFill rotWithShape="1">
          <a:blip r:embed="rId3">
            <a:extLst>
              <a:ext uri="{28A0092B-C50C-407E-A947-70E740481C1C}">
                <a14:useLocalDpi xmlns:a14="http://schemas.microsoft.com/office/drawing/2010/main" val="0"/>
              </a:ext>
            </a:extLst>
          </a:blip>
          <a:srcRect b="19348"/>
          <a:stretch/>
        </p:blipFill>
        <p:spPr>
          <a:xfrm>
            <a:off x="0" y="0"/>
            <a:ext cx="12192000" cy="7143755"/>
          </a:xfrm>
          <a:prstGeom prst="rect">
            <a:avLst/>
          </a:prstGeom>
        </p:spPr>
      </p:pic>
      <p:sp>
        <p:nvSpPr>
          <p:cNvPr id="28" name="TextBox 27"/>
          <p:cNvSpPr txBox="1"/>
          <p:nvPr/>
        </p:nvSpPr>
        <p:spPr>
          <a:xfrm>
            <a:off x="220581" y="318474"/>
            <a:ext cx="11925367" cy="923330"/>
          </a:xfrm>
          <a:prstGeom prst="rect">
            <a:avLst/>
          </a:prstGeom>
          <a:noFill/>
        </p:spPr>
        <p:txBody>
          <a:bodyPr wrap="square" rtlCol="0">
            <a:spAutoFit/>
          </a:bodyPr>
          <a:lstStyle/>
          <a:p>
            <a:pPr lvl="0" algn="ctr">
              <a:defRPr/>
            </a:pPr>
            <a:r>
              <a:rPr lang="en-GB" sz="5400" b="1" dirty="0">
                <a:solidFill>
                  <a:srgbClr val="FFFF00"/>
                </a:solidFill>
              </a:rPr>
              <a:t>Laboratory Engagement with FCC Project</a:t>
            </a:r>
            <a:endPar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5" name="TextBox 34"/>
          <p:cNvSpPr txBox="1"/>
          <p:nvPr/>
        </p:nvSpPr>
        <p:spPr>
          <a:xfrm>
            <a:off x="1510216" y="3257014"/>
            <a:ext cx="10261991" cy="3600986"/>
          </a:xfrm>
          <a:prstGeom prst="rect">
            <a:avLst/>
          </a:prstGeom>
          <a:noFill/>
        </p:spPr>
        <p:txBody>
          <a:bodyPr wrap="square" rtlCol="0">
            <a:spAutoFit/>
          </a:bodyPr>
          <a:lstStyle/>
          <a:p>
            <a:pPr lvl="0" algn="ctr">
              <a:defRPr/>
            </a:pPr>
            <a:r>
              <a:rPr lang="en-GB" sz="2400" b="1" dirty="0">
                <a:solidFill>
                  <a:schemeClr val="bg1"/>
                </a:solidFill>
              </a:rPr>
              <a:t>Emmanuel </a:t>
            </a:r>
            <a:r>
              <a:rPr lang="en-GB" sz="2400" b="1" dirty="0" err="1">
                <a:solidFill>
                  <a:schemeClr val="bg1"/>
                </a:solidFill>
              </a:rPr>
              <a:t>Tsesmelis</a:t>
            </a:r>
            <a:r>
              <a:rPr lang="en-GB" sz="2400" b="1" dirty="0">
                <a:solidFill>
                  <a:schemeClr val="bg1"/>
                </a:solidFill>
              </a:rPr>
              <a:t> (CERN)</a:t>
            </a:r>
          </a:p>
          <a:p>
            <a:pPr lvl="0" algn="ctr">
              <a:defRPr/>
            </a:pPr>
            <a:r>
              <a:rPr lang="en-GB" sz="2400" dirty="0">
                <a:solidFill>
                  <a:schemeClr val="bg1"/>
                </a:solidFill>
                <a:cs typeface="Arial" panose="020B0604020202020204" pitchFamily="34" charset="0"/>
              </a:rPr>
              <a:t>on behalf of FGC and IFNC Teams</a:t>
            </a:r>
          </a:p>
          <a:p>
            <a:pPr lvl="0" algn="ctr">
              <a:defRPr/>
            </a:pPr>
            <a:endParaRPr lang="en-GB" sz="2400" dirty="0">
              <a:solidFill>
                <a:schemeClr val="bg1"/>
              </a:solidFill>
              <a:cs typeface="Arial" panose="020B0604020202020204" pitchFamily="34" charset="0"/>
            </a:endParaRPr>
          </a:p>
          <a:p>
            <a:pPr lvl="0" algn="ctr">
              <a:defRPr/>
            </a:pPr>
            <a:r>
              <a:rPr lang="en-GB" sz="2400" b="1" dirty="0">
                <a:solidFill>
                  <a:prstClr val="white"/>
                </a:solidFill>
              </a:rPr>
              <a:t>Open Meeting of the Laboratory Directors Group</a:t>
            </a:r>
          </a:p>
          <a:p>
            <a:pPr lvl="0" algn="ctr">
              <a:defRPr/>
            </a:pPr>
            <a:r>
              <a:rPr lang="en-GB" sz="2400" b="1" dirty="0">
                <a:solidFill>
                  <a:prstClr val="white"/>
                </a:solidFill>
              </a:rPr>
              <a:t>INFN – Frascati National Laboratories </a:t>
            </a:r>
          </a:p>
          <a:p>
            <a:pPr lvl="0" algn="ctr">
              <a:defRPr/>
            </a:pPr>
            <a:r>
              <a:rPr lang="en-GB" sz="2400" b="1" dirty="0">
                <a:solidFill>
                  <a:prstClr val="white"/>
                </a:solidFill>
              </a:rPr>
              <a:t>11 July 2023</a:t>
            </a:r>
          </a:p>
          <a:p>
            <a:pPr lvl="0" algn="ctr">
              <a:defRPr/>
            </a:pPr>
            <a:endParaRPr lang="en-GB" sz="24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1" u="none" strike="noStrike" kern="1200" cap="none" spc="0" normalizeH="0" baseline="0" noProof="0" dirty="0">
              <a:ln>
                <a:noFill/>
              </a:ln>
              <a:solidFill>
                <a:prstClr val="white">
                  <a:lumMod val="85000"/>
                </a:prstClr>
              </a:solidFill>
              <a:effectLst/>
              <a:uLnTx/>
              <a:uFillTx/>
              <a:latin typeface="Calibri" panose="020F0502020204030204" pitchFamily="34" charset="0"/>
              <a:ea typeface="+mn-ea"/>
              <a:cs typeface="+mn-cs"/>
            </a:endParaRPr>
          </a:p>
        </p:txBody>
      </p:sp>
      <p:sp>
        <p:nvSpPr>
          <p:cNvPr id="27" name="TextBox 2">
            <a:extLst>
              <a:ext uri="{FF2B5EF4-FFF2-40B4-BE49-F238E27FC236}">
                <a16:creationId xmlns:a16="http://schemas.microsoft.com/office/drawing/2014/main" id="{885E0B1D-EE02-4D08-B4B7-6B086A825C46}"/>
              </a:ext>
            </a:extLst>
          </p:cNvPr>
          <p:cNvSpPr txBox="1"/>
          <p:nvPr/>
        </p:nvSpPr>
        <p:spPr>
          <a:xfrm>
            <a:off x="8904312" y="6597352"/>
            <a:ext cx="165603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 J. Wenninger</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54A8740-16D4-4760-ABC1-0CB85366A0F7}"/>
              </a:ext>
            </a:extLst>
          </p:cNvPr>
          <p:cNvSpPr/>
          <p:nvPr/>
        </p:nvSpPr>
        <p:spPr>
          <a:xfrm>
            <a:off x="336376" y="6259620"/>
            <a:ext cx="8807624"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Work supported by the </a:t>
            </a:r>
            <a:r>
              <a:rPr kumimoji="0" lang="en-US"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European Commission </a:t>
            </a:r>
            <a:r>
              <a:rPr kumimoji="0" lang="en-US"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under </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the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HORIZON 2020 projects </a:t>
            </a:r>
            <a:r>
              <a:rPr kumimoji="0" lang="en-GB" sz="1200" b="1" i="1" u="none" strike="noStrike" kern="0" cap="none" spc="0" normalizeH="0" baseline="0" noProof="0" dirty="0" err="1">
                <a:ln>
                  <a:noFill/>
                </a:ln>
                <a:solidFill>
                  <a:schemeClr val="accent4">
                    <a:lumMod val="40000"/>
                    <a:lumOff val="60000"/>
                  </a:schemeClr>
                </a:solidFill>
                <a:effectLst/>
                <a:uLnTx/>
                <a:uFillTx/>
                <a:latin typeface="Calibri" panose="020F0502020204030204"/>
                <a:ea typeface="+mn-ea"/>
                <a:cs typeface="+mn-cs"/>
              </a:rPr>
              <a:t>EuroCirCol</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grant agreement 654305; </a:t>
            </a:r>
            <a:r>
              <a:rPr kumimoji="0" lang="en-GB" sz="1200" b="1" i="1" u="none" strike="noStrike" kern="0" cap="none" spc="0" normalizeH="0" baseline="0" noProof="0" dirty="0" err="1">
                <a:ln>
                  <a:noFill/>
                </a:ln>
                <a:solidFill>
                  <a:schemeClr val="accent4">
                    <a:lumMod val="40000"/>
                    <a:lumOff val="60000"/>
                  </a:schemeClr>
                </a:solidFill>
                <a:effectLst/>
                <a:uLnTx/>
                <a:uFillTx/>
                <a:latin typeface="Calibri" panose="020F0502020204030204"/>
                <a:ea typeface="+mn-ea"/>
                <a:cs typeface="+mn-cs"/>
              </a:rPr>
              <a:t>EASITrain</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grant agreement no. 764879; </a:t>
            </a:r>
            <a:r>
              <a:rPr kumimoji="0" lang="en-GB" sz="1200" b="1" i="1" u="none" strike="noStrike" kern="0" cap="none" spc="0" normalizeH="0" baseline="0" noProof="0" dirty="0" err="1">
                <a:ln>
                  <a:noFill/>
                </a:ln>
                <a:solidFill>
                  <a:schemeClr val="accent4">
                    <a:lumMod val="40000"/>
                    <a:lumOff val="60000"/>
                  </a:schemeClr>
                </a:solidFill>
                <a:effectLst/>
                <a:uLnTx/>
                <a:uFillTx/>
                <a:latin typeface="Calibri" panose="020F0502020204030204"/>
                <a:ea typeface="+mn-ea"/>
                <a:cs typeface="+mn-cs"/>
              </a:rPr>
              <a:t>iFAST</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grant agreement 101004730,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FCCIS</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grant agreement 951754</a:t>
            </a:r>
            <a:r>
              <a:rPr lang="en-GB" sz="1200" i="1" kern="0" dirty="0">
                <a:solidFill>
                  <a:schemeClr val="accent4">
                    <a:lumMod val="40000"/>
                    <a:lumOff val="60000"/>
                  </a:schemeClr>
                </a:solidFill>
                <a:latin typeface="Calibri" panose="020F0502020204030204"/>
              </a:rPr>
              <a:t>;</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E-JADE,</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contract no. 645479;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EAJADE</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  contract number 101086276; and by the Swiss </a:t>
            </a:r>
            <a:r>
              <a:rPr kumimoji="0" lang="en-GB" sz="1200" b="1"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CHART </a:t>
            </a:r>
            <a:r>
              <a:rPr kumimoji="0" lang="en-GB" sz="1200" b="0" i="1" u="none" strike="noStrike" kern="0" cap="none" spc="0" normalizeH="0" baseline="0" noProof="0" dirty="0">
                <a:ln>
                  <a:noFill/>
                </a:ln>
                <a:solidFill>
                  <a:schemeClr val="accent4">
                    <a:lumMod val="40000"/>
                    <a:lumOff val="60000"/>
                  </a:schemeClr>
                </a:solidFill>
                <a:effectLst/>
                <a:uLnTx/>
                <a:uFillTx/>
                <a:latin typeface="Calibri" panose="020F0502020204030204"/>
                <a:ea typeface="+mn-ea"/>
                <a:cs typeface="+mn-cs"/>
              </a:rPr>
              <a:t>program</a:t>
            </a:r>
          </a:p>
        </p:txBody>
      </p:sp>
      <p:pic>
        <p:nvPicPr>
          <p:cNvPr id="45" name="Picture 44">
            <a:extLst>
              <a:ext uri="{FF2B5EF4-FFF2-40B4-BE49-F238E27FC236}">
                <a16:creationId xmlns:a16="http://schemas.microsoft.com/office/drawing/2014/main" id="{1D1F60EA-2701-4D84-AA78-272DEA2FD0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7968" y="6312008"/>
            <a:ext cx="2814032" cy="439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 name="TextBox 11">
            <a:extLst>
              <a:ext uri="{FF2B5EF4-FFF2-40B4-BE49-F238E27FC236}">
                <a16:creationId xmlns:a16="http://schemas.microsoft.com/office/drawing/2014/main" id="{35D5C610-92BF-4ACA-BD6F-9E763AC912C3}"/>
              </a:ext>
            </a:extLst>
          </p:cNvPr>
          <p:cNvSpPr txBox="1"/>
          <p:nvPr/>
        </p:nvSpPr>
        <p:spPr>
          <a:xfrm>
            <a:off x="174531" y="5516664"/>
            <a:ext cx="12017469" cy="72621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A6F9B256-6972-4B30-AD3F-FDD6C64A23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7364" y="5626473"/>
            <a:ext cx="1175441" cy="491584"/>
          </a:xfrm>
          <a:prstGeom prst="rect">
            <a:avLst/>
          </a:prstGeom>
          <a:solidFill>
            <a:schemeClr val="bg1"/>
          </a:solidFill>
        </p:spPr>
      </p:pic>
      <p:pic>
        <p:nvPicPr>
          <p:cNvPr id="48" name="Picture 47">
            <a:extLst>
              <a:ext uri="{FF2B5EF4-FFF2-40B4-BE49-F238E27FC236}">
                <a16:creationId xmlns:a16="http://schemas.microsoft.com/office/drawing/2014/main" id="{F5B25BE4-E4C9-446B-843A-99590BFBDA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8133" y="5558774"/>
            <a:ext cx="1302192" cy="62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9A162FAA-1BA1-4CAD-90C8-EA624DFEF9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9606" y="5559732"/>
            <a:ext cx="983594" cy="640080"/>
          </a:xfrm>
          <a:prstGeom prst="rect">
            <a:avLst/>
          </a:prstGeom>
        </p:spPr>
      </p:pic>
      <p:pic>
        <p:nvPicPr>
          <p:cNvPr id="51" name="Picture 50">
            <a:extLst>
              <a:ext uri="{FF2B5EF4-FFF2-40B4-BE49-F238E27FC236}">
                <a16:creationId xmlns:a16="http://schemas.microsoft.com/office/drawing/2014/main" id="{7245894D-936D-47D6-A2B6-50F540F97240}"/>
              </a:ext>
            </a:extLst>
          </p:cNvPr>
          <p:cNvPicPr>
            <a:picLocks noChangeAspect="1"/>
          </p:cNvPicPr>
          <p:nvPr/>
        </p:nvPicPr>
        <p:blipFill rotWithShape="1">
          <a:blip r:embed="rId8">
            <a:extLst>
              <a:ext uri="{28A0092B-C50C-407E-A947-70E740481C1C}">
                <a14:useLocalDpi xmlns:a14="http://schemas.microsoft.com/office/drawing/2010/main" val="0"/>
              </a:ext>
            </a:extLst>
          </a:blip>
          <a:srcRect l="23997" t="16876" r="24262" b="24372"/>
          <a:stretch/>
        </p:blipFill>
        <p:spPr>
          <a:xfrm>
            <a:off x="6834634" y="5527326"/>
            <a:ext cx="424542" cy="640080"/>
          </a:xfrm>
          <a:prstGeom prst="rect">
            <a:avLst/>
          </a:prstGeom>
        </p:spPr>
      </p:pic>
      <p:pic>
        <p:nvPicPr>
          <p:cNvPr id="52" name="Picture 51">
            <a:extLst>
              <a:ext uri="{FF2B5EF4-FFF2-40B4-BE49-F238E27FC236}">
                <a16:creationId xmlns:a16="http://schemas.microsoft.com/office/drawing/2014/main" id="{5786B6B1-4A82-437B-8B0F-4445B9D4C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9469" y="5576810"/>
            <a:ext cx="1619272" cy="573294"/>
          </a:xfrm>
          <a:prstGeom prst="rect">
            <a:avLst/>
          </a:prstGeom>
        </p:spPr>
      </p:pic>
      <p:pic>
        <p:nvPicPr>
          <p:cNvPr id="53" name="Picture 52">
            <a:extLst>
              <a:ext uri="{FF2B5EF4-FFF2-40B4-BE49-F238E27FC236}">
                <a16:creationId xmlns:a16="http://schemas.microsoft.com/office/drawing/2014/main" id="{681B5742-71F9-4313-A343-B42421E146DC}"/>
              </a:ext>
            </a:extLst>
          </p:cNvPr>
          <p:cNvPicPr>
            <a:picLocks noChangeAspect="1"/>
          </p:cNvPicPr>
          <p:nvPr/>
        </p:nvPicPr>
        <p:blipFill>
          <a:blip r:embed="rId10"/>
          <a:stretch>
            <a:fillRect/>
          </a:stretch>
        </p:blipFill>
        <p:spPr>
          <a:xfrm>
            <a:off x="11471695" y="5603048"/>
            <a:ext cx="601024" cy="640080"/>
          </a:xfrm>
          <a:prstGeom prst="rect">
            <a:avLst/>
          </a:prstGeom>
          <a:solidFill>
            <a:schemeClr val="bg1"/>
          </a:solidFill>
        </p:spPr>
      </p:pic>
      <p:sp>
        <p:nvSpPr>
          <p:cNvPr id="54" name="Rectangle 53">
            <a:extLst>
              <a:ext uri="{FF2B5EF4-FFF2-40B4-BE49-F238E27FC236}">
                <a16:creationId xmlns:a16="http://schemas.microsoft.com/office/drawing/2014/main" id="{233FF6E1-7024-4633-94D1-8097A4DFBEE6}"/>
              </a:ext>
            </a:extLst>
          </p:cNvPr>
          <p:cNvSpPr/>
          <p:nvPr/>
        </p:nvSpPr>
        <p:spPr>
          <a:xfrm>
            <a:off x="9501784" y="5755599"/>
            <a:ext cx="1858009" cy="369332"/>
          </a:xfrm>
          <a:prstGeom prst="rect">
            <a:avLst/>
          </a:prstGeom>
          <a:solidFill>
            <a:schemeClr val="bg1"/>
          </a:solid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sng" strike="noStrike" kern="1200" cap="none" spc="0" normalizeH="0" baseline="0" noProof="0" dirty="0">
                <a:ln>
                  <a:noFill/>
                </a:ln>
                <a:solidFill>
                  <a:prstClr val="white"/>
                </a:solidFill>
                <a:effectLst/>
                <a:uLnTx/>
                <a:uFillTx/>
                <a:latin typeface="Calibri" panose="020F0502020204030204"/>
                <a:ea typeface="Calibri"/>
                <a:cs typeface="Times New Roman"/>
                <a:hlinkClick r:id="rId11"/>
              </a:rPr>
              <a:t>http://cern.ch/fcc</a:t>
            </a:r>
            <a:endParaRPr kumimoji="0" lang="en-GB"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4C81B4A5-E51C-77AE-7753-FD65C0B104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3201" y="5516648"/>
            <a:ext cx="1086268" cy="669108"/>
          </a:xfrm>
          <a:prstGeom prst="rect">
            <a:avLst/>
          </a:prstGeom>
        </p:spPr>
      </p:pic>
      <p:pic>
        <p:nvPicPr>
          <p:cNvPr id="2" name="Picture 1">
            <a:extLst>
              <a:ext uri="{FF2B5EF4-FFF2-40B4-BE49-F238E27FC236}">
                <a16:creationId xmlns:a16="http://schemas.microsoft.com/office/drawing/2014/main" id="{528DC0F1-84C9-8FCC-31F3-E39949EFE3B3}"/>
              </a:ext>
            </a:extLst>
          </p:cNvPr>
          <p:cNvPicPr>
            <a:picLocks noChangeAspect="1"/>
          </p:cNvPicPr>
          <p:nvPr/>
        </p:nvPicPr>
        <p:blipFill>
          <a:blip r:embed="rId13"/>
          <a:stretch>
            <a:fillRect/>
          </a:stretch>
        </p:blipFill>
        <p:spPr>
          <a:xfrm>
            <a:off x="7737481" y="5559096"/>
            <a:ext cx="1745939" cy="600603"/>
          </a:xfrm>
          <a:prstGeom prst="rect">
            <a:avLst/>
          </a:prstGeom>
        </p:spPr>
      </p:pic>
      <p:pic>
        <p:nvPicPr>
          <p:cNvPr id="1026" name="Picture 2">
            <a:extLst>
              <a:ext uri="{FF2B5EF4-FFF2-40B4-BE49-F238E27FC236}">
                <a16:creationId xmlns:a16="http://schemas.microsoft.com/office/drawing/2014/main" id="{1B61DB9A-2F37-39C0-7A2A-DA68E24E88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9340" y="5589462"/>
            <a:ext cx="453717" cy="58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E404EA-027C-A2E3-861F-361DBD92CE25}"/>
              </a:ext>
            </a:extLst>
          </p:cNvPr>
          <p:cNvSpPr>
            <a:spLocks noGrp="1"/>
          </p:cNvSpPr>
          <p:nvPr>
            <p:ph type="sldNum" sz="quarter" idx="10"/>
          </p:nvPr>
        </p:nvSpPr>
        <p:spPr/>
        <p:txBody>
          <a:bodyPr/>
          <a:lstStyle/>
          <a:p>
            <a:pPr defTabSz="914303"/>
            <a:fld id="{88A1DFE4-5FC5-43BD-BB7E-75EAD82B965F}" type="slidenum">
              <a:rPr lang="en-US">
                <a:solidFill>
                  <a:srgbClr val="FFFFFF"/>
                </a:solidFill>
                <a:latin typeface="Arial"/>
              </a:rPr>
              <a:pPr defTabSz="914303"/>
              <a:t>10</a:t>
            </a:fld>
            <a:endParaRPr lang="en-US" dirty="0">
              <a:solidFill>
                <a:srgbClr val="FFFFFF"/>
              </a:solidFill>
              <a:latin typeface="Arial"/>
            </a:endParaRPr>
          </a:p>
        </p:txBody>
      </p:sp>
      <p:sp>
        <p:nvSpPr>
          <p:cNvPr id="6" name="Title 5">
            <a:extLst>
              <a:ext uri="{FF2B5EF4-FFF2-40B4-BE49-F238E27FC236}">
                <a16:creationId xmlns:a16="http://schemas.microsoft.com/office/drawing/2014/main" id="{F79320E8-4D68-11E2-355C-8585FA5C973C}"/>
              </a:ext>
            </a:extLst>
          </p:cNvPr>
          <p:cNvSpPr>
            <a:spLocks noGrp="1"/>
          </p:cNvSpPr>
          <p:nvPr>
            <p:ph type="title"/>
          </p:nvPr>
        </p:nvSpPr>
        <p:spPr>
          <a:xfrm>
            <a:off x="587100" y="533400"/>
            <a:ext cx="11017800" cy="893956"/>
          </a:xfrm>
        </p:spPr>
        <p:txBody>
          <a:bodyPr/>
          <a:lstStyle/>
          <a:p>
            <a:pPr>
              <a:lnSpc>
                <a:spcPct val="100000"/>
              </a:lnSpc>
            </a:pPr>
            <a:r>
              <a:rPr lang="en-GB" sz="2400" dirty="0"/>
              <a:t>FCC Collaboration Continues to Grow</a:t>
            </a:r>
            <a:br>
              <a:rPr lang="en-GB" sz="2400" dirty="0"/>
            </a:br>
            <a:r>
              <a:rPr lang="en-GB" sz="2400" dirty="0"/>
              <a:t>32 institutes admitted by the International Collaboration Board (6 June 2023)</a:t>
            </a:r>
          </a:p>
        </p:txBody>
      </p:sp>
      <p:pic>
        <p:nvPicPr>
          <p:cNvPr id="20" name="Picture 19">
            <a:extLst>
              <a:ext uri="{FF2B5EF4-FFF2-40B4-BE49-F238E27FC236}">
                <a16:creationId xmlns:a16="http://schemas.microsoft.com/office/drawing/2014/main" id="{7E8FBBE3-D292-7E8E-60E5-68BA0749462B}"/>
              </a:ext>
            </a:extLst>
          </p:cNvPr>
          <p:cNvPicPr>
            <a:picLocks noChangeAspect="1"/>
          </p:cNvPicPr>
          <p:nvPr/>
        </p:nvPicPr>
        <p:blipFill>
          <a:blip r:embed="rId2"/>
          <a:stretch>
            <a:fillRect/>
          </a:stretch>
        </p:blipFill>
        <p:spPr>
          <a:xfrm>
            <a:off x="590398" y="1524000"/>
            <a:ext cx="7347374" cy="5040000"/>
          </a:xfrm>
          <a:prstGeom prst="rect">
            <a:avLst/>
          </a:prstGeom>
        </p:spPr>
      </p:pic>
    </p:spTree>
    <p:extLst>
      <p:ext uri="{BB962C8B-B14F-4D97-AF65-F5344CB8AC3E}">
        <p14:creationId xmlns:p14="http://schemas.microsoft.com/office/powerpoint/2010/main" val="378254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3A9844-7AC3-16D4-3914-BC925D5F03D6}"/>
              </a:ext>
            </a:extLst>
          </p:cNvPr>
          <p:cNvSpPr>
            <a:spLocks noGrp="1"/>
          </p:cNvSpPr>
          <p:nvPr>
            <p:ph type="sldNum" sz="quarter" idx="10"/>
          </p:nvPr>
        </p:nvSpPr>
        <p:spPr/>
        <p:txBody>
          <a:bodyPr/>
          <a:lstStyle/>
          <a:p>
            <a:pPr defTabSz="914303"/>
            <a:fld id="{88A1DFE4-5FC5-43BD-BB7E-75EAD82B965F}" type="slidenum">
              <a:rPr lang="en-US">
                <a:solidFill>
                  <a:srgbClr val="FFFFFF"/>
                </a:solidFill>
                <a:latin typeface="Arial"/>
              </a:rPr>
              <a:pPr defTabSz="914303"/>
              <a:t>11</a:t>
            </a:fld>
            <a:endParaRPr lang="en-US" dirty="0">
              <a:solidFill>
                <a:srgbClr val="FFFFFF"/>
              </a:solidFill>
              <a:latin typeface="Arial"/>
            </a:endParaRPr>
          </a:p>
        </p:txBody>
      </p:sp>
      <p:pic>
        <p:nvPicPr>
          <p:cNvPr id="5" name="Picture 4">
            <a:extLst>
              <a:ext uri="{FF2B5EF4-FFF2-40B4-BE49-F238E27FC236}">
                <a16:creationId xmlns:a16="http://schemas.microsoft.com/office/drawing/2014/main" id="{876DFA5C-9493-F198-DC67-482875C8DCCD}"/>
              </a:ext>
            </a:extLst>
          </p:cNvPr>
          <p:cNvPicPr>
            <a:picLocks noChangeAspect="1"/>
          </p:cNvPicPr>
          <p:nvPr/>
        </p:nvPicPr>
        <p:blipFill>
          <a:blip r:embed="rId2"/>
          <a:stretch>
            <a:fillRect/>
          </a:stretch>
        </p:blipFill>
        <p:spPr>
          <a:xfrm>
            <a:off x="1028700" y="1219200"/>
            <a:ext cx="6736848" cy="5040000"/>
          </a:xfrm>
          <a:prstGeom prst="rect">
            <a:avLst/>
          </a:prstGeom>
        </p:spPr>
      </p:pic>
    </p:spTree>
    <p:extLst>
      <p:ext uri="{BB962C8B-B14F-4D97-AF65-F5344CB8AC3E}">
        <p14:creationId xmlns:p14="http://schemas.microsoft.com/office/powerpoint/2010/main" val="102044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7A9A-C12A-EE44-847E-ABBC48C912C8}"/>
              </a:ext>
            </a:extLst>
          </p:cNvPr>
          <p:cNvSpPr>
            <a:spLocks noGrp="1"/>
          </p:cNvSpPr>
          <p:nvPr>
            <p:ph type="title"/>
          </p:nvPr>
        </p:nvSpPr>
        <p:spPr>
          <a:xfrm>
            <a:off x="486137" y="365125"/>
            <a:ext cx="11088547" cy="1325563"/>
          </a:xfrm>
        </p:spPr>
        <p:txBody>
          <a:bodyPr>
            <a:normAutofit/>
          </a:bodyPr>
          <a:lstStyle/>
          <a:p>
            <a:pPr algn="ctr"/>
            <a:r>
              <a:rPr lang="en-CH" sz="4000" b="1" dirty="0">
                <a:solidFill>
                  <a:schemeClr val="accent6">
                    <a:lumMod val="50000"/>
                  </a:schemeClr>
                </a:solidFill>
              </a:rPr>
              <a:t>FCC Feasibility Study Collaboration Membership</a:t>
            </a:r>
          </a:p>
        </p:txBody>
      </p:sp>
      <p:graphicFrame>
        <p:nvGraphicFramePr>
          <p:cNvPr id="17" name="Content Placeholder 2">
            <a:extLst>
              <a:ext uri="{FF2B5EF4-FFF2-40B4-BE49-F238E27FC236}">
                <a16:creationId xmlns:a16="http://schemas.microsoft.com/office/drawing/2014/main" id="{00C707ED-4B0C-4B5B-AA28-A816760E6B6B}"/>
              </a:ext>
            </a:extLst>
          </p:cNvPr>
          <p:cNvGraphicFramePr>
            <a:graphicFrameLocks noGrp="1"/>
          </p:cNvGraphicFramePr>
          <p:nvPr>
            <p:ph sz="half" idx="2"/>
          </p:nvPr>
        </p:nvGraphicFramePr>
        <p:xfrm>
          <a:off x="204020" y="164233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BE31050-5EA2-474A-A57A-951248C33118}"/>
              </a:ext>
            </a:extLst>
          </p:cNvPr>
          <p:cNvSpPr txBox="1"/>
          <p:nvPr/>
        </p:nvSpPr>
        <p:spPr>
          <a:xfrm>
            <a:off x="7102997" y="4706594"/>
            <a:ext cx="3520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hlinkClick r:id="rId7"/>
              </a:rPr>
              <a:t>https://</a:t>
            </a:r>
            <a:r>
              <a:rPr kumimoji="0" lang="en-GB" sz="1800" b="1" i="0" u="none" strike="noStrike" kern="1200" cap="none" spc="0" normalizeH="0" baseline="0" noProof="0" dirty="0" err="1">
                <a:ln>
                  <a:noFill/>
                </a:ln>
                <a:solidFill>
                  <a:srgbClr val="C00000"/>
                </a:solidFill>
                <a:effectLst/>
                <a:uLnTx/>
                <a:uFillTx/>
                <a:latin typeface="Calibri" panose="020F0502020204030204"/>
                <a:ea typeface="+mn-ea"/>
                <a:cs typeface="+mn-cs"/>
                <a:hlinkClick r:id="rId7"/>
              </a:rPr>
              <a:t>fccis.web.cern.ch</a:t>
            </a: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hlinkClick r:id="rId7"/>
              </a:rPr>
              <a:t>/join-now</a:t>
            </a:r>
            <a:endParaRPr kumimoji="0" lang="en-CH"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B245912-6DF9-AC48-9F13-A2473DAAE9A2}"/>
              </a:ext>
            </a:extLst>
          </p:cNvPr>
          <p:cNvPicPr>
            <a:picLocks noChangeAspect="1"/>
          </p:cNvPicPr>
          <p:nvPr/>
        </p:nvPicPr>
        <p:blipFill>
          <a:blip r:embed="rId8"/>
          <a:stretch>
            <a:fillRect/>
          </a:stretch>
        </p:blipFill>
        <p:spPr>
          <a:xfrm>
            <a:off x="87353" y="57873"/>
            <a:ext cx="1203889" cy="538324"/>
          </a:xfrm>
          <a:prstGeom prst="rect">
            <a:avLst/>
          </a:prstGeom>
        </p:spPr>
      </p:pic>
      <p:pic>
        <p:nvPicPr>
          <p:cNvPr id="14" name="Picture 13">
            <a:extLst>
              <a:ext uri="{FF2B5EF4-FFF2-40B4-BE49-F238E27FC236}">
                <a16:creationId xmlns:a16="http://schemas.microsoft.com/office/drawing/2014/main" id="{81ECA03E-4AC1-B44C-95AF-D800C09D63DC}"/>
              </a:ext>
            </a:extLst>
          </p:cNvPr>
          <p:cNvPicPr>
            <a:picLocks noChangeAspect="1"/>
          </p:cNvPicPr>
          <p:nvPr/>
        </p:nvPicPr>
        <p:blipFill>
          <a:blip r:embed="rId9"/>
          <a:stretch>
            <a:fillRect/>
          </a:stretch>
        </p:blipFill>
        <p:spPr>
          <a:xfrm>
            <a:off x="11678856" y="1"/>
            <a:ext cx="513144" cy="631562"/>
          </a:xfrm>
          <a:prstGeom prst="rect">
            <a:avLst/>
          </a:prstGeom>
        </p:spPr>
      </p:pic>
      <p:pic>
        <p:nvPicPr>
          <p:cNvPr id="3" name="Picture 2">
            <a:extLst>
              <a:ext uri="{FF2B5EF4-FFF2-40B4-BE49-F238E27FC236}">
                <a16:creationId xmlns:a16="http://schemas.microsoft.com/office/drawing/2014/main" id="{812EB717-FF33-134D-A2C7-3D1A9C9952A1}"/>
              </a:ext>
            </a:extLst>
          </p:cNvPr>
          <p:cNvPicPr>
            <a:picLocks noChangeAspect="1"/>
          </p:cNvPicPr>
          <p:nvPr/>
        </p:nvPicPr>
        <p:blipFill>
          <a:blip r:embed="rId10"/>
          <a:stretch>
            <a:fillRect/>
          </a:stretch>
        </p:blipFill>
        <p:spPr>
          <a:xfrm>
            <a:off x="5585013" y="1642336"/>
            <a:ext cx="6488548" cy="2675022"/>
          </a:xfrm>
          <a:prstGeom prst="rect">
            <a:avLst/>
          </a:prstGeom>
        </p:spPr>
      </p:pic>
    </p:spTree>
    <p:extLst>
      <p:ext uri="{BB962C8B-B14F-4D97-AF65-F5344CB8AC3E}">
        <p14:creationId xmlns:p14="http://schemas.microsoft.com/office/powerpoint/2010/main" val="14047993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5B92-7BE2-5E4E-A499-23A75991E4CC}"/>
              </a:ext>
            </a:extLst>
          </p:cNvPr>
          <p:cNvSpPr>
            <a:spLocks noGrp="1"/>
          </p:cNvSpPr>
          <p:nvPr>
            <p:ph type="title"/>
          </p:nvPr>
        </p:nvSpPr>
        <p:spPr>
          <a:xfrm>
            <a:off x="696000" y="-49797"/>
            <a:ext cx="10800000" cy="1116849"/>
          </a:xfrm>
        </p:spPr>
        <p:txBody>
          <a:bodyPr anchor="b">
            <a:normAutofit/>
          </a:bodyPr>
          <a:lstStyle/>
          <a:p>
            <a:r>
              <a:rPr lang="en-CH" sz="4000" dirty="0">
                <a:solidFill>
                  <a:schemeClr val="accent6">
                    <a:lumMod val="50000"/>
                  </a:schemeClr>
                </a:solidFill>
              </a:rPr>
              <a:t>FCC Engagement Meetings</a:t>
            </a:r>
          </a:p>
        </p:txBody>
      </p:sp>
      <p:sp>
        <p:nvSpPr>
          <p:cNvPr id="8" name="Content Placeholder 7">
            <a:extLst>
              <a:ext uri="{FF2B5EF4-FFF2-40B4-BE49-F238E27FC236}">
                <a16:creationId xmlns:a16="http://schemas.microsoft.com/office/drawing/2014/main" id="{8FC40A47-3E0B-4643-973F-6CEE27915898}"/>
              </a:ext>
            </a:extLst>
          </p:cNvPr>
          <p:cNvSpPr>
            <a:spLocks noGrp="1"/>
          </p:cNvSpPr>
          <p:nvPr>
            <p:ph sz="half" idx="1"/>
          </p:nvPr>
        </p:nvSpPr>
        <p:spPr/>
        <p:txBody>
          <a:bodyPr anchor="t">
            <a:normAutofit fontScale="40000" lnSpcReduction="20000"/>
          </a:bodyPr>
          <a:lstStyle/>
          <a:p>
            <a:r>
              <a:rPr lang="en-CH" sz="3600" b="1" dirty="0">
                <a:solidFill>
                  <a:srgbClr val="C00000"/>
                </a:solidFill>
              </a:rPr>
              <a:t>Overview</a:t>
            </a:r>
          </a:p>
          <a:p>
            <a:endParaRPr lang="en-CH" b="1" dirty="0">
              <a:solidFill>
                <a:srgbClr val="C00000"/>
              </a:solidFill>
            </a:endParaRPr>
          </a:p>
          <a:p>
            <a:pPr lvl="1"/>
            <a:r>
              <a:rPr lang="en-CH" sz="3300" dirty="0"/>
              <a:t>Recently-launched extended forums with interested countries to discuss collaboration with FCC.</a:t>
            </a:r>
          </a:p>
          <a:p>
            <a:pPr lvl="1"/>
            <a:endParaRPr lang="en-CH" sz="3300" dirty="0"/>
          </a:p>
          <a:p>
            <a:pPr lvl="1"/>
            <a:r>
              <a:rPr lang="en-US" sz="3300" dirty="0"/>
              <a:t>Topics:</a:t>
            </a:r>
          </a:p>
          <a:p>
            <a:pPr lvl="2"/>
            <a:r>
              <a:rPr lang="en-US" sz="2900" dirty="0"/>
              <a:t>Introduction to FCC Feasibility Study.</a:t>
            </a:r>
          </a:p>
          <a:p>
            <a:pPr lvl="2"/>
            <a:r>
              <a:rPr lang="en-US" sz="2900" dirty="0"/>
              <a:t>Presentation of FCC physics, experiment, detector, accelerator and global collaboration.</a:t>
            </a:r>
          </a:p>
          <a:p>
            <a:pPr lvl="2"/>
            <a:r>
              <a:rPr lang="en-US" sz="2900" dirty="0"/>
              <a:t>Presentations from the country scientific community.</a:t>
            </a:r>
          </a:p>
          <a:p>
            <a:pPr lvl="2"/>
            <a:endParaRPr lang="en-US" sz="2900" dirty="0"/>
          </a:p>
          <a:p>
            <a:pPr lvl="2"/>
            <a:endParaRPr lang="en-US" sz="2900" dirty="0"/>
          </a:p>
          <a:p>
            <a:endParaRPr lang="en-US" sz="2200" dirty="0">
              <a:solidFill>
                <a:srgbClr val="C00000"/>
              </a:solidFill>
            </a:endParaRPr>
          </a:p>
        </p:txBody>
      </p:sp>
      <p:sp>
        <p:nvSpPr>
          <p:cNvPr id="3" name="Content Placeholder 2">
            <a:extLst>
              <a:ext uri="{FF2B5EF4-FFF2-40B4-BE49-F238E27FC236}">
                <a16:creationId xmlns:a16="http://schemas.microsoft.com/office/drawing/2014/main" id="{0F7D58F1-DBDF-2A4A-BEF0-E0BF4BA7E49A}"/>
              </a:ext>
            </a:extLst>
          </p:cNvPr>
          <p:cNvSpPr>
            <a:spLocks noGrp="1"/>
          </p:cNvSpPr>
          <p:nvPr>
            <p:ph sz="half" idx="2"/>
          </p:nvPr>
        </p:nvSpPr>
        <p:spPr/>
        <p:txBody>
          <a:bodyPr>
            <a:normAutofit fontScale="40000" lnSpcReduction="20000"/>
          </a:bodyPr>
          <a:lstStyle/>
          <a:p>
            <a:r>
              <a:rPr lang="en-US" sz="3600" b="1" dirty="0">
                <a:solidFill>
                  <a:srgbClr val="C00000"/>
                </a:solidFill>
              </a:rPr>
              <a:t>Meetings</a:t>
            </a:r>
          </a:p>
          <a:p>
            <a:endParaRPr lang="en-US" sz="3000" b="1" dirty="0">
              <a:solidFill>
                <a:srgbClr val="C00000"/>
              </a:solidFill>
            </a:endParaRPr>
          </a:p>
          <a:p>
            <a:pPr lvl="1"/>
            <a:r>
              <a:rPr lang="en-US" sz="4000" dirty="0"/>
              <a:t>Mexico (mini meeting on accelerator)</a:t>
            </a:r>
          </a:p>
          <a:p>
            <a:pPr lvl="2"/>
            <a:r>
              <a:rPr lang="en-US" sz="4000" dirty="0"/>
              <a:t>June 2021</a:t>
            </a:r>
          </a:p>
          <a:p>
            <a:pPr lvl="1"/>
            <a:r>
              <a:rPr lang="en-US" sz="4000" dirty="0"/>
              <a:t>Republic of Korea</a:t>
            </a:r>
          </a:p>
          <a:p>
            <a:pPr lvl="2"/>
            <a:r>
              <a:rPr lang="en-US" sz="4000" dirty="0"/>
              <a:t>September 2021</a:t>
            </a:r>
          </a:p>
          <a:p>
            <a:pPr lvl="1"/>
            <a:r>
              <a:rPr lang="en-US" sz="4000" dirty="0"/>
              <a:t>Pakistan</a:t>
            </a:r>
          </a:p>
          <a:p>
            <a:pPr lvl="2"/>
            <a:r>
              <a:rPr lang="en-US" sz="4000" dirty="0"/>
              <a:t>September 2021</a:t>
            </a:r>
          </a:p>
          <a:p>
            <a:pPr lvl="1"/>
            <a:r>
              <a:rPr lang="en-US" sz="4000" dirty="0"/>
              <a:t>Portugal </a:t>
            </a:r>
          </a:p>
          <a:p>
            <a:pPr lvl="2"/>
            <a:r>
              <a:rPr lang="en-US" sz="4000" dirty="0"/>
              <a:t>November 2021</a:t>
            </a:r>
          </a:p>
          <a:p>
            <a:pPr lvl="1"/>
            <a:r>
              <a:rPr lang="en-US" sz="4000" dirty="0"/>
              <a:t>Estonia</a:t>
            </a:r>
          </a:p>
          <a:p>
            <a:pPr lvl="2"/>
            <a:r>
              <a:rPr lang="en-US" sz="4000" dirty="0"/>
              <a:t>March 2022</a:t>
            </a:r>
          </a:p>
          <a:p>
            <a:pPr lvl="1"/>
            <a:r>
              <a:rPr lang="en-US" sz="4000" dirty="0"/>
              <a:t>Greece</a:t>
            </a:r>
          </a:p>
          <a:p>
            <a:pPr lvl="2"/>
            <a:r>
              <a:rPr lang="en-US" sz="3700" dirty="0"/>
              <a:t>January 2023, June 2023</a:t>
            </a:r>
          </a:p>
          <a:p>
            <a:pPr marL="0" indent="0">
              <a:buNone/>
            </a:pPr>
            <a:endParaRPr lang="en-US" sz="2900" dirty="0"/>
          </a:p>
          <a:p>
            <a:pPr marL="0" indent="0">
              <a:buNone/>
            </a:pPr>
            <a:endParaRPr lang="en-US" sz="2200" dirty="0"/>
          </a:p>
          <a:p>
            <a:pPr marL="0" indent="0" algn="ctr">
              <a:buNone/>
            </a:pPr>
            <a:r>
              <a:rPr lang="en-GB" sz="3600" b="1" i="1" dirty="0">
                <a:solidFill>
                  <a:srgbClr val="C00000"/>
                </a:solidFill>
              </a:rPr>
              <a:t>Much interest expressed by participating countries and the FCC looks forward to stronger / deeper involvement in the follow-up.</a:t>
            </a:r>
            <a:endParaRPr lang="en-US" sz="3600" b="1" i="1" dirty="0">
              <a:solidFill>
                <a:srgbClr val="C00000"/>
              </a:solidFill>
            </a:endParaRPr>
          </a:p>
          <a:p>
            <a:endParaRPr lang="en-CH" dirty="0"/>
          </a:p>
        </p:txBody>
      </p:sp>
      <p:pic>
        <p:nvPicPr>
          <p:cNvPr id="1028" name="Picture 4" descr="Challenges in Achieving Scientific Collaborations">
            <a:extLst>
              <a:ext uri="{FF2B5EF4-FFF2-40B4-BE49-F238E27FC236}">
                <a16:creationId xmlns:a16="http://schemas.microsoft.com/office/drawing/2014/main" id="{B9BD3645-020E-5944-A512-6568C6564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579" y="4062397"/>
            <a:ext cx="2881614" cy="2114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B325E70-057F-1549-9227-7408F51A1028}"/>
              </a:ext>
            </a:extLst>
          </p:cNvPr>
          <p:cNvPicPr>
            <a:picLocks noChangeAspect="1"/>
          </p:cNvPicPr>
          <p:nvPr/>
        </p:nvPicPr>
        <p:blipFill>
          <a:blip r:embed="rId3"/>
          <a:stretch>
            <a:fillRect/>
          </a:stretch>
        </p:blipFill>
        <p:spPr>
          <a:xfrm>
            <a:off x="87353" y="57873"/>
            <a:ext cx="1203889" cy="538324"/>
          </a:xfrm>
          <a:prstGeom prst="rect">
            <a:avLst/>
          </a:prstGeom>
        </p:spPr>
      </p:pic>
      <p:pic>
        <p:nvPicPr>
          <p:cNvPr id="7" name="Picture 6">
            <a:extLst>
              <a:ext uri="{FF2B5EF4-FFF2-40B4-BE49-F238E27FC236}">
                <a16:creationId xmlns:a16="http://schemas.microsoft.com/office/drawing/2014/main" id="{C096AD8D-2ED3-3D4D-BA9E-74392AE38A5F}"/>
              </a:ext>
            </a:extLst>
          </p:cNvPr>
          <p:cNvPicPr>
            <a:picLocks noChangeAspect="1"/>
          </p:cNvPicPr>
          <p:nvPr/>
        </p:nvPicPr>
        <p:blipFill>
          <a:blip r:embed="rId4"/>
          <a:stretch>
            <a:fillRect/>
          </a:stretch>
        </p:blipFill>
        <p:spPr>
          <a:xfrm>
            <a:off x="11678856" y="1"/>
            <a:ext cx="513144" cy="631562"/>
          </a:xfrm>
          <a:prstGeom prst="rect">
            <a:avLst/>
          </a:prstGeom>
        </p:spPr>
      </p:pic>
    </p:spTree>
    <p:extLst>
      <p:ext uri="{BB962C8B-B14F-4D97-AF65-F5344CB8AC3E}">
        <p14:creationId xmlns:p14="http://schemas.microsoft.com/office/powerpoint/2010/main" val="2811511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1A8EA4-597F-6B4F-84BA-0DCBF0A49C9C}"/>
              </a:ext>
            </a:extLst>
          </p:cNvPr>
          <p:cNvSpPr>
            <a:spLocks noGrp="1"/>
          </p:cNvSpPr>
          <p:nvPr>
            <p:ph type="title"/>
          </p:nvPr>
        </p:nvSpPr>
        <p:spPr>
          <a:xfrm>
            <a:off x="466722" y="586855"/>
            <a:ext cx="3201366" cy="3387497"/>
          </a:xfrm>
        </p:spPr>
        <p:txBody>
          <a:bodyPr anchor="b">
            <a:normAutofit/>
          </a:bodyPr>
          <a:lstStyle/>
          <a:p>
            <a:pPr algn="r"/>
            <a:r>
              <a:rPr lang="en-CH" sz="4000" b="1" dirty="0">
                <a:solidFill>
                  <a:srgbClr val="FFFFFF"/>
                </a:solidFill>
              </a:rPr>
              <a:t>FGC Working Group </a:t>
            </a:r>
            <a:br>
              <a:rPr lang="en-CH" sz="4000" b="1" dirty="0">
                <a:solidFill>
                  <a:srgbClr val="FFFFFF"/>
                </a:solidFill>
              </a:rPr>
            </a:br>
            <a:r>
              <a:rPr lang="en-CH" sz="4000" b="1" dirty="0">
                <a:solidFill>
                  <a:srgbClr val="FFFFFF"/>
                </a:solidFill>
              </a:rPr>
              <a:t>Work-plan</a:t>
            </a:r>
          </a:p>
        </p:txBody>
      </p:sp>
      <p:sp>
        <p:nvSpPr>
          <p:cNvPr id="3" name="Content Placeholder 2">
            <a:extLst>
              <a:ext uri="{FF2B5EF4-FFF2-40B4-BE49-F238E27FC236}">
                <a16:creationId xmlns:a16="http://schemas.microsoft.com/office/drawing/2014/main" id="{D8777501-7C10-074F-9D70-245A75AC7597}"/>
              </a:ext>
            </a:extLst>
          </p:cNvPr>
          <p:cNvSpPr>
            <a:spLocks noGrp="1"/>
          </p:cNvSpPr>
          <p:nvPr>
            <p:ph idx="1"/>
          </p:nvPr>
        </p:nvSpPr>
        <p:spPr>
          <a:xfrm>
            <a:off x="4810259" y="649480"/>
            <a:ext cx="6748695" cy="5546047"/>
          </a:xfrm>
        </p:spPr>
        <p:txBody>
          <a:bodyPr anchor="ctr">
            <a:normAutofit lnSpcReduction="10000"/>
          </a:bodyPr>
          <a:lstStyle/>
          <a:p>
            <a:r>
              <a:rPr lang="en-GB" sz="2400" b="1" dirty="0">
                <a:solidFill>
                  <a:srgbClr val="C00000"/>
                </a:solidFill>
              </a:rPr>
              <a:t>Priority Actions with Countries</a:t>
            </a:r>
          </a:p>
          <a:p>
            <a:pPr lvl="1"/>
            <a:r>
              <a:rPr lang="en-GB" dirty="0"/>
              <a:t>Strengthen existing collaborations with CERN MS, AMS, Observer States &amp; NMS</a:t>
            </a:r>
          </a:p>
          <a:p>
            <a:pPr lvl="2"/>
            <a:r>
              <a:rPr lang="en-GB" sz="2400" dirty="0"/>
              <a:t>Organise events / workshops in the </a:t>
            </a:r>
            <a:r>
              <a:rPr lang="en-GB" sz="2400" b="1" dirty="0">
                <a:solidFill>
                  <a:srgbClr val="C00000"/>
                </a:solidFill>
              </a:rPr>
              <a:t>CERN MS &amp; AMS</a:t>
            </a:r>
            <a:endParaRPr lang="en-GB" sz="2400" dirty="0"/>
          </a:p>
          <a:p>
            <a:pPr lvl="1"/>
            <a:r>
              <a:rPr lang="en-GB" dirty="0"/>
              <a:t>Establish new FCC memberships of CERN institutional partners</a:t>
            </a:r>
          </a:p>
          <a:p>
            <a:pPr lvl="2"/>
            <a:r>
              <a:rPr lang="en-GB" sz="2400" dirty="0"/>
              <a:t>Member States: </a:t>
            </a:r>
            <a:r>
              <a:rPr lang="en-GB" sz="2400" b="1" dirty="0">
                <a:solidFill>
                  <a:srgbClr val="C00000"/>
                </a:solidFill>
              </a:rPr>
              <a:t>Bulgaria, Norway, Romania, Slovakia.</a:t>
            </a:r>
          </a:p>
          <a:p>
            <a:pPr lvl="2"/>
            <a:r>
              <a:rPr lang="en-CH" sz="2400" dirty="0"/>
              <a:t>Associate Member States in pre-stage to Membership: </a:t>
            </a:r>
            <a:r>
              <a:rPr lang="en-CH" sz="2400" b="1" dirty="0">
                <a:solidFill>
                  <a:srgbClr val="C00000"/>
                </a:solidFill>
              </a:rPr>
              <a:t>Cyprus, Slovenia.</a:t>
            </a:r>
            <a:endParaRPr lang="en-GB" sz="2400" b="1" dirty="0">
              <a:solidFill>
                <a:srgbClr val="C00000"/>
              </a:solidFill>
            </a:endParaRPr>
          </a:p>
          <a:p>
            <a:pPr lvl="2"/>
            <a:r>
              <a:rPr lang="en-CH" sz="2400" dirty="0"/>
              <a:t>Associate Member States: </a:t>
            </a:r>
            <a:r>
              <a:rPr lang="en-CH" sz="2400" b="1" dirty="0">
                <a:solidFill>
                  <a:srgbClr val="C00000"/>
                </a:solidFill>
              </a:rPr>
              <a:t>Croatia, India, Lithuania, Ukraine.</a:t>
            </a:r>
          </a:p>
          <a:p>
            <a:pPr lvl="1"/>
            <a:r>
              <a:rPr lang="en-CH" dirty="0"/>
              <a:t>Establish new collaborations with </a:t>
            </a:r>
            <a:r>
              <a:rPr lang="en-CH" b="1" dirty="0">
                <a:solidFill>
                  <a:srgbClr val="C00000"/>
                </a:solidFill>
              </a:rPr>
              <a:t>CERN NMS </a:t>
            </a:r>
            <a:r>
              <a:rPr lang="en-CH" dirty="0"/>
              <a:t>with ICAs (total 50)</a:t>
            </a:r>
          </a:p>
          <a:p>
            <a:pPr marL="0" indent="0">
              <a:buNone/>
            </a:pPr>
            <a:br>
              <a:rPr lang="en-GB" sz="1800" dirty="0"/>
            </a:br>
            <a:r>
              <a:rPr lang="en-GB" sz="1300" dirty="0"/>
              <a:t>							</a:t>
            </a:r>
            <a:endParaRPr lang="en-CH" sz="1300" dirty="0"/>
          </a:p>
        </p:txBody>
      </p:sp>
      <p:sp>
        <p:nvSpPr>
          <p:cNvPr id="4" name="Slide Number Placeholder 3">
            <a:extLst>
              <a:ext uri="{FF2B5EF4-FFF2-40B4-BE49-F238E27FC236}">
                <a16:creationId xmlns:a16="http://schemas.microsoft.com/office/drawing/2014/main" id="{28DCF3F1-075A-B641-AD6A-6B348911C1F7}"/>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992EDF0-CD77-624F-83C4-34D41631A30F}" type="slidenum">
              <a:rPr kumimoji="0" lang="en-CH"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CH"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73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42">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4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4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4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50">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52">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4852E1-DD17-4A49-BB0B-DC5806536FC5}"/>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00"/>
                </a:solidFill>
                <a:latin typeface="+mj-lt"/>
                <a:ea typeface="+mj-ea"/>
                <a:cs typeface="+mj-cs"/>
              </a:rPr>
              <a:t>International Forum of National Contacts (IFNC)</a:t>
            </a:r>
            <a:br>
              <a:rPr lang="en-US" sz="4800" kern="1200" dirty="0">
                <a:solidFill>
                  <a:srgbClr val="FFFF00"/>
                </a:solidFill>
                <a:latin typeface="+mj-lt"/>
                <a:ea typeface="+mj-ea"/>
                <a:cs typeface="+mj-cs"/>
              </a:rPr>
            </a:br>
            <a:endParaRPr lang="en-US" sz="4800" kern="1200" dirty="0">
              <a:solidFill>
                <a:srgbClr val="FFFF00"/>
              </a:solidFill>
              <a:latin typeface="+mj-lt"/>
              <a:ea typeface="+mj-ea"/>
              <a:cs typeface="+mj-cs"/>
            </a:endParaRPr>
          </a:p>
        </p:txBody>
      </p:sp>
      <p:sp>
        <p:nvSpPr>
          <p:cNvPr id="57" name="Rectangle 5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BC4D3DE-E77F-EF4E-BBD1-CCEC1A4AA4A0}"/>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49FB12DB-A041-844D-953E-A4FE1572B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EDF0-CD77-624F-83C4-34D41631A30F}"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510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448889"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E</a:t>
            </a:r>
            <a:r>
              <a:rPr lang="fr-FR" sz="3200" dirty="0" err="1">
                <a:latin typeface="Calibri"/>
              </a:rPr>
              <a:t>nlarging</a:t>
            </a:r>
            <a:r>
              <a:rPr lang="fr-FR" sz="3200" dirty="0">
                <a:latin typeface="Calibri"/>
              </a:rPr>
              <a:t> </a:t>
            </a:r>
            <a:r>
              <a:rPr lang="fr-FR" sz="3200">
                <a:latin typeface="Calibri"/>
              </a:rPr>
              <a:t>the Collaboration - T</a:t>
            </a:r>
            <a:r>
              <a:rPr lang="fr-FR">
                <a:latin typeface="Calibri"/>
              </a:rPr>
              <a:t>wo</a:t>
            </a:r>
            <a:r>
              <a:rPr lang="fr-FR" dirty="0">
                <a:latin typeface="Calibri"/>
              </a:rPr>
              <a:t> </a:t>
            </a:r>
            <a:r>
              <a:rPr lang="fr-FR" dirty="0" err="1">
                <a:latin typeface="Calibri"/>
              </a:rPr>
              <a:t>Approaches</a:t>
            </a:r>
            <a:r>
              <a:rPr lang="en-CH" sz="3200" dirty="0">
                <a:latin typeface="Calibri"/>
              </a:rPr>
              <a:t>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3" name="Content Placeholder 2">
            <a:extLst>
              <a:ext uri="{FF2B5EF4-FFF2-40B4-BE49-F238E27FC236}">
                <a16:creationId xmlns:a16="http://schemas.microsoft.com/office/drawing/2014/main" id="{295A3B0E-0AB6-F341-3888-AF55D691A445}"/>
              </a:ext>
            </a:extLst>
          </p:cNvPr>
          <p:cNvSpPr txBox="1">
            <a:spLocks/>
          </p:cNvSpPr>
          <p:nvPr/>
        </p:nvSpPr>
        <p:spPr>
          <a:xfrm>
            <a:off x="291463" y="828152"/>
            <a:ext cx="11684407" cy="1142999"/>
          </a:xfrm>
          <a:prstGeom prst="rect">
            <a:avLst/>
          </a:prstGeom>
        </p:spPr>
        <p:txBody>
          <a:bodyPr vert="horz" lIns="91440" tIns="45720" rIns="91440" bIns="45720" rtlCol="0">
            <a:noAutofit/>
          </a:bodyPr>
          <a:lstStyle>
            <a:lvl1pPr marL="411480" indent="-411480" algn="l" defTabSz="1097280" rtl="0" eaLnBrk="1" latinLnBrk="0" hangingPunct="1">
              <a:spcBef>
                <a:spcPct val="20000"/>
              </a:spcBef>
              <a:buFont typeface="Arial" panose="020B0604020202020204" pitchFamily="34" charset="0"/>
              <a:buChar char="•"/>
              <a:defRPr sz="2400" kern="1200">
                <a:solidFill>
                  <a:srgbClr val="3518E6"/>
                </a:solidFill>
                <a:latin typeface="Arial" panose="020B0604020202020204" pitchFamily="34" charset="0"/>
                <a:ea typeface="+mn-ea"/>
                <a:cs typeface="Arial" panose="020B0604020202020204" pitchFamily="34" charset="0"/>
              </a:defRPr>
            </a:lvl1pPr>
            <a:lvl2pPr marL="891540" indent="-342900" algn="l" defTabSz="1097280" rtl="0" eaLnBrk="1" latinLnBrk="0" hangingPunct="1">
              <a:spcBef>
                <a:spcPct val="20000"/>
              </a:spcBef>
              <a:buFont typeface="Arial" panose="020B0604020202020204" pitchFamily="34" charset="0"/>
              <a:buChar char="–"/>
              <a:defRPr sz="2160" kern="1200">
                <a:solidFill>
                  <a:srgbClr val="3518E6"/>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spcBef>
                <a:spcPct val="20000"/>
              </a:spcBef>
              <a:buFont typeface="Arial" panose="020B0604020202020204" pitchFamily="34" charset="0"/>
              <a:buChar char="•"/>
              <a:defRPr sz="1920" kern="1200">
                <a:solidFill>
                  <a:srgbClr val="3518E6"/>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spcBef>
                <a:spcPct val="20000"/>
              </a:spcBef>
              <a:buFont typeface="Arial" panose="020B0604020202020204" pitchFamily="34" charset="0"/>
              <a:buChar char="–"/>
              <a:defRPr sz="1680" kern="1200">
                <a:solidFill>
                  <a:srgbClr val="3518E6"/>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spcBef>
                <a:spcPct val="20000"/>
              </a:spcBef>
              <a:buFont typeface="Arial" panose="020B0604020202020204" pitchFamily="34" charset="0"/>
              <a:buChar char="»"/>
              <a:defRPr sz="1680" kern="1200">
                <a:solidFill>
                  <a:srgbClr val="3518E6"/>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09728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rPr>
              <a:t>Two approaches, one globally-oriented </a:t>
            </a:r>
            <a:r>
              <a:rPr kumimoji="0" lang="en-GB" sz="1800" b="1" i="0" u="none" strike="noStrike" kern="1200" cap="none" spc="0" normalizeH="0" baseline="0" noProof="0" dirty="0">
                <a:ln>
                  <a:noFill/>
                </a:ln>
                <a:solidFill>
                  <a:srgbClr val="0C377B"/>
                </a:solidFill>
                <a:effectLst/>
                <a:uLnTx/>
                <a:uFillTx/>
                <a:ea typeface="+mn-ea"/>
                <a:cs typeface="Arial" panose="020B0604020202020204" pitchFamily="34" charset="0"/>
              </a:rPr>
              <a:t>(FGC), </a:t>
            </a: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rPr>
              <a:t>as just described, the other more Physics, Experiment, Detector (PED) oriented </a:t>
            </a:r>
            <a:r>
              <a:rPr kumimoji="0" lang="en-GB" sz="1800" b="1" i="0" u="none" strike="noStrike" kern="1200" cap="none" spc="0" normalizeH="0" baseline="0" noProof="0" dirty="0">
                <a:ln>
                  <a:noFill/>
                </a:ln>
                <a:solidFill>
                  <a:srgbClr val="0C377B"/>
                </a:solidFill>
                <a:effectLst/>
                <a:uLnTx/>
                <a:uFillTx/>
                <a:ea typeface="+mn-ea"/>
                <a:cs typeface="Arial" panose="020B0604020202020204" pitchFamily="34" charset="0"/>
              </a:rPr>
              <a:t>(IFNC), </a:t>
            </a: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rPr>
              <a:t>both to engage with countries with </a:t>
            </a:r>
            <a:r>
              <a:rPr kumimoji="0" lang="en-GB" sz="1600" b="0" i="0" u="none" strike="noStrike" kern="1200" cap="none" spc="0" normalizeH="0" baseline="0" noProof="0" dirty="0">
                <a:ln>
                  <a:noFill/>
                </a:ln>
                <a:solidFill>
                  <a:srgbClr val="C00000"/>
                </a:solidFill>
                <a:effectLst/>
                <a:uLnTx/>
                <a:uFillTx/>
                <a:ea typeface="+mn-ea"/>
                <a:cs typeface="Arial" panose="020B0604020202020204" pitchFamily="34" charset="0"/>
              </a:rPr>
              <a:t>mature communities</a:t>
            </a: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rPr>
              <a:t>, a </a:t>
            </a:r>
            <a:r>
              <a:rPr kumimoji="0" lang="en-GB" sz="1600" b="0" i="0" u="none" strike="noStrike" kern="1200" cap="none" spc="0" normalizeH="0" baseline="0" noProof="0" dirty="0">
                <a:ln>
                  <a:noFill/>
                </a:ln>
                <a:solidFill>
                  <a:srgbClr val="C00000"/>
                </a:solidFill>
                <a:effectLst/>
                <a:uLnTx/>
                <a:uFillTx/>
                <a:ea typeface="+mn-ea"/>
                <a:cs typeface="Arial" panose="020B0604020202020204" pitchFamily="34" charset="0"/>
              </a:rPr>
              <a:t>long-standing participation</a:t>
            </a:r>
            <a:r>
              <a:rPr kumimoji="0" lang="en-GB" sz="1600" b="0" i="0" u="none" strike="noStrike" kern="1200" cap="none" spc="0" normalizeH="0" baseline="0" noProof="0" dirty="0">
                <a:ln>
                  <a:noFill/>
                </a:ln>
                <a:solidFill>
                  <a:srgbClr val="3518E6"/>
                </a:solidFill>
                <a:effectLst/>
                <a:uLnTx/>
                <a:uFillTx/>
                <a:ea typeface="+mn-ea"/>
                <a:cs typeface="Arial" panose="020B0604020202020204" pitchFamily="34" charset="0"/>
              </a:rPr>
              <a:t> </a:t>
            </a: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rPr>
              <a:t>in CERN’s programmes and the </a:t>
            </a:r>
            <a:r>
              <a:rPr kumimoji="0" lang="en-GB" sz="1600" b="0" i="0" u="none" strike="noStrike" kern="1200" cap="none" spc="0" normalizeH="0" baseline="0" noProof="0" dirty="0">
                <a:ln>
                  <a:noFill/>
                </a:ln>
                <a:solidFill>
                  <a:srgbClr val="C00000"/>
                </a:solidFill>
                <a:effectLst/>
                <a:uLnTx/>
                <a:uFillTx/>
                <a:ea typeface="+mn-ea"/>
                <a:cs typeface="Arial" panose="020B0604020202020204" pitchFamily="34" charset="0"/>
              </a:rPr>
              <a:t>potential to contribute substantially </a:t>
            </a: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rPr>
              <a:t>to the Organization’s long-term scientific objectives </a:t>
            </a: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sym typeface="Wingdings" panose="05000000000000000000" pitchFamily="2" charset="2"/>
              </a:rPr>
              <a:t></a:t>
            </a:r>
            <a:r>
              <a:rPr kumimoji="0" lang="en-GB" sz="1600" b="0" i="0" u="none" strike="noStrike" kern="1200" cap="none" spc="0" normalizeH="0" baseline="0" noProof="0" dirty="0">
                <a:ln>
                  <a:noFill/>
                </a:ln>
                <a:solidFill>
                  <a:srgbClr val="0C377B"/>
                </a:solidFill>
                <a:effectLst/>
                <a:uLnTx/>
                <a:uFillTx/>
                <a:ea typeface="+mn-ea"/>
                <a:cs typeface="Arial" panose="020B0604020202020204" pitchFamily="34" charset="0"/>
              </a:rPr>
              <a:t> facilitate opportunities for national participation in the Feasibility Study and enlarge the HEP community of FCC</a:t>
            </a:r>
            <a:endParaRPr kumimoji="0" lang="en-CH" sz="1600" b="0" i="0" u="none" strike="noStrike" kern="1200" cap="none" spc="0" normalizeH="0" baseline="0" noProof="0" dirty="0">
              <a:ln>
                <a:noFill/>
              </a:ln>
              <a:solidFill>
                <a:srgbClr val="0C377B"/>
              </a:solidFill>
              <a:effectLst/>
              <a:uLnTx/>
              <a:uFillTx/>
              <a:ea typeface="+mn-ea"/>
              <a:cs typeface="Arial" panose="020B0604020202020204" pitchFamily="34" charset="0"/>
            </a:endParaRPr>
          </a:p>
        </p:txBody>
      </p:sp>
      <p:sp>
        <p:nvSpPr>
          <p:cNvPr id="15" name="Title 1">
            <a:extLst>
              <a:ext uri="{FF2B5EF4-FFF2-40B4-BE49-F238E27FC236}">
                <a16:creationId xmlns:a16="http://schemas.microsoft.com/office/drawing/2014/main" id="{F3BA69B6-B595-81F5-57FB-2B1357427208}"/>
              </a:ext>
            </a:extLst>
          </p:cNvPr>
          <p:cNvSpPr txBox="1">
            <a:spLocks/>
          </p:cNvSpPr>
          <p:nvPr/>
        </p:nvSpPr>
        <p:spPr>
          <a:xfrm>
            <a:off x="2535386" y="1579053"/>
            <a:ext cx="7331820" cy="1143000"/>
          </a:xfrm>
          <a:prstGeom prst="rect">
            <a:avLst/>
          </a:prstGeom>
          <a:noFill/>
        </p:spPr>
        <p:txBody>
          <a:bodyPr vert="horz" lIns="109728" tIns="54864" rIns="109728" bIns="54864" rtlCol="0" anchor="ctr">
            <a:normAutofit/>
          </a:bodyPr>
          <a:lstStyle>
            <a:lvl1pPr algn="ctr" defTabSz="914400" rtl="0" eaLnBrk="1" latinLnBrk="0" hangingPunct="1">
              <a:spcBef>
                <a:spcPct val="0"/>
              </a:spcBef>
              <a:buNone/>
              <a:defRPr sz="2200" b="1" kern="1200">
                <a:solidFill>
                  <a:srgbClr val="FF0000"/>
                </a:solidFill>
                <a:latin typeface="Arial" panose="020B0604020202020204" pitchFamily="34" charset="0"/>
                <a:ea typeface="+mj-ea"/>
                <a:cs typeface="Arial" panose="020B0604020202020204" pitchFamily="34" charset="0"/>
              </a:defRPr>
            </a:lvl1pPr>
          </a:lstStyle>
          <a:p>
            <a:pPr defTabSz="1097280"/>
            <a:r>
              <a:rPr lang="fr-FR" sz="2400" dirty="0">
                <a:solidFill>
                  <a:srgbClr val="0C377B"/>
                </a:solidFill>
                <a:latin typeface="Calibri"/>
              </a:rPr>
              <a:t>International Forum of National Contacts (IFNC)</a:t>
            </a:r>
            <a:endParaRPr lang="en-CH" sz="2400" dirty="0">
              <a:solidFill>
                <a:srgbClr val="0C377B"/>
              </a:solidFill>
              <a:latin typeface="Calibri"/>
            </a:endParaRPr>
          </a:p>
        </p:txBody>
      </p:sp>
      <p:sp>
        <p:nvSpPr>
          <p:cNvPr id="16" name="Content Placeholder 4">
            <a:extLst>
              <a:ext uri="{FF2B5EF4-FFF2-40B4-BE49-F238E27FC236}">
                <a16:creationId xmlns:a16="http://schemas.microsoft.com/office/drawing/2014/main" id="{602D0525-ED2E-1848-D07E-EB4D25714BF0}"/>
              </a:ext>
            </a:extLst>
          </p:cNvPr>
          <p:cNvSpPr txBox="1">
            <a:spLocks/>
          </p:cNvSpPr>
          <p:nvPr/>
        </p:nvSpPr>
        <p:spPr>
          <a:xfrm>
            <a:off x="2530697" y="2595605"/>
            <a:ext cx="8059717" cy="4351338"/>
          </a:xfrm>
          <a:prstGeom prst="rect">
            <a:avLst/>
          </a:prstGeom>
        </p:spPr>
        <p:txBody>
          <a:bodyPr vert="horz" lIns="109728" tIns="54864" rIns="109728" bIns="54864"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rgbClr val="3518E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rgbClr val="3518E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rgbClr val="3518E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rgbClr val="3518E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rgbClr val="3518E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11480" marR="0" lvl="0" indent="-411480" algn="l" defTabSz="109728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Contact directly physics groups in a country, </a:t>
            </a:r>
            <a:r>
              <a:rPr kumimoji="0" lang="en-US" sz="16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typically from LHC or Future Colliders groups to ask them</a:t>
            </a:r>
            <a:r>
              <a:rPr kumimoji="0" lang="en-US" sz="16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 to join as new institution</a:t>
            </a:r>
          </a:p>
          <a:p>
            <a:pPr marL="891540" marR="0" lvl="1" indent="-342900" algn="l" defTabSz="109728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Discuss the physics case</a:t>
            </a:r>
            <a:r>
              <a:rPr kumimoji="0" lang="fr-FR"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 and</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 the opportunities</a:t>
            </a:r>
          </a:p>
          <a:p>
            <a:pPr marL="548640" marR="0" lvl="1" indent="0" algn="l" defTabSz="109728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To study </a:t>
            </a:r>
            <a:r>
              <a:rPr kumimoji="0" lang="en-US" sz="14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R&amp;D/detector concepts </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for FCC.  </a:t>
            </a:r>
          </a:p>
          <a:p>
            <a:pPr marL="548640" marR="0" lvl="1" indent="0" algn="l" defTabSz="109728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To expand the FCC physics scope via the study of </a:t>
            </a:r>
            <a:r>
              <a:rPr kumimoji="0" lang="en-US" sz="14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physics case studies.    </a:t>
            </a:r>
          </a:p>
          <a:p>
            <a:pPr marL="548640" marR="0" lvl="1" indent="0" algn="l" defTabSz="109728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To improve the </a:t>
            </a:r>
            <a:r>
              <a:rPr kumimoji="0" lang="en-US" sz="14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theoretical calculations </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to exploit  the FCC physics potential.  </a:t>
            </a:r>
            <a:endParaRPr kumimoji="0" lang="en-CH"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endParaRPr>
          </a:p>
          <a:p>
            <a:pPr marL="891540" marR="0" lvl="1" indent="-342900" algn="l" defTabSz="109728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Help </a:t>
            </a:r>
            <a:r>
              <a:rPr kumimoji="0" lang="en-US" sz="14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forming a national FCC group</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 with strong PED component, which can hold its national FCC meetings, including the accelerator community where possible.</a:t>
            </a:r>
          </a:p>
          <a:p>
            <a:pPr marL="891540" marR="0" lvl="1" indent="-342900" algn="l" defTabSz="109728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Identify one or two </a:t>
            </a:r>
            <a:r>
              <a:rPr kumimoji="0" lang="en-US" sz="14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National Contacts </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to exchange information between country situation and the FCC management, and to strengthen the national community.</a:t>
            </a:r>
          </a:p>
          <a:p>
            <a:pPr marL="891540" marR="0" lvl="1" indent="-342900" algn="l" defTabSz="109728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Exchange experience across countries (</a:t>
            </a:r>
            <a:r>
              <a:rPr kumimoji="0" lang="en-US" sz="1400" b="1"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IFNC meetings</a:t>
            </a: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  </a:t>
            </a:r>
          </a:p>
          <a:p>
            <a:pPr marL="891540" marR="0" lvl="1" indent="-342900" algn="l" defTabSz="109728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Orient the new efforts towards the FCC working groups. </a:t>
            </a:r>
          </a:p>
          <a:p>
            <a:pPr marL="891540" marR="0" lvl="1" indent="-342900" algn="l" defTabSz="109728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rPr>
              <a:t>Establish list of participating </a:t>
            </a:r>
            <a:r>
              <a:rPr lang="en-US" sz="1400" dirty="0">
                <a:solidFill>
                  <a:srgbClr val="0C377B"/>
                </a:solidFill>
              </a:rPr>
              <a:t>institutes and institute contacts </a:t>
            </a:r>
            <a:r>
              <a:rPr lang="en-US" sz="1400" b="1" dirty="0">
                <a:solidFill>
                  <a:srgbClr val="0C377B"/>
                </a:solidFill>
              </a:rPr>
              <a:t>(IFIC) </a:t>
            </a:r>
            <a:r>
              <a:rPr lang="en-US" sz="1400" dirty="0">
                <a:solidFill>
                  <a:srgbClr val="0C377B"/>
                </a:solidFill>
              </a:rPr>
              <a:t>inside each country.</a:t>
            </a:r>
            <a:endParaRPr kumimoji="0" lang="en-US" sz="140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endParaRPr>
          </a:p>
          <a:p>
            <a:pPr marL="548640" marR="0" lvl="1" indent="0" algn="l" defTabSz="109728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11480" marR="0" lvl="0" indent="-411480" algn="l" defTabSz="109728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CH" sz="1500" b="0" i="0" u="none" strike="noStrike" kern="1200" cap="none" spc="0" normalizeH="0" baseline="0" noProof="0" dirty="0">
              <a:ln>
                <a:noFill/>
              </a:ln>
              <a:solidFill>
                <a:srgbClr val="0C377B"/>
              </a:solidFill>
              <a:effectLst/>
              <a:uLnTx/>
              <a:uFillTx/>
              <a:latin typeface="Arial" panose="020B0604020202020204" pitchFamily="34" charset="0"/>
              <a:ea typeface="+mn-ea"/>
              <a:cs typeface="Arial" panose="020B0604020202020204" pitchFamily="34" charset="0"/>
            </a:endParaRPr>
          </a:p>
        </p:txBody>
      </p:sp>
      <p:sp>
        <p:nvSpPr>
          <p:cNvPr id="17" name="TextBox 6">
            <a:extLst>
              <a:ext uri="{FF2B5EF4-FFF2-40B4-BE49-F238E27FC236}">
                <a16:creationId xmlns:a16="http://schemas.microsoft.com/office/drawing/2014/main" id="{69588D4D-AF58-DCAF-F46D-7A0AF77FE4C1}"/>
              </a:ext>
            </a:extLst>
          </p:cNvPr>
          <p:cNvSpPr txBox="1"/>
          <p:nvPr/>
        </p:nvSpPr>
        <p:spPr>
          <a:xfrm>
            <a:off x="2759237" y="6316863"/>
            <a:ext cx="6722769" cy="341632"/>
          </a:xfrm>
          <a:prstGeom prst="rect">
            <a:avLst/>
          </a:prstGeom>
          <a:noFill/>
        </p:spPr>
        <p:txBody>
          <a:bodyPr wrap="square" rtlCol="0">
            <a:spAutoFit/>
          </a:bodyPr>
          <a:lstStyle/>
          <a:p>
            <a:pPr defTabSz="1097280"/>
            <a:r>
              <a:rPr lang="fr-FR" sz="1620" dirty="0">
                <a:solidFill>
                  <a:srgbClr val="7030A0"/>
                </a:solidFill>
                <a:latin typeface="Calibri"/>
              </a:rPr>
              <a:t>         </a:t>
            </a:r>
            <a:r>
              <a:rPr lang="en-CH" sz="1620" dirty="0">
                <a:solidFill>
                  <a:srgbClr val="7030A0"/>
                </a:solidFill>
                <a:latin typeface="Calibri"/>
              </a:rPr>
              <a:t>Convened by </a:t>
            </a:r>
            <a:r>
              <a:rPr lang="fr-FR" sz="1620" dirty="0">
                <a:solidFill>
                  <a:srgbClr val="7030A0"/>
                </a:solidFill>
                <a:latin typeface="Calibri"/>
              </a:rPr>
              <a:t>Gregorio Bernardi and Tadeusz </a:t>
            </a:r>
            <a:r>
              <a:rPr lang="fr-FR" sz="1620" dirty="0" err="1">
                <a:solidFill>
                  <a:srgbClr val="7030A0"/>
                </a:solidFill>
                <a:latin typeface="Calibri"/>
              </a:rPr>
              <a:t>Lesziak</a:t>
            </a:r>
            <a:r>
              <a:rPr lang="fr-FR" sz="1620" dirty="0">
                <a:solidFill>
                  <a:srgbClr val="7030A0"/>
                </a:solidFill>
                <a:latin typeface="Calibri"/>
              </a:rPr>
              <a:t> (National Contacts)</a:t>
            </a:r>
            <a:endParaRPr lang="en-CH" sz="1620" dirty="0">
              <a:solidFill>
                <a:srgbClr val="7030A0"/>
              </a:solidFill>
              <a:latin typeface="Calibri"/>
            </a:endParaRPr>
          </a:p>
        </p:txBody>
      </p:sp>
    </p:spTree>
    <p:extLst>
      <p:ext uri="{BB962C8B-B14F-4D97-AF65-F5344CB8AC3E}">
        <p14:creationId xmlns:p14="http://schemas.microsoft.com/office/powerpoint/2010/main" val="90429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E</a:t>
            </a:r>
            <a:r>
              <a:rPr lang="fr-FR" sz="3200" dirty="0" err="1">
                <a:latin typeface="Calibri"/>
              </a:rPr>
              <a:t>nlarging</a:t>
            </a:r>
            <a:r>
              <a:rPr lang="fr-FR" sz="3200" dirty="0">
                <a:latin typeface="Calibri"/>
              </a:rPr>
              <a:t> the Collaboration - Actions</a:t>
            </a:r>
            <a:r>
              <a:rPr lang="en-CH" sz="3200" dirty="0">
                <a:latin typeface="Calibri"/>
              </a:rPr>
              <a:t> </a:t>
            </a: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5" name="Title 1">
            <a:extLst>
              <a:ext uri="{FF2B5EF4-FFF2-40B4-BE49-F238E27FC236}">
                <a16:creationId xmlns:a16="http://schemas.microsoft.com/office/drawing/2014/main" id="{F3BA69B6-B595-81F5-57FB-2B1357427208}"/>
              </a:ext>
            </a:extLst>
          </p:cNvPr>
          <p:cNvSpPr txBox="1">
            <a:spLocks/>
          </p:cNvSpPr>
          <p:nvPr/>
        </p:nvSpPr>
        <p:spPr>
          <a:xfrm>
            <a:off x="2901145" y="631403"/>
            <a:ext cx="8385863" cy="1143000"/>
          </a:xfrm>
          <a:prstGeom prst="rect">
            <a:avLst/>
          </a:prstGeom>
          <a:noFill/>
        </p:spPr>
        <p:txBody>
          <a:bodyPr vert="horz" lIns="109728" tIns="54864" rIns="109728" bIns="54864" rtlCol="0" anchor="ctr">
            <a:normAutofit/>
          </a:bodyPr>
          <a:lstStyle>
            <a:lvl1pPr algn="ctr" defTabSz="914400" rtl="0" eaLnBrk="1" latinLnBrk="0" hangingPunct="1">
              <a:spcBef>
                <a:spcPct val="0"/>
              </a:spcBef>
              <a:buNone/>
              <a:defRPr sz="2200" b="1" kern="1200">
                <a:solidFill>
                  <a:srgbClr val="FF0000"/>
                </a:solidFill>
                <a:latin typeface="Arial" panose="020B0604020202020204" pitchFamily="34" charset="0"/>
                <a:ea typeface="+mj-ea"/>
                <a:cs typeface="Arial" panose="020B0604020202020204" pitchFamily="34" charset="0"/>
              </a:defRPr>
            </a:lvl1pPr>
          </a:lstStyle>
          <a:p>
            <a:pPr defTabSz="1097280"/>
            <a:r>
              <a:rPr lang="en-US" sz="2400" dirty="0">
                <a:solidFill>
                  <a:srgbClr val="0C377B"/>
                </a:solidFill>
                <a:latin typeface="Calibri"/>
              </a:rPr>
              <a:t>IFNC: FCC PED Kick-off Meetings </a:t>
            </a:r>
            <a:r>
              <a:rPr lang="en-US" sz="2000" dirty="0">
                <a:solidFill>
                  <a:schemeClr val="accent1">
                    <a:lumMod val="60000"/>
                    <a:lumOff val="40000"/>
                  </a:schemeClr>
                </a:solidFill>
                <a:latin typeface="Calibri"/>
              </a:rPr>
              <a:t>(cf. </a:t>
            </a:r>
            <a:r>
              <a:rPr lang="de-AT" sz="2000" dirty="0">
                <a:solidFill>
                  <a:schemeClr val="accent1">
                    <a:lumMod val="60000"/>
                    <a:lumOff val="40000"/>
                  </a:schemeClr>
                </a:solidFill>
                <a:latin typeface="Calibri"/>
              </a:rPr>
              <a:t>FGC: FCC Engagement Meetings) </a:t>
            </a:r>
            <a:endParaRPr lang="en-CH" sz="2000" dirty="0">
              <a:solidFill>
                <a:schemeClr val="accent1">
                  <a:lumMod val="60000"/>
                  <a:lumOff val="40000"/>
                </a:schemeClr>
              </a:solidFill>
              <a:latin typeface="Calibri"/>
            </a:endParaRPr>
          </a:p>
          <a:p>
            <a:pPr defTabSz="1097280"/>
            <a:endParaRPr lang="en-US" sz="2400" dirty="0">
              <a:solidFill>
                <a:srgbClr val="0C377B"/>
              </a:solidFill>
              <a:latin typeface="Calibri"/>
            </a:endParaRPr>
          </a:p>
        </p:txBody>
      </p:sp>
      <p:sp>
        <p:nvSpPr>
          <p:cNvPr id="21" name="Content Placeholder 7">
            <a:extLst>
              <a:ext uri="{FF2B5EF4-FFF2-40B4-BE49-F238E27FC236}">
                <a16:creationId xmlns:a16="http://schemas.microsoft.com/office/drawing/2014/main" id="{D5630C99-222D-8329-EEAD-D82EC2393697}"/>
              </a:ext>
            </a:extLst>
          </p:cNvPr>
          <p:cNvSpPr txBox="1">
            <a:spLocks/>
          </p:cNvSpPr>
          <p:nvPr/>
        </p:nvSpPr>
        <p:spPr>
          <a:xfrm>
            <a:off x="1995917" y="1424217"/>
            <a:ext cx="8070797" cy="1446125"/>
          </a:xfrm>
          <a:prstGeom prst="rect">
            <a:avLst/>
          </a:prstGeom>
        </p:spPr>
        <p:txBody>
          <a:bodyPr vert="horz" lIns="109728" tIns="54864" rIns="109728" bIns="54864" rtlCol="0">
            <a:noAutofit/>
          </a:bodyPr>
          <a:lstStyle>
            <a:defPPr>
              <a:defRPr lang="en-US"/>
            </a:defPPr>
            <a:lvl1pPr marL="411480" marR="0" lvl="0" indent="-411480" defTabSz="1097280" fontAlgn="auto">
              <a:lnSpc>
                <a:spcPct val="100000"/>
              </a:lnSpc>
              <a:spcBef>
                <a:spcPct val="20000"/>
              </a:spcBef>
              <a:spcAft>
                <a:spcPts val="0"/>
              </a:spcAft>
              <a:buClrTx/>
              <a:buSzTx/>
              <a:buFont typeface="Arial" panose="020B0604020202020204" pitchFamily="34" charset="0"/>
              <a:buChar char="•"/>
              <a:tabLst/>
              <a:defRPr kumimoji="0" sz="1600" b="1" i="0" u="none" strike="noStrike" cap="none" spc="0" normalizeH="0" baseline="0">
                <a:ln>
                  <a:noFill/>
                </a:ln>
                <a:solidFill>
                  <a:srgbClr val="0C377B"/>
                </a:solidFill>
                <a:effectLst/>
                <a:uLnTx/>
                <a:uFillTx/>
                <a:latin typeface="Arial" panose="020B0604020202020204" pitchFamily="34" charset="0"/>
                <a:cs typeface="Arial" panose="020B0604020202020204" pitchFamily="34" charset="0"/>
              </a:defRPr>
            </a:lvl1pPr>
            <a:lvl2pPr marL="891540" marR="0" lvl="1" indent="-342900" defTabSz="1097280" fontAlgn="auto">
              <a:lnSpc>
                <a:spcPct val="100000"/>
              </a:lnSpc>
              <a:spcBef>
                <a:spcPct val="20000"/>
              </a:spcBef>
              <a:spcAft>
                <a:spcPts val="0"/>
              </a:spcAft>
              <a:buClrTx/>
              <a:buSzTx/>
              <a:buFont typeface="Arial" panose="020B0604020202020204" pitchFamily="34" charset="0"/>
              <a:buChar char="–"/>
              <a:tabLst/>
              <a:defRPr kumimoji="0" sz="1400" b="0" i="0" u="none" strike="noStrike" cap="none" spc="0" normalizeH="0" baseline="0">
                <a:ln>
                  <a:noFill/>
                </a:ln>
                <a:solidFill>
                  <a:srgbClr val="0C377B"/>
                </a:solidFill>
                <a:effectLst/>
                <a:uLnTx/>
                <a:uFillTx/>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rgbClr val="3518E6"/>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CH" dirty="0"/>
              <a:t>Overview</a:t>
            </a:r>
          </a:p>
          <a:p>
            <a:pPr lvl="1"/>
            <a:r>
              <a:rPr lang="fr-FR" dirty="0"/>
              <a:t>F</a:t>
            </a:r>
            <a:r>
              <a:rPr lang="en-CH" dirty="0"/>
              <a:t>orums with interested countries to discuss collaboration with FCC</a:t>
            </a:r>
            <a:r>
              <a:rPr lang="fr-FR" dirty="0"/>
              <a:t> on PED topics:</a:t>
            </a:r>
            <a:endParaRPr lang="en-CH" dirty="0"/>
          </a:p>
          <a:p>
            <a:pPr lvl="2"/>
            <a:r>
              <a:rPr lang="en-US" sz="1400" dirty="0"/>
              <a:t>Introduction to FCC Feasibility Study.</a:t>
            </a:r>
          </a:p>
          <a:p>
            <a:pPr lvl="2"/>
            <a:r>
              <a:rPr lang="en-US" sz="1400" dirty="0"/>
              <a:t>Detailed presentations of FCC physics, experiment, detector. </a:t>
            </a:r>
          </a:p>
          <a:p>
            <a:pPr lvl="2"/>
            <a:r>
              <a:rPr lang="en-US" sz="1400" dirty="0"/>
              <a:t>More general on accelerator and global collaboration.</a:t>
            </a:r>
          </a:p>
          <a:p>
            <a:pPr lvl="2"/>
            <a:endParaRPr lang="en-US" dirty="0"/>
          </a:p>
          <a:p>
            <a:pPr lvl="2"/>
            <a:r>
              <a:rPr lang="en-US" dirty="0"/>
              <a:t>.</a:t>
            </a:r>
          </a:p>
          <a:p>
            <a:endParaRPr lang="en-US" dirty="0"/>
          </a:p>
        </p:txBody>
      </p:sp>
      <p:sp>
        <p:nvSpPr>
          <p:cNvPr id="22" name="Content Placeholder 2">
            <a:extLst>
              <a:ext uri="{FF2B5EF4-FFF2-40B4-BE49-F238E27FC236}">
                <a16:creationId xmlns:a16="http://schemas.microsoft.com/office/drawing/2014/main" id="{9CD7FFB7-92B2-FCA6-8B83-42626C5D4A99}"/>
              </a:ext>
            </a:extLst>
          </p:cNvPr>
          <p:cNvSpPr txBox="1">
            <a:spLocks/>
          </p:cNvSpPr>
          <p:nvPr/>
        </p:nvSpPr>
        <p:spPr>
          <a:xfrm>
            <a:off x="2042020" y="2870343"/>
            <a:ext cx="9013906" cy="2213256"/>
          </a:xfrm>
          <a:prstGeom prst="rect">
            <a:avLst/>
          </a:prstGeom>
        </p:spPr>
        <p:txBody>
          <a:bodyPr vert="horz" lIns="109728" tIns="54864" rIns="109728" bIns="54864" rtlCol="0">
            <a:noAutofit/>
          </a:bodyPr>
          <a:lstStyle>
            <a:defPPr>
              <a:defRPr lang="en-US"/>
            </a:defPPr>
            <a:lvl1pPr marL="411480" marR="0" lvl="0" indent="-411480" defTabSz="1097280" fontAlgn="auto">
              <a:lnSpc>
                <a:spcPct val="100000"/>
              </a:lnSpc>
              <a:spcBef>
                <a:spcPct val="20000"/>
              </a:spcBef>
              <a:spcAft>
                <a:spcPts val="0"/>
              </a:spcAft>
              <a:buClrTx/>
              <a:buSzTx/>
              <a:buFont typeface="Arial" panose="020B0604020202020204" pitchFamily="34" charset="0"/>
              <a:buChar char="•"/>
              <a:tabLst/>
              <a:defRPr kumimoji="0" sz="1600" b="1" i="0" u="none" strike="noStrike" cap="none" spc="0" normalizeH="0" baseline="0">
                <a:ln>
                  <a:noFill/>
                </a:ln>
                <a:solidFill>
                  <a:srgbClr val="0C377B"/>
                </a:solidFill>
                <a:effectLst/>
                <a:uLnTx/>
                <a:uFillTx/>
                <a:latin typeface="Arial" panose="020B0604020202020204" pitchFamily="34" charset="0"/>
                <a:cs typeface="Arial" panose="020B0604020202020204" pitchFamily="34" charset="0"/>
              </a:defRPr>
            </a:lvl1pPr>
            <a:lvl2pPr marL="891540" marR="0" lvl="1" indent="-342900" defTabSz="1097280" fontAlgn="auto">
              <a:lnSpc>
                <a:spcPct val="100000"/>
              </a:lnSpc>
              <a:spcBef>
                <a:spcPct val="20000"/>
              </a:spcBef>
              <a:spcAft>
                <a:spcPts val="0"/>
              </a:spcAft>
              <a:buClrTx/>
              <a:buSzTx/>
              <a:buFont typeface="Arial" panose="020B0604020202020204" pitchFamily="34" charset="0"/>
              <a:buChar char="–"/>
              <a:tabLst/>
              <a:defRPr kumimoji="0" sz="1400" b="0" i="0" u="none" strike="noStrike" cap="none" spc="0" normalizeH="0" baseline="0">
                <a:ln>
                  <a:noFill/>
                </a:ln>
                <a:solidFill>
                  <a:srgbClr val="0C377B"/>
                </a:solidFill>
                <a:effectLst/>
                <a:uLnTx/>
                <a:uFillTx/>
                <a:latin typeface="Arial" panose="020B0604020202020204" pitchFamily="34" charset="0"/>
                <a:cs typeface="Arial" panose="020B0604020202020204" pitchFamily="34" charset="0"/>
              </a:defRPr>
            </a:lvl2pPr>
            <a:lvl3pPr marL="1143000" lvl="2"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Recent Kick-off Meetings</a:t>
            </a:r>
          </a:p>
          <a:p>
            <a:pPr lvl="1"/>
            <a:r>
              <a:rPr lang="en-US" dirty="0"/>
              <a:t>Nordic Countries (Denmark, Norway, Sweden, Finland), March 2021</a:t>
            </a:r>
          </a:p>
          <a:p>
            <a:pPr lvl="1"/>
            <a:r>
              <a:rPr lang="en-US" dirty="0"/>
              <a:t>India (Bangalore), November 2022.</a:t>
            </a:r>
          </a:p>
          <a:p>
            <a:pPr lvl="1"/>
            <a:r>
              <a:rPr lang="en-US" dirty="0"/>
              <a:t>Brazil (Rio de Janeiro), March 2023.</a:t>
            </a:r>
          </a:p>
          <a:p>
            <a:pPr lvl="1"/>
            <a:r>
              <a:rPr lang="en-US" dirty="0"/>
              <a:t>+ informal meetings.</a:t>
            </a:r>
          </a:p>
          <a:p>
            <a:pPr marL="400050" indent="-285750"/>
            <a:r>
              <a:rPr lang="en-US" dirty="0"/>
              <a:t>On-going discussions</a:t>
            </a:r>
            <a:endParaRPr lang="en-US" sz="2500" dirty="0"/>
          </a:p>
          <a:p>
            <a:pPr lvl="1"/>
            <a:r>
              <a:rPr lang="en-US" dirty="0"/>
              <a:t>With not-yet-deeply-involved European countries.</a:t>
            </a:r>
          </a:p>
          <a:p>
            <a:pPr lvl="1"/>
            <a:r>
              <a:rPr lang="en-US" dirty="0"/>
              <a:t>Chile, Canada, Argentina (Japan and China have special status…)</a:t>
            </a:r>
          </a:p>
          <a:p>
            <a:endParaRPr lang="en-CH" dirty="0"/>
          </a:p>
        </p:txBody>
      </p:sp>
      <p:sp>
        <p:nvSpPr>
          <p:cNvPr id="23" name="Content Placeholder 2">
            <a:extLst>
              <a:ext uri="{FF2B5EF4-FFF2-40B4-BE49-F238E27FC236}">
                <a16:creationId xmlns:a16="http://schemas.microsoft.com/office/drawing/2014/main" id="{955418BA-F433-DEA4-4AA5-68B9820EA3BA}"/>
              </a:ext>
            </a:extLst>
          </p:cNvPr>
          <p:cNvSpPr txBox="1">
            <a:spLocks/>
          </p:cNvSpPr>
          <p:nvPr/>
        </p:nvSpPr>
        <p:spPr>
          <a:xfrm>
            <a:off x="20191" y="5175978"/>
            <a:ext cx="12315891" cy="927780"/>
          </a:xfrm>
          <a:prstGeom prst="rect">
            <a:avLst/>
          </a:prstGeom>
        </p:spPr>
        <p:txBody>
          <a:bodyPr vert="horz" lIns="109728" tIns="54864" rIns="109728" bIns="54864" rtlCol="0">
            <a:noAutofit/>
          </a:bodyPr>
          <a:lstStyle>
            <a:defPPr>
              <a:defRPr lang="en-US"/>
            </a:defPPr>
            <a:lvl1pPr marL="411480" marR="0" lvl="0" indent="-411480" defTabSz="1097280" fontAlgn="auto">
              <a:lnSpc>
                <a:spcPct val="100000"/>
              </a:lnSpc>
              <a:spcBef>
                <a:spcPct val="20000"/>
              </a:spcBef>
              <a:spcAft>
                <a:spcPts val="0"/>
              </a:spcAft>
              <a:buClrTx/>
              <a:buSzTx/>
              <a:buFont typeface="Arial" panose="020B0604020202020204" pitchFamily="34" charset="0"/>
              <a:buChar char="•"/>
              <a:tabLst/>
              <a:defRPr kumimoji="0" sz="1600" b="1" i="0" u="none" strike="noStrike" cap="none" spc="0" normalizeH="0" baseline="0">
                <a:ln>
                  <a:noFill/>
                </a:ln>
                <a:solidFill>
                  <a:srgbClr val="0C377B"/>
                </a:solidFill>
                <a:effectLst/>
                <a:uLnTx/>
                <a:uFillTx/>
                <a:latin typeface="Arial" panose="020B0604020202020204" pitchFamily="34" charset="0"/>
                <a:cs typeface="Arial" panose="020B0604020202020204" pitchFamily="34" charset="0"/>
              </a:defRPr>
            </a:lvl1pPr>
            <a:lvl2pPr marL="891540" marR="0" lvl="1" indent="-342900" defTabSz="1097280" fontAlgn="auto">
              <a:lnSpc>
                <a:spcPct val="100000"/>
              </a:lnSpc>
              <a:spcBef>
                <a:spcPct val="20000"/>
              </a:spcBef>
              <a:spcAft>
                <a:spcPts val="0"/>
              </a:spcAft>
              <a:buClrTx/>
              <a:buSzTx/>
              <a:buFont typeface="Arial" panose="020B0604020202020204" pitchFamily="34" charset="0"/>
              <a:buChar char="–"/>
              <a:tabLst/>
              <a:defRPr kumimoji="0" sz="1400" b="0" i="0" u="none" strike="noStrike" cap="none" spc="0" normalizeH="0" baseline="0">
                <a:ln>
                  <a:noFill/>
                </a:ln>
                <a:solidFill>
                  <a:srgbClr val="0C377B"/>
                </a:solidFill>
                <a:effectLst/>
                <a:uLnTx/>
                <a:uFillTx/>
                <a:latin typeface="Arial" panose="020B0604020202020204" pitchFamily="34" charset="0"/>
                <a:cs typeface="Arial" panose="020B0604020202020204" pitchFamily="34" charset="0"/>
              </a:defRPr>
            </a:lvl2pPr>
            <a:lvl3pPr marL="1143000" lvl="2"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rgbClr val="3518E6"/>
                </a:solidFill>
                <a:latin typeface="Arial" panose="020B0604020202020204" pitchFamily="34" charset="0"/>
                <a:cs typeface="Arial" panose="020B0604020202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Several other initiatives, such as encouraging national meetings; since FCC Week in Paris:</a:t>
            </a:r>
          </a:p>
          <a:p>
            <a:pPr lvl="1"/>
            <a:r>
              <a:rPr lang="en-US" dirty="0"/>
              <a:t>Joint FCC France-Italy Workshop in Lyon in November 2022 </a:t>
            </a:r>
            <a:r>
              <a:rPr lang="en-US" b="1" dirty="0">
                <a:hlinkClick r:id="rId3"/>
              </a:rPr>
              <a:t>Joint FCC-France &amp; Italy Workshop in Lyon</a:t>
            </a:r>
            <a:r>
              <a:rPr lang="en-US" b="1" dirty="0"/>
              <a:t>  </a:t>
            </a:r>
            <a:r>
              <a:rPr lang="en-US" dirty="0"/>
              <a:t> (140 participants)</a:t>
            </a:r>
          </a:p>
          <a:p>
            <a:pPr lvl="1"/>
            <a:r>
              <a:rPr lang="en-US" dirty="0"/>
              <a:t>First Annual US-FCC Workshop at BNL in April 2023 </a:t>
            </a:r>
            <a:r>
              <a:rPr lang="en-US" b="1" dirty="0">
                <a:hlinkClick r:id="rId4"/>
              </a:rPr>
              <a:t>US FCC Workshop (24-26 April 2023)</a:t>
            </a:r>
            <a:r>
              <a:rPr lang="en-US" b="1" dirty="0"/>
              <a:t>        </a:t>
            </a:r>
            <a:r>
              <a:rPr lang="en-US" dirty="0">
                <a:sym typeface="Wingdings" panose="05000000000000000000" pitchFamily="2" charset="2"/>
              </a:rPr>
              <a:t> ~25 US institutes signed up for FCC</a:t>
            </a:r>
          </a:p>
          <a:p>
            <a:pPr marL="548640" lvl="1" indent="0">
              <a:buNone/>
            </a:pPr>
            <a:r>
              <a:rPr lang="en-US" dirty="0">
                <a:sym typeface="Wingdings" panose="05000000000000000000" pitchFamily="2" charset="2"/>
              </a:rPr>
              <a:t>          							                (</a:t>
            </a:r>
            <a:r>
              <a:rPr lang="en-US" dirty="0" err="1">
                <a:sym typeface="Wingdings" panose="05000000000000000000" pitchFamily="2" charset="2"/>
              </a:rPr>
              <a:t>cf</a:t>
            </a:r>
            <a:r>
              <a:rPr lang="en-US" dirty="0">
                <a:sym typeface="Wingdings" panose="05000000000000000000" pitchFamily="2" charset="2"/>
              </a:rPr>
              <a:t> France, UK, Italy, ~13-20 institutes each)</a:t>
            </a:r>
          </a:p>
          <a:p>
            <a:pPr marL="548640" lvl="1" indent="0">
              <a:buNone/>
            </a:pPr>
            <a:endParaRPr lang="en-US" b="1" dirty="0">
              <a:sym typeface="Wingdings" panose="05000000000000000000" pitchFamily="2" charset="2"/>
            </a:endParaRPr>
          </a:p>
          <a:p>
            <a:r>
              <a:rPr lang="en-US" dirty="0"/>
              <a:t>Enlargement of the FCC HEP community progressing </a:t>
            </a:r>
            <a:r>
              <a:rPr lang="en-US" dirty="0">
                <a:sym typeface="Wingdings" panose="05000000000000000000" pitchFamily="2" charset="2"/>
              </a:rPr>
              <a:t> </a:t>
            </a:r>
            <a:r>
              <a:rPr lang="en-US" dirty="0" err="1">
                <a:sym typeface="Wingdings" panose="05000000000000000000" pitchFamily="2" charset="2"/>
              </a:rPr>
              <a:t>EoI</a:t>
            </a:r>
            <a:r>
              <a:rPr lang="en-US" dirty="0">
                <a:sym typeface="Wingdings" panose="05000000000000000000" pitchFamily="2" charset="2"/>
              </a:rPr>
              <a:t> for detectors in 2025, Proto-collaborations after next ESPP</a:t>
            </a:r>
            <a:endParaRPr lang="en-US" dirty="0"/>
          </a:p>
        </p:txBody>
      </p:sp>
      <p:sp>
        <p:nvSpPr>
          <p:cNvPr id="26" name="Rectangle 25">
            <a:extLst>
              <a:ext uri="{FF2B5EF4-FFF2-40B4-BE49-F238E27FC236}">
                <a16:creationId xmlns:a16="http://schemas.microsoft.com/office/drawing/2014/main" id="{48AAEA29-21BC-F0FE-A091-BA5DC13912CD}"/>
              </a:ext>
            </a:extLst>
          </p:cNvPr>
          <p:cNvSpPr/>
          <p:nvPr/>
        </p:nvSpPr>
        <p:spPr>
          <a:xfrm>
            <a:off x="6169487" y="919843"/>
            <a:ext cx="5657849" cy="4705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112408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E21E3-83FD-43E0-9991-2D7BCDC2605E}"/>
              </a:ext>
            </a:extLst>
          </p:cNvPr>
          <p:cNvSpPr>
            <a:spLocks noGrp="1"/>
          </p:cNvSpPr>
          <p:nvPr>
            <p:ph type="title"/>
          </p:nvPr>
        </p:nvSpPr>
        <p:spPr>
          <a:xfrm>
            <a:off x="1049243" y="-27384"/>
            <a:ext cx="9464040" cy="640701"/>
          </a:xfrm>
        </p:spPr>
        <p:txBody>
          <a:bodyPr>
            <a:normAutofit fontScale="90000"/>
          </a:bodyPr>
          <a:lstStyle/>
          <a:p>
            <a:pPr algn="ctr"/>
            <a:br>
              <a:rPr lang="fr-FR" sz="2880" dirty="0"/>
            </a:br>
            <a:r>
              <a:rPr lang="fr-FR" sz="2880" dirty="0"/>
              <a:t>FGC and IFNC </a:t>
            </a:r>
            <a:br>
              <a:rPr lang="fr-FR" sz="2880" dirty="0"/>
            </a:br>
            <a:endParaRPr lang="fr-FR" sz="2880" dirty="0"/>
          </a:p>
        </p:txBody>
      </p:sp>
      <p:pic>
        <p:nvPicPr>
          <p:cNvPr id="6" name="Image 5">
            <a:extLst>
              <a:ext uri="{FF2B5EF4-FFF2-40B4-BE49-F238E27FC236}">
                <a16:creationId xmlns:a16="http://schemas.microsoft.com/office/drawing/2014/main" id="{970AD9BD-7E93-4832-8BC6-2A6B48FD8408}"/>
              </a:ext>
            </a:extLst>
          </p:cNvPr>
          <p:cNvPicPr>
            <a:picLocks noChangeAspect="1"/>
          </p:cNvPicPr>
          <p:nvPr/>
        </p:nvPicPr>
        <p:blipFill>
          <a:blip r:embed="rId2"/>
          <a:stretch>
            <a:fillRect/>
          </a:stretch>
        </p:blipFill>
        <p:spPr>
          <a:xfrm>
            <a:off x="1007935" y="794028"/>
            <a:ext cx="9713167" cy="5996825"/>
          </a:xfrm>
          <a:prstGeom prst="rect">
            <a:avLst/>
          </a:prstGeom>
        </p:spPr>
      </p:pic>
      <p:sp>
        <p:nvSpPr>
          <p:cNvPr id="3" name="Rectangle 2">
            <a:extLst>
              <a:ext uri="{FF2B5EF4-FFF2-40B4-BE49-F238E27FC236}">
                <a16:creationId xmlns:a16="http://schemas.microsoft.com/office/drawing/2014/main" id="{2519F749-4650-4F1A-809F-116169C33A83}"/>
              </a:ext>
            </a:extLst>
          </p:cNvPr>
          <p:cNvSpPr/>
          <p:nvPr/>
        </p:nvSpPr>
        <p:spPr>
          <a:xfrm>
            <a:off x="2460569" y="1255222"/>
            <a:ext cx="1587730" cy="4405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D455FCF-1676-4B4D-9FA7-48FFEB31B1D4}"/>
              </a:ext>
            </a:extLst>
          </p:cNvPr>
          <p:cNvSpPr/>
          <p:nvPr/>
        </p:nvSpPr>
        <p:spPr>
          <a:xfrm>
            <a:off x="1025234" y="1490751"/>
            <a:ext cx="1327268" cy="440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9053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CC_anim_logo_powerpoint">
            <a:hlinkClick r:id="" action="ppaction://media"/>
            <a:extLst>
              <a:ext uri="{FF2B5EF4-FFF2-40B4-BE49-F238E27FC236}">
                <a16:creationId xmlns:a16="http://schemas.microsoft.com/office/drawing/2014/main" id="{F27B576C-AA40-4536-882D-C4EC01A31DB2}"/>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TextBox 1">
            <a:extLst>
              <a:ext uri="{FF2B5EF4-FFF2-40B4-BE49-F238E27FC236}">
                <a16:creationId xmlns:a16="http://schemas.microsoft.com/office/drawing/2014/main" id="{D0ADB040-CCC7-D541-99AE-CD2B421B4C88}"/>
              </a:ext>
            </a:extLst>
          </p:cNvPr>
          <p:cNvSpPr txBox="1">
            <a:spLocks noChangeArrowheads="1"/>
          </p:cNvSpPr>
          <p:nvPr/>
        </p:nvSpPr>
        <p:spPr bwMode="auto">
          <a:xfrm>
            <a:off x="4899026" y="5229226"/>
            <a:ext cx="249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CH" altLang="en-CH" sz="3600" b="1" i="0" u="none" strike="noStrike" kern="1200" cap="none" spc="0" normalizeH="0" baseline="0" noProof="0" dirty="0">
                <a:ln>
                  <a:noFill/>
                </a:ln>
                <a:solidFill>
                  <a:srgbClr val="FFFF00"/>
                </a:solidFill>
                <a:effectLst/>
                <a:uLnTx/>
                <a:uFillTx/>
                <a:latin typeface="Bradley Hand" pitchFamily="2" charset="77"/>
                <a:ea typeface="MS PGothic" panose="020B0600070205080204" pitchFamily="34" charset="-128"/>
                <a:cs typeface="+mn-cs"/>
              </a:rPr>
              <a:t>Thank you</a:t>
            </a:r>
          </a:p>
        </p:txBody>
      </p:sp>
    </p:spTree>
    <p:extLst>
      <p:ext uri="{BB962C8B-B14F-4D97-AF65-F5344CB8AC3E}">
        <p14:creationId xmlns:p14="http://schemas.microsoft.com/office/powerpoint/2010/main" val="165079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42">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4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4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4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50">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52">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4852E1-DD17-4A49-BB0B-DC5806536FC5}"/>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00"/>
                </a:solidFill>
                <a:latin typeface="+mj-lt"/>
                <a:ea typeface="+mj-ea"/>
                <a:cs typeface="+mj-cs"/>
              </a:rPr>
              <a:t>CERN International Collaboration</a:t>
            </a:r>
          </a:p>
        </p:txBody>
      </p:sp>
      <p:sp>
        <p:nvSpPr>
          <p:cNvPr id="57" name="Rectangle 5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BC4D3DE-E77F-EF4E-BBD1-CCEC1A4AA4A0}"/>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9DD6FBE4-B9D3-0E4A-898B-14C823125E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EDF0-CD77-624F-83C4-34D41631A30F}"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911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2BA0-270B-F148-85ED-6252920054E3}"/>
              </a:ext>
            </a:extLst>
          </p:cNvPr>
          <p:cNvSpPr>
            <a:spLocks noGrp="1"/>
          </p:cNvSpPr>
          <p:nvPr>
            <p:ph type="title"/>
          </p:nvPr>
        </p:nvSpPr>
        <p:spPr>
          <a:xfrm>
            <a:off x="426306" y="465592"/>
            <a:ext cx="11324967" cy="916982"/>
          </a:xfrm>
        </p:spPr>
        <p:txBody>
          <a:bodyPr>
            <a:noAutofit/>
          </a:bodyPr>
          <a:lstStyle/>
          <a:p>
            <a:r>
              <a:rPr lang="en-US" sz="4000" dirty="0"/>
              <a:t>Science for Peace</a:t>
            </a:r>
            <a:br>
              <a:rPr lang="en-US" sz="3800" dirty="0"/>
            </a:br>
            <a:r>
              <a:rPr lang="en-US" sz="3100" dirty="0"/>
              <a:t>CERN was founded in 1954 with 12 European Member States</a:t>
            </a:r>
          </a:p>
        </p:txBody>
      </p:sp>
      <p:sp>
        <p:nvSpPr>
          <p:cNvPr id="195" name="AutoShape 3">
            <a:extLst>
              <a:ext uri="{FF2B5EF4-FFF2-40B4-BE49-F238E27FC236}">
                <a16:creationId xmlns:a16="http://schemas.microsoft.com/office/drawing/2014/main" id="{893E21E5-BEFD-CC41-A448-CBB5B86E5E14}"/>
              </a:ext>
            </a:extLst>
          </p:cNvPr>
          <p:cNvSpPr>
            <a:spLocks noChangeAspect="1" noChangeArrowheads="1" noTextEdit="1"/>
          </p:cNvSpPr>
          <p:nvPr/>
        </p:nvSpPr>
        <p:spPr bwMode="auto">
          <a:xfrm>
            <a:off x="2478016" y="1603222"/>
            <a:ext cx="6707775" cy="3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Arial" panose="020B0604020202020204"/>
              <a:ea typeface="+mn-ea"/>
              <a:cs typeface="+mn-cs"/>
            </a:endParaRPr>
          </a:p>
        </p:txBody>
      </p:sp>
      <p:sp>
        <p:nvSpPr>
          <p:cNvPr id="511" name="ZoneTexte 15">
            <a:extLst>
              <a:ext uri="{FF2B5EF4-FFF2-40B4-BE49-F238E27FC236}">
                <a16:creationId xmlns:a16="http://schemas.microsoft.com/office/drawing/2014/main" id="{ED63E074-9F71-3744-8F38-9F06BA8B3D9D}"/>
              </a:ext>
            </a:extLst>
          </p:cNvPr>
          <p:cNvSpPr txBox="1"/>
          <p:nvPr/>
        </p:nvSpPr>
        <p:spPr>
          <a:xfrm>
            <a:off x="695318" y="2589840"/>
            <a:ext cx="3125001" cy="222065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A0"/>
                </a:solidFill>
                <a:effectLst/>
                <a:uLnTx/>
                <a:uFillTx/>
                <a:latin typeface="Arial" panose="020B0604020202020204"/>
                <a:ea typeface="+mn-ea"/>
                <a:cs typeface="+mn-cs"/>
              </a:rPr>
              <a:t>23 </a:t>
            </a:r>
            <a:r>
              <a:rPr kumimoji="0" lang="en-US" sz="1800" b="0" i="0" u="none" strike="noStrike" kern="1200" cap="none" spc="0" normalizeH="0" baseline="0" noProof="0" dirty="0">
                <a:ln>
                  <a:noFill/>
                </a:ln>
                <a:solidFill>
                  <a:srgbClr val="0033A0"/>
                </a:solidFill>
                <a:effectLst/>
                <a:uLnTx/>
                <a:uFillTx/>
                <a:latin typeface="Arial" charset="0"/>
                <a:ea typeface="Arial" charset="0"/>
                <a:cs typeface="Arial" charset="0"/>
              </a:rPr>
              <a:t>Member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Austria – Belgium – Bulgaria – Czech Republic </a:t>
            </a:r>
            <a:b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Denmark – Finland – France – Germany – Greece Hungary – Israel </a:t>
            </a:r>
            <a:r>
              <a:rPr kumimoji="0" lang="en-US" sz="1000" b="0" i="0" u="none" strike="noStrike" kern="1200" cap="none" spc="0" normalizeH="0" baseline="0" noProof="0" dirty="0">
                <a:ln>
                  <a:noFill/>
                </a:ln>
                <a:solidFill>
                  <a:srgbClr val="0055A0"/>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 Italy – Netherlands – Norway </a:t>
            </a:r>
            <a:b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Poland – Portugal – Romania – Serbia – Slovakia Spain – Sweden – Switzerland – United Kingdom</a:t>
            </a:r>
            <a:endParaRPr kumimoji="0" lang="en-US" sz="1600" b="0" i="0" u="none" strike="noStrike" kern="1200" cap="none" spc="0" normalizeH="0" baseline="0" noProof="0" dirty="0">
              <a:ln>
                <a:noFill/>
              </a:ln>
              <a:solidFill>
                <a:srgbClr val="0033A0"/>
              </a:solidFill>
              <a:effectLst/>
              <a:uLnTx/>
              <a:uFillTx/>
              <a:latin typeface="Arial" charset="0"/>
              <a:ea typeface="Arial" charset="0"/>
              <a:cs typeface="Arial" charset="0"/>
            </a:endParaRPr>
          </a:p>
        </p:txBody>
      </p:sp>
      <p:sp>
        <p:nvSpPr>
          <p:cNvPr id="512" name="ZoneTexte 15">
            <a:extLst>
              <a:ext uri="{FF2B5EF4-FFF2-40B4-BE49-F238E27FC236}">
                <a16:creationId xmlns:a16="http://schemas.microsoft.com/office/drawing/2014/main" id="{AE67E09A-DB82-F742-9DF1-BA3E62EBE9C1}"/>
              </a:ext>
            </a:extLst>
          </p:cNvPr>
          <p:cNvSpPr txBox="1"/>
          <p:nvPr/>
        </p:nvSpPr>
        <p:spPr>
          <a:xfrm>
            <a:off x="377023" y="3774655"/>
            <a:ext cx="3710481" cy="3478740"/>
          </a:xfrm>
          <a:prstGeom prst="rect">
            <a:avLst/>
          </a:prstGeom>
          <a:noFill/>
        </p:spPr>
        <p:txBody>
          <a:bodyPr wrap="square" lIns="324000" rIns="72000" rtlCol="0">
            <a:noAutofit/>
          </a:bodyPr>
          <a:lstStyle/>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3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Associate</a:t>
            </a: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Member</a:t>
            </a: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States </a:t>
            </a:r>
          </a:p>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in the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pre</a:t>
            </a: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-stage to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membership</a:t>
            </a:r>
            <a:endPar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endParaRPr>
          </a:p>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Cyprus – Estonia – Slovenia </a:t>
            </a:r>
          </a:p>
          <a:p>
            <a:pPr marL="450850" marR="0" lvl="0" indent="-450850" algn="l" defTabSz="9144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6698CB"/>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668BCC"/>
                </a:solidFill>
                <a:effectLst/>
                <a:uLnTx/>
                <a:uFillTx/>
                <a:latin typeface="Arial" charset="0"/>
                <a:ea typeface="Arial" charset="0"/>
                <a:cs typeface="Arial" charset="0"/>
              </a:rPr>
              <a:t>7</a:t>
            </a:r>
            <a:r>
              <a:rPr kumimoji="0" lang="fr-FR" sz="1600" b="0" i="0" u="none" strike="noStrike" kern="1200" cap="none" spc="0" normalizeH="0" baseline="0" noProof="0" dirty="0">
                <a:ln>
                  <a:noFill/>
                </a:ln>
                <a:solidFill>
                  <a:srgbClr val="668BCC"/>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668BCC"/>
                </a:solidFill>
                <a:effectLst/>
                <a:uLnTx/>
                <a:uFillTx/>
                <a:latin typeface="Arial" charset="0"/>
                <a:ea typeface="Arial" charset="0"/>
                <a:cs typeface="Arial" charset="0"/>
              </a:rPr>
              <a:t>Associate</a:t>
            </a:r>
            <a:r>
              <a:rPr kumimoji="0" lang="fr-FR" sz="1600" b="0" i="0" u="none" strike="noStrike" kern="1200" cap="none" spc="0" normalizeH="0" baseline="0" noProof="0" dirty="0">
                <a:ln>
                  <a:noFill/>
                </a:ln>
                <a:solidFill>
                  <a:srgbClr val="668BCC"/>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668BCC"/>
                </a:solidFill>
                <a:effectLst/>
                <a:uLnTx/>
                <a:uFillTx/>
                <a:latin typeface="Arial" charset="0"/>
                <a:ea typeface="Arial" charset="0"/>
                <a:cs typeface="Arial" charset="0"/>
              </a:rPr>
              <a:t>Member</a:t>
            </a:r>
            <a:r>
              <a:rPr kumimoji="0" lang="fr-FR" sz="1600" b="0" i="0" u="none" strike="noStrike" kern="1200" cap="none" spc="0" normalizeH="0" baseline="0" noProof="0" dirty="0">
                <a:ln>
                  <a:noFill/>
                </a:ln>
                <a:solidFill>
                  <a:srgbClr val="668BCC"/>
                </a:solidFill>
                <a:effectLst/>
                <a:uLnTx/>
                <a:uFillTx/>
                <a:latin typeface="Arial" charset="0"/>
                <a:ea typeface="Arial" charset="0"/>
                <a:cs typeface="Arial" charset="0"/>
              </a:rPr>
              <a:t>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8BCC"/>
                </a:solidFill>
                <a:effectLst/>
                <a:uLnTx/>
                <a:uFillTx/>
                <a:latin typeface="Arial" panose="020B0604020202020204"/>
                <a:ea typeface="+mn-ea"/>
                <a:cs typeface="+mn-cs"/>
              </a:rPr>
              <a:t>Croatia – India –  Latvia – Lithuania – Pakistan</a:t>
            </a:r>
            <a:br>
              <a:rPr kumimoji="0" lang="en-US" sz="1000" b="0" i="0" u="none" strike="noStrike" kern="1200" cap="none" spc="0" normalizeH="0" baseline="0" noProof="0" dirty="0">
                <a:ln>
                  <a:noFill/>
                </a:ln>
                <a:solidFill>
                  <a:srgbClr val="668BCC"/>
                </a:solidFill>
                <a:effectLst/>
                <a:uLnTx/>
                <a:uFillTx/>
                <a:latin typeface="Arial" panose="020B0604020202020204"/>
                <a:ea typeface="+mn-ea"/>
                <a:cs typeface="+mn-cs"/>
              </a:rPr>
            </a:br>
            <a:r>
              <a:rPr kumimoji="0" lang="en-US" sz="1000" b="0" i="0" u="none" strike="noStrike" kern="1200" cap="none" spc="0" normalizeH="0" baseline="0" noProof="0" dirty="0" err="1">
                <a:ln>
                  <a:noFill/>
                </a:ln>
                <a:solidFill>
                  <a:srgbClr val="668BCC"/>
                </a:solidFill>
                <a:effectLst/>
                <a:uLnTx/>
                <a:uFillTx/>
                <a:latin typeface="Arial" panose="020B0604020202020204"/>
                <a:ea typeface="+mn-ea"/>
                <a:cs typeface="+mn-cs"/>
              </a:rPr>
              <a:t>Türkiye</a:t>
            </a:r>
            <a:r>
              <a:rPr kumimoji="0" lang="en-US" sz="1000" b="0" i="0" u="none" strike="noStrike" kern="1200" cap="none" spc="0" normalizeH="0" baseline="0" noProof="0" dirty="0">
                <a:ln>
                  <a:noFill/>
                </a:ln>
                <a:solidFill>
                  <a:srgbClr val="668BCC"/>
                </a:solidFill>
                <a:effectLst/>
                <a:uLnTx/>
                <a:uFillTx/>
                <a:latin typeface="Arial" panose="020B0604020202020204"/>
                <a:ea typeface="+mn-ea"/>
                <a:cs typeface="+mn-cs"/>
              </a:rPr>
              <a:t> – Ukraine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668BC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668BCC"/>
                </a:solidFill>
                <a:effectLst/>
                <a:uLnTx/>
                <a:uFillTx/>
                <a:latin typeface="Arial" panose="020B0604020202020204"/>
                <a:ea typeface="+mn-ea"/>
                <a:cs typeface="+mn-cs"/>
              </a:rPr>
              <a:t>(Brazil signed CERN Associate Membership Agreement </a:t>
            </a:r>
            <a:br>
              <a:rPr kumimoji="0" lang="en-GB" sz="1000" b="0" i="0" u="none" strike="noStrike" kern="1200" cap="none" spc="0" normalizeH="0" baseline="0" noProof="0" dirty="0">
                <a:ln>
                  <a:noFill/>
                </a:ln>
                <a:solidFill>
                  <a:srgbClr val="668BCC"/>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668BCC"/>
                </a:solidFill>
                <a:effectLst/>
                <a:uLnTx/>
                <a:uFillTx/>
                <a:latin typeface="Arial" panose="020B0604020202020204"/>
                <a:ea typeface="+mn-ea"/>
                <a:cs typeface="+mn-cs"/>
              </a:rPr>
              <a:t>in March 2022, to be ratified in parliament)</a:t>
            </a:r>
            <a:endParaRPr kumimoji="0" lang="en-US" sz="1000" b="0" i="0" u="none" strike="noStrike" kern="1200" cap="none" spc="0" normalizeH="0" baseline="0" noProof="0" dirty="0">
              <a:ln>
                <a:noFill/>
              </a:ln>
              <a:solidFill>
                <a:srgbClr val="668BC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rPr>
              <a:t>6</a:t>
            </a:r>
            <a:r>
              <a:rPr kumimoji="0" lang="fr-FR" sz="1600" b="0"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0033A0">
                    <a:lumMod val="60000"/>
                    <a:lumOff val="40000"/>
                  </a:srgbClr>
                </a:solidFill>
                <a:effectLst/>
                <a:uLnTx/>
                <a:uFillTx/>
                <a:latin typeface="Arial" charset="0"/>
                <a:ea typeface="Arial" charset="0"/>
                <a:cs typeface="Arial" charset="0"/>
              </a:rPr>
              <a:t>Observers</a:t>
            </a:r>
            <a:endParaRPr kumimoji="0" lang="fr-FR" sz="1600" b="0"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Japan – Russia (suspended) – 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European Union – JINR (suspended) – UNESCO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8CEE3"/>
                </a:solidFill>
                <a:effectLst/>
                <a:uLnTx/>
                <a:uFillTx/>
                <a:latin typeface="Arial" panose="020B0604020202020204"/>
                <a:ea typeface="+mn-ea"/>
                <a:cs typeface="+mn-cs"/>
              </a:rPr>
              <a:t> </a:t>
            </a:r>
          </a:p>
        </p:txBody>
      </p:sp>
      <p:grpSp>
        <p:nvGrpSpPr>
          <p:cNvPr id="388" name="Group 387">
            <a:extLst>
              <a:ext uri="{FF2B5EF4-FFF2-40B4-BE49-F238E27FC236}">
                <a16:creationId xmlns:a16="http://schemas.microsoft.com/office/drawing/2014/main" id="{1ED366C7-9586-CF46-9759-425FC74B08D9}"/>
              </a:ext>
            </a:extLst>
          </p:cNvPr>
          <p:cNvGrpSpPr/>
          <p:nvPr/>
        </p:nvGrpSpPr>
        <p:grpSpPr>
          <a:xfrm>
            <a:off x="9109465" y="3645907"/>
            <a:ext cx="3321496" cy="1542503"/>
            <a:chOff x="9915059" y="2650253"/>
            <a:chExt cx="3178132" cy="1624460"/>
          </a:xfrm>
        </p:grpSpPr>
        <p:sp>
          <p:nvSpPr>
            <p:cNvPr id="389" name="Rectangle 388">
              <a:extLst>
                <a:ext uri="{FF2B5EF4-FFF2-40B4-BE49-F238E27FC236}">
                  <a16:creationId xmlns:a16="http://schemas.microsoft.com/office/drawing/2014/main" id="{9D2F5DCE-2B1B-F342-85BA-962A761725C7}"/>
                </a:ext>
              </a:extLst>
            </p:cNvPr>
            <p:cNvSpPr/>
            <p:nvPr/>
          </p:nvSpPr>
          <p:spPr>
            <a:xfrm>
              <a:off x="9915059" y="2650253"/>
              <a:ext cx="2956161" cy="16244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0" name="ZoneTexte 2">
              <a:extLst>
                <a:ext uri="{FF2B5EF4-FFF2-40B4-BE49-F238E27FC236}">
                  <a16:creationId xmlns:a16="http://schemas.microsoft.com/office/drawing/2014/main" id="{6C341B06-E424-6B48-A791-969129B7F027}"/>
                </a:ext>
              </a:extLst>
            </p:cNvPr>
            <p:cNvSpPr txBox="1"/>
            <p:nvPr/>
          </p:nvSpPr>
          <p:spPr>
            <a:xfrm>
              <a:off x="9954637" y="2723467"/>
              <a:ext cx="3138554" cy="1507202"/>
            </a:xfrm>
            <a:prstGeom prst="rect">
              <a:avLst/>
            </a:prstGeom>
            <a:noFill/>
          </p:spPr>
          <p:txBody>
            <a:bodyPr wrap="square" rtlCol="0">
              <a:spAutoFit/>
            </a:bodyPr>
            <a:lstStyle/>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As of </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31 December 2022</a:t>
              </a:r>
              <a:endPar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endParaRP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Employees:</a:t>
              </a: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2658 </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staff, </a:t>
              </a: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900</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 fellows</a:t>
              </a: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endPar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Associates:</a:t>
              </a: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 </a:t>
              </a: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11 860 </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users, </a:t>
              </a: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1516 </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others</a:t>
              </a:r>
            </a:p>
          </p:txBody>
        </p:sp>
      </p:grpSp>
      <p:sp>
        <p:nvSpPr>
          <p:cNvPr id="392" name="Rectangle 391">
            <a:extLst>
              <a:ext uri="{FF2B5EF4-FFF2-40B4-BE49-F238E27FC236}">
                <a16:creationId xmlns:a16="http://schemas.microsoft.com/office/drawing/2014/main" id="{B1CFD215-7D6F-B748-9D72-E6BE6E6B67D3}"/>
              </a:ext>
            </a:extLst>
          </p:cNvPr>
          <p:cNvSpPr/>
          <p:nvPr/>
        </p:nvSpPr>
        <p:spPr>
          <a:xfrm>
            <a:off x="9093212" y="2509914"/>
            <a:ext cx="3105342" cy="10460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3" name="ZoneTexte 2">
            <a:extLst>
              <a:ext uri="{FF2B5EF4-FFF2-40B4-BE49-F238E27FC236}">
                <a16:creationId xmlns:a16="http://schemas.microsoft.com/office/drawing/2014/main" id="{550A0A85-68F3-AD4E-BC01-61C37573C952}"/>
              </a:ext>
            </a:extLst>
          </p:cNvPr>
          <p:cNvSpPr txBox="1"/>
          <p:nvPr/>
        </p:nvSpPr>
        <p:spPr>
          <a:xfrm>
            <a:off x="9109466" y="2509982"/>
            <a:ext cx="27447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t>CERN’s annual budget </a:t>
            </a:r>
            <a:b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t>is 1200 MCHF (equivalent </a:t>
            </a:r>
            <a:b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t>to a medium-sized European university)</a:t>
            </a:r>
          </a:p>
        </p:txBody>
      </p:sp>
      <p:pic>
        <p:nvPicPr>
          <p:cNvPr id="19" name="Picture 18">
            <a:extLst>
              <a:ext uri="{FF2B5EF4-FFF2-40B4-BE49-F238E27FC236}">
                <a16:creationId xmlns:a16="http://schemas.microsoft.com/office/drawing/2014/main" id="{3A709612-5C3B-A642-A5D1-6DF331BB23E6}"/>
              </a:ext>
            </a:extLst>
          </p:cNvPr>
          <p:cNvPicPr>
            <a:picLocks noChangeAspect="1"/>
          </p:cNvPicPr>
          <p:nvPr/>
        </p:nvPicPr>
        <p:blipFill>
          <a:blip r:embed="rId3"/>
          <a:stretch>
            <a:fillRect/>
          </a:stretch>
        </p:blipFill>
        <p:spPr>
          <a:xfrm>
            <a:off x="3458354" y="1513146"/>
            <a:ext cx="5613400" cy="3581400"/>
          </a:xfrm>
          <a:prstGeom prst="rect">
            <a:avLst/>
          </a:prstGeom>
        </p:spPr>
      </p:pic>
      <p:sp>
        <p:nvSpPr>
          <p:cNvPr id="16" name="TextBox 15">
            <a:extLst>
              <a:ext uri="{FF2B5EF4-FFF2-40B4-BE49-F238E27FC236}">
                <a16:creationId xmlns:a16="http://schemas.microsoft.com/office/drawing/2014/main" id="{097E8936-EC78-E142-B8DB-84FC50F36B5B}"/>
              </a:ext>
            </a:extLst>
          </p:cNvPr>
          <p:cNvSpPr txBox="1"/>
          <p:nvPr/>
        </p:nvSpPr>
        <p:spPr>
          <a:xfrm>
            <a:off x="4024723" y="5127122"/>
            <a:ext cx="6811391" cy="1641892"/>
          </a:xfrm>
          <a:prstGeom prst="rect">
            <a:avLst/>
          </a:prstGeom>
          <a:noFill/>
        </p:spPr>
        <p:txBody>
          <a:bodyPr wrap="non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Around 50 Cooperation Agreements </a:t>
            </a:r>
            <a:br>
              <a:rPr kumimoji="0" lang="en-US" sz="16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with non-Member States and Territories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Albania – Algeria – Argentina – Armenia – Australia – Azerbaijan – Bangladesh – Belarus – Bolivia</a:t>
            </a:r>
            <a:b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Bosnia and Herzegovina –  Brazil – Canada – Chile – Colombia – Costa Rica – Ecuador – Egypt – Georgia – Honduras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Iceland – Iran – Jordan – Kazakhstan – Lebanon – Malta – Mexico – Mongolia – Montenegro – Morocco – Nepal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New Zealand – North Macedonia – Palestine – Paraguay – People's Republic of China – Peru – Philippines – Qatar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Republic of Korea – Saudi Arabia – Sri Lanka – South Africa – Thailand – Tunisia – United Arab Emirates – Vietnam</a:t>
            </a:r>
            <a:endParaRPr kumimoji="0" lang="fr-FR" sz="1800" b="0" i="0" u="none" strike="noStrike" kern="1200" cap="none" spc="0" normalizeH="0" baseline="0" noProof="0" dirty="0">
              <a:ln>
                <a:noFill/>
              </a:ln>
              <a:solidFill>
                <a:srgbClr val="2F2F2F">
                  <a:lumMod val="75000"/>
                  <a:lumOff val="2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05322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2BA0-270B-F148-85ED-6252920054E3}"/>
              </a:ext>
            </a:extLst>
          </p:cNvPr>
          <p:cNvSpPr>
            <a:spLocks noGrp="1"/>
          </p:cNvSpPr>
          <p:nvPr>
            <p:ph type="title"/>
          </p:nvPr>
        </p:nvSpPr>
        <p:spPr>
          <a:xfrm>
            <a:off x="696000" y="465592"/>
            <a:ext cx="10800000" cy="682894"/>
          </a:xfrm>
        </p:spPr>
        <p:txBody>
          <a:bodyPr>
            <a:normAutofit/>
          </a:bodyPr>
          <a:lstStyle/>
          <a:p>
            <a:r>
              <a:rPr lang="en-US" sz="4000" dirty="0"/>
              <a:t>A laboratory for people around the world</a:t>
            </a:r>
          </a:p>
        </p:txBody>
      </p:sp>
      <p:sp>
        <p:nvSpPr>
          <p:cNvPr id="195" name="AutoShape 3">
            <a:extLst>
              <a:ext uri="{FF2B5EF4-FFF2-40B4-BE49-F238E27FC236}">
                <a16:creationId xmlns:a16="http://schemas.microsoft.com/office/drawing/2014/main" id="{893E21E5-BEFD-CC41-A448-CBB5B86E5E14}"/>
              </a:ext>
            </a:extLst>
          </p:cNvPr>
          <p:cNvSpPr>
            <a:spLocks noChangeAspect="1" noChangeArrowheads="1" noTextEdit="1"/>
          </p:cNvSpPr>
          <p:nvPr/>
        </p:nvSpPr>
        <p:spPr bwMode="auto">
          <a:xfrm>
            <a:off x="2743231" y="1651064"/>
            <a:ext cx="6707775" cy="3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Arial" panose="020B0604020202020204"/>
              <a:ea typeface="+mn-ea"/>
              <a:cs typeface="+mn-cs"/>
            </a:endParaRPr>
          </a:p>
        </p:txBody>
      </p:sp>
      <p:sp>
        <p:nvSpPr>
          <p:cNvPr id="755" name="TextBox 754">
            <a:extLst>
              <a:ext uri="{FF2B5EF4-FFF2-40B4-BE49-F238E27FC236}">
                <a16:creationId xmlns:a16="http://schemas.microsoft.com/office/drawing/2014/main" id="{370A23ED-C0A0-6B4C-8F18-70D93F06AEB8}"/>
              </a:ext>
            </a:extLst>
          </p:cNvPr>
          <p:cNvSpPr txBox="1"/>
          <p:nvPr/>
        </p:nvSpPr>
        <p:spPr>
          <a:xfrm>
            <a:off x="5129414" y="5438931"/>
            <a:ext cx="6273214" cy="1663038"/>
          </a:xfrm>
          <a:prstGeom prst="rect">
            <a:avLst/>
          </a:prstGeom>
          <a:noFill/>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Non-Member States and Territories </a:t>
            </a:r>
            <a:r>
              <a:rPr kumimoji="0" lang="fr-FR" sz="1400" b="1" i="0" u="none" strike="noStrike" kern="1200" cap="none" spc="0" normalizeH="0" baseline="0" noProof="0" dirty="0">
                <a:ln>
                  <a:noFill/>
                </a:ln>
                <a:solidFill>
                  <a:srgbClr val="2F2F2F">
                    <a:lumMod val="75000"/>
                    <a:lumOff val="25000"/>
                  </a:srgbClr>
                </a:solidFill>
                <a:effectLst/>
                <a:uLnTx/>
                <a:uFillTx/>
                <a:latin typeface="Arial" charset="0"/>
                <a:ea typeface="Arial" charset="0"/>
                <a:cs typeface="Arial" charset="0"/>
              </a:rPr>
              <a:t>1271</a:t>
            </a:r>
            <a:r>
              <a:rPr kumimoji="0" lang="fr-FR" sz="1400" b="0" i="0" u="none" strike="noStrike" kern="1200" cap="none" spc="0" normalizeH="0" baseline="0" noProof="0" dirty="0">
                <a:ln>
                  <a:noFill/>
                </a:ln>
                <a:solidFill>
                  <a:srgbClr val="2F2F2F">
                    <a:lumMod val="75000"/>
                    <a:lumOff val="25000"/>
                  </a:srgbClr>
                </a:solidFill>
                <a:effectLst/>
                <a:uLnTx/>
                <a:uFillTx/>
                <a:latin typeface="Arial" charset="0"/>
                <a:ea typeface="Arial" charset="0"/>
                <a:cs typeface="Arial" charset="0"/>
              </a:rPr>
              <a:t> </a:t>
            </a:r>
            <a:endParaRPr kumimoji="0" lang="en-US" sz="1400" b="0" i="0" u="none" strike="noStrike" kern="1200" cap="none" spc="0" normalizeH="0" baseline="0" noProof="0" dirty="0">
              <a:ln>
                <a:noFill/>
              </a:ln>
              <a:solidFill>
                <a:srgbClr val="2F2F2F">
                  <a:lumMod val="75000"/>
                  <a:lumOff val="25000"/>
                </a:srgb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Algeria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Argentina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13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Armenia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8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Australia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21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Azerbaijan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Bahrain</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4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Belarus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18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Brazil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122 </a:t>
            </a:r>
            <a:b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b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Canada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199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Chile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34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Colombia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21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Costa Rica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Cuba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3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Ecuador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4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Egypt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20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Georgia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Hong Kong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15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Iceland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3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Indonesia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5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Iran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11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Ireland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5</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Jordan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5</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Kuwait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4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Lebanon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13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Madagascar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Malaysia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4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Malta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 –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Mexico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49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Montenegro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4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Morocco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19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New Zealand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5 –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Nigeria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Oman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Palestine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 –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People’s Republic of China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333 –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Peru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Philippines </a:t>
            </a:r>
            <a:r>
              <a:rPr kumimoji="0" lang="en-GB"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Republic of Korea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147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Singapore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South Africa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52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Sri Lanka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10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Taiwan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45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Thailand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17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 Tunisia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2 –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United Arab Emirates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7 – </a:t>
            </a:r>
            <a:r>
              <a:rPr kumimoji="0" lang="en-US" sz="900" b="1"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Viet Nam </a:t>
            </a:r>
            <a:r>
              <a:rPr kumimoji="0" lang="en-US" sz="9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1</a:t>
            </a:r>
          </a:p>
        </p:txBody>
      </p:sp>
      <p:sp>
        <p:nvSpPr>
          <p:cNvPr id="896" name="ZoneTexte 15">
            <a:extLst>
              <a:ext uri="{FF2B5EF4-FFF2-40B4-BE49-F238E27FC236}">
                <a16:creationId xmlns:a16="http://schemas.microsoft.com/office/drawing/2014/main" id="{9FCF8CFA-D161-954A-B280-A5DD293A3A7A}"/>
              </a:ext>
            </a:extLst>
          </p:cNvPr>
          <p:cNvSpPr txBox="1"/>
          <p:nvPr/>
        </p:nvSpPr>
        <p:spPr>
          <a:xfrm>
            <a:off x="695325" y="3512104"/>
            <a:ext cx="3356836" cy="103595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A0"/>
                </a:solidFill>
                <a:effectLst/>
                <a:uLnTx/>
                <a:uFillTx/>
                <a:latin typeface="Arial" panose="020B0604020202020204"/>
                <a:ea typeface="+mn-ea"/>
                <a:cs typeface="+mn-cs"/>
              </a:rPr>
              <a:t>Member States 7147 </a:t>
            </a:r>
            <a:endParaRPr kumimoji="0" lang="en-US" sz="1400" b="0" i="0" u="none" strike="noStrike" kern="1200" cap="none" spc="0" normalizeH="0" baseline="0" noProof="0" dirty="0">
              <a:ln>
                <a:noFill/>
              </a:ln>
              <a:solidFill>
                <a:srgbClr val="0033A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Austria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85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Belgium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129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Bulgaria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43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Czech Republic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244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Denmark</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 49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Finland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90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France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844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Germany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1225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Greece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119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Hungary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73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Israel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64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Italy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1527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Netherlands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169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Norway</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 79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Poland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305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Portugal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100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Romania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109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Serbia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33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Slovakia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70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Spain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383</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a:t>
            </a:r>
            <a:b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b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Sweden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103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Switzerland </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406 –</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United Kingdom</a:t>
            </a:r>
            <a:r>
              <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rPr>
              <a:t> 898</a:t>
            </a:r>
            <a:r>
              <a:rPr kumimoji="0" lang="en-US" sz="900" b="1" i="0" u="none" strike="noStrike" kern="1200" cap="none" spc="0" normalizeH="0" baseline="0" noProof="0" dirty="0">
                <a:ln>
                  <a:noFill/>
                </a:ln>
                <a:solidFill>
                  <a:srgbClr val="0033A0"/>
                </a:solidFill>
                <a:effectLst/>
                <a:uLnTx/>
                <a:uFillTx/>
                <a:latin typeface="Arial" panose="020B0604020202020204"/>
                <a:ea typeface="+mn-ea"/>
                <a:cs typeface="+mn-cs"/>
              </a:rPr>
              <a:t> </a:t>
            </a:r>
            <a:endParaRPr kumimoji="0" lang="en-US" sz="900" b="0" i="0" u="none" strike="noStrike" kern="1200" cap="none" spc="0" normalizeH="0" baseline="0" noProof="0" dirty="0">
              <a:ln>
                <a:noFill/>
              </a:ln>
              <a:solidFill>
                <a:srgbClr val="0033A0"/>
              </a:solidFill>
              <a:effectLst/>
              <a:uLnTx/>
              <a:uFillTx/>
              <a:latin typeface="Arial" panose="020B0604020202020204"/>
              <a:ea typeface="+mn-ea"/>
              <a:cs typeface="+mn-cs"/>
            </a:endParaRPr>
          </a:p>
        </p:txBody>
      </p:sp>
      <p:sp>
        <p:nvSpPr>
          <p:cNvPr id="897" name="ZoneTexte 15">
            <a:extLst>
              <a:ext uri="{FF2B5EF4-FFF2-40B4-BE49-F238E27FC236}">
                <a16:creationId xmlns:a16="http://schemas.microsoft.com/office/drawing/2014/main" id="{DE09DFFE-3CD1-614D-A05A-7F9E823B5F03}"/>
              </a:ext>
            </a:extLst>
          </p:cNvPr>
          <p:cNvSpPr txBox="1"/>
          <p:nvPr/>
        </p:nvSpPr>
        <p:spPr>
          <a:xfrm>
            <a:off x="368049" y="4662299"/>
            <a:ext cx="4490390" cy="1828713"/>
          </a:xfrm>
          <a:prstGeom prst="rect">
            <a:avLst/>
          </a:prstGeom>
          <a:noFill/>
          <a:ln>
            <a:noFill/>
          </a:ln>
        </p:spPr>
        <p:txBody>
          <a:bodyPr wrap="square" lIns="324000" rIns="72000" rtlCol="0">
            <a:noAutofit/>
          </a:bodyPr>
          <a:lstStyle/>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Associate</a:t>
            </a:r>
            <a:r>
              <a:rPr kumimoji="0" lang="fr-FR" sz="14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a:t>
            </a:r>
            <a:r>
              <a:rPr kumimoji="0" lang="fr-FR" sz="14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Member</a:t>
            </a:r>
            <a:r>
              <a:rPr kumimoji="0" lang="fr-FR" sz="14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States</a:t>
            </a:r>
          </a:p>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in the </a:t>
            </a:r>
            <a:r>
              <a:rPr kumimoji="0" lang="fr-FR" sz="14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pre</a:t>
            </a:r>
            <a:r>
              <a:rPr kumimoji="0" lang="fr-FR" sz="14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-stage to </a:t>
            </a:r>
            <a:r>
              <a:rPr kumimoji="0" lang="fr-FR" sz="14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membership</a:t>
            </a:r>
            <a:r>
              <a:rPr kumimoji="0" lang="fr-FR" sz="14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a:t>
            </a:r>
            <a:r>
              <a:rPr kumimoji="0" lang="fr-FR" sz="1400" b="1"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69</a:t>
            </a:r>
            <a:r>
              <a:rPr kumimoji="0" lang="fr-FR" sz="14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Cyprus</a:t>
            </a:r>
            <a:r>
              <a:rPr kumimoji="0" lang="en-US" sz="900" b="0"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 15 – </a:t>
            </a:r>
            <a:r>
              <a:rPr kumimoji="0" lang="en-US" sz="900" b="1"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Estonia</a:t>
            </a:r>
            <a:r>
              <a:rPr kumimoji="0" lang="en-US" sz="900" b="0"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 30 – </a:t>
            </a:r>
            <a:r>
              <a:rPr kumimoji="0" lang="en-US" sz="900" b="1"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Slovenia </a:t>
            </a:r>
            <a:r>
              <a:rPr kumimoji="0" lang="en-US" sz="900" b="0"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24</a:t>
            </a:r>
          </a:p>
          <a:p>
            <a:pPr marL="450850" marR="0" lvl="0" indent="-450850" algn="l" defTabSz="9144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6698CB"/>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668BCC"/>
                </a:solidFill>
                <a:effectLst/>
                <a:uLnTx/>
                <a:uFillTx/>
                <a:latin typeface="Arial" charset="0"/>
                <a:ea typeface="Arial" charset="0"/>
                <a:cs typeface="Arial" charset="0"/>
              </a:rPr>
              <a:t>Associate</a:t>
            </a:r>
            <a:r>
              <a:rPr kumimoji="0" lang="fr-FR" sz="1400" b="0" i="0" u="none" strike="noStrike" kern="1200" cap="none" spc="0" normalizeH="0" baseline="0" noProof="0" dirty="0">
                <a:ln>
                  <a:noFill/>
                </a:ln>
                <a:solidFill>
                  <a:srgbClr val="668BCC"/>
                </a:solidFill>
                <a:effectLst/>
                <a:uLnTx/>
                <a:uFillTx/>
                <a:latin typeface="Arial" charset="0"/>
                <a:ea typeface="Arial" charset="0"/>
                <a:cs typeface="Arial" charset="0"/>
              </a:rPr>
              <a:t> </a:t>
            </a:r>
            <a:r>
              <a:rPr kumimoji="0" lang="fr-FR" sz="1400" b="0" i="0" u="none" strike="noStrike" kern="1200" cap="none" spc="0" normalizeH="0" baseline="0" noProof="0" dirty="0" err="1">
                <a:ln>
                  <a:noFill/>
                </a:ln>
                <a:solidFill>
                  <a:srgbClr val="668BCC"/>
                </a:solidFill>
                <a:effectLst/>
                <a:uLnTx/>
                <a:uFillTx/>
                <a:latin typeface="Arial" charset="0"/>
                <a:ea typeface="Arial" charset="0"/>
                <a:cs typeface="Arial" charset="0"/>
              </a:rPr>
              <a:t>Member</a:t>
            </a:r>
            <a:r>
              <a:rPr kumimoji="0" lang="fr-FR" sz="1400" b="0" i="0" u="none" strike="noStrike" kern="1200" cap="none" spc="0" normalizeH="0" baseline="0" noProof="0" dirty="0">
                <a:ln>
                  <a:noFill/>
                </a:ln>
                <a:solidFill>
                  <a:srgbClr val="668BCC"/>
                </a:solidFill>
                <a:effectLst/>
                <a:uLnTx/>
                <a:uFillTx/>
                <a:latin typeface="Arial" charset="0"/>
                <a:ea typeface="Arial" charset="0"/>
                <a:cs typeface="Arial" charset="0"/>
              </a:rPr>
              <a:t> States </a:t>
            </a:r>
            <a:r>
              <a:rPr kumimoji="0" lang="fr-FR" sz="1400" b="1" i="0" u="none" strike="noStrike" kern="1200" cap="none" spc="0" normalizeH="0" baseline="0" noProof="0" dirty="0">
                <a:ln>
                  <a:noFill/>
                </a:ln>
                <a:solidFill>
                  <a:srgbClr val="668BCC"/>
                </a:solidFill>
                <a:effectLst/>
                <a:uLnTx/>
                <a:uFillTx/>
                <a:latin typeface="Arial" charset="0"/>
                <a:ea typeface="Arial" charset="0"/>
                <a:cs typeface="Arial" charset="0"/>
              </a:rPr>
              <a:t>382</a:t>
            </a:r>
            <a:endParaRPr kumimoji="0" lang="fr-FR" sz="1400" b="0" i="0" u="none" strike="noStrike" kern="1200" cap="none" spc="0" normalizeH="0" baseline="0" noProof="0" dirty="0">
              <a:ln>
                <a:noFill/>
              </a:ln>
              <a:solidFill>
                <a:srgbClr val="668BCC"/>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68BCC"/>
                </a:solidFill>
                <a:effectLst/>
                <a:uLnTx/>
                <a:uFillTx/>
                <a:latin typeface="Arial" panose="020B0604020202020204"/>
                <a:ea typeface="+mn-ea"/>
                <a:cs typeface="+mn-cs"/>
              </a:rPr>
              <a:t>Croatia</a:t>
            </a:r>
            <a:r>
              <a:rPr kumimoji="0" lang="en-US" sz="900" b="0" i="0" u="none" strike="noStrike" kern="1200" cap="none" spc="0" normalizeH="0" baseline="0" noProof="0" dirty="0">
                <a:ln>
                  <a:noFill/>
                </a:ln>
                <a:solidFill>
                  <a:srgbClr val="668BCC"/>
                </a:solidFill>
                <a:effectLst/>
                <a:uLnTx/>
                <a:uFillTx/>
                <a:latin typeface="Arial" panose="020B0604020202020204"/>
                <a:ea typeface="+mn-ea"/>
                <a:cs typeface="+mn-cs"/>
              </a:rPr>
              <a:t> 38 –</a:t>
            </a:r>
            <a:r>
              <a:rPr kumimoji="0" lang="en-US" sz="900" b="1" i="0" u="none" strike="noStrike" kern="1200" cap="none" spc="0" normalizeH="0" baseline="0" noProof="0" dirty="0">
                <a:ln>
                  <a:noFill/>
                </a:ln>
                <a:solidFill>
                  <a:srgbClr val="668BCC"/>
                </a:solidFill>
                <a:effectLst/>
                <a:uLnTx/>
                <a:uFillTx/>
                <a:latin typeface="Arial" panose="020B0604020202020204"/>
                <a:ea typeface="+mn-ea"/>
                <a:cs typeface="+mn-cs"/>
              </a:rPr>
              <a:t> India </a:t>
            </a:r>
            <a:r>
              <a:rPr kumimoji="0" lang="en-US" sz="900" b="0" i="0" u="none" strike="noStrike" kern="1200" cap="none" spc="0" normalizeH="0" baseline="0" noProof="0" dirty="0">
                <a:ln>
                  <a:noFill/>
                </a:ln>
                <a:solidFill>
                  <a:srgbClr val="668BCC"/>
                </a:solidFill>
                <a:effectLst/>
                <a:uLnTx/>
                <a:uFillTx/>
                <a:latin typeface="Arial" panose="020B0604020202020204"/>
                <a:ea typeface="+mn-ea"/>
                <a:cs typeface="+mn-cs"/>
              </a:rPr>
              <a:t>132 –  </a:t>
            </a:r>
            <a:r>
              <a:rPr kumimoji="0" lang="en-US" sz="900" b="1" i="0" u="none" strike="noStrike" kern="1200" cap="none" spc="0" normalizeH="0" baseline="0" noProof="0" dirty="0">
                <a:ln>
                  <a:noFill/>
                </a:ln>
                <a:solidFill>
                  <a:srgbClr val="668BCC"/>
                </a:solidFill>
                <a:effectLst/>
                <a:uLnTx/>
                <a:uFillTx/>
                <a:latin typeface="Arial" panose="020B0604020202020204"/>
                <a:ea typeface="+mn-ea"/>
                <a:cs typeface="+mn-cs"/>
              </a:rPr>
              <a:t>Latvia </a:t>
            </a:r>
            <a:r>
              <a:rPr kumimoji="0" lang="en-US" sz="900" b="0" i="0" u="none" strike="noStrike" kern="1200" cap="none" spc="0" normalizeH="0" baseline="0" noProof="0" dirty="0">
                <a:ln>
                  <a:noFill/>
                </a:ln>
                <a:solidFill>
                  <a:srgbClr val="668BCC"/>
                </a:solidFill>
                <a:effectLst/>
                <a:uLnTx/>
                <a:uFillTx/>
                <a:latin typeface="Arial" panose="020B0604020202020204"/>
                <a:ea typeface="+mn-ea"/>
                <a:cs typeface="+mn-cs"/>
              </a:rPr>
              <a:t>16 – </a:t>
            </a:r>
            <a:r>
              <a:rPr kumimoji="0" lang="en-US" sz="900" b="1" i="0" u="none" strike="noStrike" kern="1200" cap="none" spc="0" normalizeH="0" baseline="0" noProof="0" dirty="0">
                <a:ln>
                  <a:noFill/>
                </a:ln>
                <a:solidFill>
                  <a:srgbClr val="668BCC"/>
                </a:solidFill>
                <a:effectLst/>
                <a:uLnTx/>
                <a:uFillTx/>
                <a:latin typeface="Arial" panose="020B0604020202020204"/>
                <a:ea typeface="+mn-ea"/>
                <a:cs typeface="+mn-cs"/>
              </a:rPr>
              <a:t>Lithuania </a:t>
            </a:r>
            <a:r>
              <a:rPr kumimoji="0" lang="en-US" sz="900" b="0" i="0" u="none" strike="noStrike" kern="1200" cap="none" spc="0" normalizeH="0" baseline="0" noProof="0" dirty="0">
                <a:ln>
                  <a:noFill/>
                </a:ln>
                <a:solidFill>
                  <a:srgbClr val="668BCC"/>
                </a:solidFill>
                <a:effectLst/>
                <a:uLnTx/>
                <a:uFillTx/>
                <a:latin typeface="Arial" panose="020B0604020202020204"/>
                <a:ea typeface="+mn-ea"/>
                <a:cs typeface="+mn-cs"/>
              </a:rPr>
              <a:t>14 – </a:t>
            </a:r>
            <a:r>
              <a:rPr kumimoji="0" lang="en-US" sz="900" b="1" i="0" u="none" strike="noStrike" kern="1200" cap="none" spc="0" normalizeH="0" baseline="0" noProof="0" dirty="0">
                <a:ln>
                  <a:noFill/>
                </a:ln>
                <a:solidFill>
                  <a:srgbClr val="668BCC"/>
                </a:solidFill>
                <a:effectLst/>
                <a:uLnTx/>
                <a:uFillTx/>
                <a:latin typeface="Arial" panose="020B0604020202020204"/>
                <a:ea typeface="+mn-ea"/>
                <a:cs typeface="+mn-cs"/>
              </a:rPr>
              <a:t>Pakistan </a:t>
            </a:r>
            <a:r>
              <a:rPr kumimoji="0" lang="en-US" sz="900" b="0" i="0" u="none" strike="noStrike" kern="1200" cap="none" spc="0" normalizeH="0" baseline="0" noProof="0" dirty="0">
                <a:ln>
                  <a:noFill/>
                </a:ln>
                <a:solidFill>
                  <a:srgbClr val="668BCC"/>
                </a:solidFill>
                <a:effectLst/>
                <a:uLnTx/>
                <a:uFillTx/>
                <a:latin typeface="Arial" panose="020B0604020202020204"/>
                <a:ea typeface="+mn-ea"/>
                <a:cs typeface="+mn-cs"/>
              </a:rPr>
              <a:t>35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err="1">
                <a:ln>
                  <a:noFill/>
                </a:ln>
                <a:solidFill>
                  <a:srgbClr val="668BCC"/>
                </a:solidFill>
                <a:effectLst/>
                <a:uLnTx/>
                <a:uFillTx/>
                <a:latin typeface="Arial" panose="020B0604020202020204"/>
                <a:ea typeface="+mn-ea"/>
                <a:cs typeface="+mn-cs"/>
              </a:rPr>
              <a:t>Türkiye</a:t>
            </a:r>
            <a:r>
              <a:rPr kumimoji="0" lang="en-US" sz="900" b="1" i="0" u="none" strike="noStrike" kern="1200" cap="none" spc="0" normalizeH="0" baseline="0" noProof="0" dirty="0">
                <a:ln>
                  <a:noFill/>
                </a:ln>
                <a:solidFill>
                  <a:srgbClr val="668BCC"/>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668BCC"/>
                </a:solidFill>
                <a:effectLst/>
                <a:uLnTx/>
                <a:uFillTx/>
                <a:latin typeface="Arial" panose="020B0604020202020204"/>
                <a:ea typeface="+mn-ea"/>
                <a:cs typeface="+mn-cs"/>
              </a:rPr>
              <a:t>122 –</a:t>
            </a:r>
            <a:r>
              <a:rPr kumimoji="0" lang="en-US" sz="900" b="1" i="0" u="none" strike="noStrike" kern="1200" cap="none" spc="0" normalizeH="0" baseline="0" noProof="0" dirty="0">
                <a:ln>
                  <a:noFill/>
                </a:ln>
                <a:solidFill>
                  <a:srgbClr val="668BCC"/>
                </a:solidFill>
                <a:effectLst/>
                <a:uLnTx/>
                <a:uFillTx/>
                <a:latin typeface="Arial" panose="020B0604020202020204"/>
                <a:ea typeface="+mn-ea"/>
                <a:cs typeface="+mn-cs"/>
              </a:rPr>
              <a:t> Ukraine</a:t>
            </a:r>
            <a:r>
              <a:rPr kumimoji="0" lang="en-US" sz="900" b="0" i="0" u="none" strike="noStrike" kern="1200" cap="none" spc="0" normalizeH="0" baseline="0" noProof="0" dirty="0">
                <a:ln>
                  <a:noFill/>
                </a:ln>
                <a:solidFill>
                  <a:srgbClr val="668BCC"/>
                </a:solidFill>
                <a:effectLst/>
                <a:uLnTx/>
                <a:uFillTx/>
                <a:latin typeface="Arial" panose="020B0604020202020204"/>
                <a:ea typeface="+mn-ea"/>
                <a:cs typeface="+mn-cs"/>
              </a:rPr>
              <a:t>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2F2F2F"/>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rgbClr val="0033A0">
                    <a:lumMod val="60000"/>
                    <a:lumOff val="40000"/>
                  </a:srgbClr>
                </a:solidFill>
                <a:effectLst/>
                <a:uLnTx/>
                <a:uFillTx/>
                <a:latin typeface="Arial" charset="0"/>
                <a:ea typeface="Arial" charset="0"/>
                <a:cs typeface="Arial" charset="0"/>
              </a:rPr>
              <a:t>Observers</a:t>
            </a:r>
            <a:r>
              <a:rPr kumimoji="0" lang="fr-FR" sz="1400" b="0"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rPr>
              <a:t> </a:t>
            </a:r>
            <a:r>
              <a:rPr kumimoji="0" lang="en-US" sz="1400" b="1"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2991</a:t>
            </a:r>
            <a:endParaRPr kumimoji="0" lang="en-US" sz="14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Japan </a:t>
            </a:r>
            <a:r>
              <a:rPr kumimoji="0" lang="en-US" sz="9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216 – </a:t>
            </a:r>
            <a:r>
              <a:rPr kumimoji="0" lang="en-US" sz="900" b="1"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Russia </a:t>
            </a:r>
            <a:r>
              <a:rPr kumimoji="0" lang="en-US" sz="9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(suspended) 873 – </a:t>
            </a:r>
            <a:r>
              <a:rPr kumimoji="0" lang="en-US" sz="900" b="1"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United States of America</a:t>
            </a:r>
            <a:r>
              <a:rPr kumimoji="0" lang="en-US" sz="9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 1902</a:t>
            </a:r>
          </a:p>
        </p:txBody>
      </p:sp>
      <p:sp>
        <p:nvSpPr>
          <p:cNvPr id="898" name="TextBox 897">
            <a:extLst>
              <a:ext uri="{FF2B5EF4-FFF2-40B4-BE49-F238E27FC236}">
                <a16:creationId xmlns:a16="http://schemas.microsoft.com/office/drawing/2014/main" id="{2808FD21-D4AB-F549-9A57-AA123844C767}"/>
              </a:ext>
            </a:extLst>
          </p:cNvPr>
          <p:cNvSpPr txBox="1"/>
          <p:nvPr/>
        </p:nvSpPr>
        <p:spPr>
          <a:xfrm>
            <a:off x="967215" y="1177032"/>
            <a:ext cx="111247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A0"/>
                </a:solidFill>
                <a:effectLst/>
                <a:uLnTx/>
                <a:uFillTx/>
                <a:latin typeface="Arial" panose="020B0604020202020204"/>
                <a:ea typeface="+mn-ea"/>
                <a:cs typeface="+mn-cs"/>
              </a:rPr>
              <a:t>Distribution of all CERN Users by the country of their home institutes as of 31 December 2022</a:t>
            </a:r>
          </a:p>
        </p:txBody>
      </p:sp>
      <p:sp>
        <p:nvSpPr>
          <p:cNvPr id="400" name="ZoneTexte 9">
            <a:extLst>
              <a:ext uri="{FF2B5EF4-FFF2-40B4-BE49-F238E27FC236}">
                <a16:creationId xmlns:a16="http://schemas.microsoft.com/office/drawing/2014/main" id="{0597B97A-0B05-5A47-9570-9CB78847FC96}"/>
              </a:ext>
            </a:extLst>
          </p:cNvPr>
          <p:cNvSpPr txBox="1"/>
          <p:nvPr/>
        </p:nvSpPr>
        <p:spPr bwMode="auto">
          <a:xfrm>
            <a:off x="695325" y="2252689"/>
            <a:ext cx="2716090" cy="1035903"/>
          </a:xfrm>
          <a:prstGeom prst="rect">
            <a:avLst/>
          </a:prstGeom>
          <a:solidFill>
            <a:schemeClr val="accent2"/>
          </a:solidFill>
        </p:spPr>
        <p:txBody>
          <a:bodyPr wrap="none" anchor="ctr" anchorCtr="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err="1">
                <a:ln>
                  <a:noFill/>
                </a:ln>
                <a:solidFill>
                  <a:srgbClr val="FFFFFF"/>
                </a:solidFill>
                <a:effectLst/>
                <a:uLnTx/>
                <a:uFillTx/>
                <a:latin typeface="Arial" charset="0"/>
                <a:ea typeface="+mn-ea"/>
                <a:cs typeface="+mn-cs"/>
              </a:rPr>
              <a:t>Geographical</a:t>
            </a:r>
            <a:r>
              <a:rPr kumimoji="0" lang="fr-CH" sz="1400" b="0" i="0" u="none" strike="noStrike" kern="1200" cap="none" spc="0" normalizeH="0" baseline="0" noProof="0" dirty="0">
                <a:ln>
                  <a:noFill/>
                </a:ln>
                <a:solidFill>
                  <a:srgbClr val="FFFFFF"/>
                </a:solidFill>
                <a:effectLst/>
                <a:uLnTx/>
                <a:uFillTx/>
                <a:latin typeface="Arial" charset="0"/>
                <a:ea typeface="+mn-ea"/>
                <a:cs typeface="+mn-cs"/>
              </a:rPr>
              <a:t> &amp; cultural </a:t>
            </a:r>
            <a:r>
              <a:rPr kumimoji="0" lang="fr-CH" sz="1400" b="0" i="0" u="none" strike="noStrike" kern="1200" cap="none" spc="0" normalizeH="0" baseline="0" noProof="0" dirty="0" err="1">
                <a:ln>
                  <a:noFill/>
                </a:ln>
                <a:solidFill>
                  <a:srgbClr val="FFFFFF"/>
                </a:solidFill>
                <a:effectLst/>
                <a:uLnTx/>
                <a:uFillTx/>
                <a:latin typeface="Arial" charset="0"/>
                <a:ea typeface="+mn-ea"/>
                <a:cs typeface="+mn-cs"/>
              </a:rPr>
              <a:t>diversity</a:t>
            </a:r>
            <a:endParaRPr kumimoji="0" lang="fr-CH" sz="14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err="1">
                <a:ln>
                  <a:noFill/>
                </a:ln>
                <a:solidFill>
                  <a:srgbClr val="FFFFFF"/>
                </a:solidFill>
                <a:effectLst/>
                <a:uLnTx/>
                <a:uFillTx/>
                <a:latin typeface="Arial" charset="0"/>
                <a:ea typeface="+mn-ea"/>
                <a:cs typeface="+mn-cs"/>
              </a:rPr>
              <a:t>Users</a:t>
            </a:r>
            <a:r>
              <a:rPr kumimoji="0" lang="fr-CH" sz="1400" b="1" i="0" u="none" strike="noStrike" kern="1200" cap="none" spc="0" normalizeH="0" baseline="0" noProof="0" dirty="0">
                <a:ln>
                  <a:noFill/>
                </a:ln>
                <a:solidFill>
                  <a:srgbClr val="FFFFFF"/>
                </a:solidFill>
                <a:effectLst/>
                <a:uLnTx/>
                <a:uFillTx/>
                <a:latin typeface="Arial" charset="0"/>
                <a:ea typeface="+mn-ea"/>
                <a:cs typeface="+mn-cs"/>
              </a:rPr>
              <a:t> </a:t>
            </a:r>
            <a:r>
              <a:rPr kumimoji="0" lang="fr-CH" sz="1400" b="0" i="0" u="none" strike="noStrike" kern="1200" cap="none" spc="0" normalizeH="0" baseline="0" noProof="0" dirty="0">
                <a:ln>
                  <a:noFill/>
                </a:ln>
                <a:solidFill>
                  <a:srgbClr val="FFFFFF"/>
                </a:solidFill>
                <a:effectLst/>
                <a:uLnTx/>
                <a:uFillTx/>
                <a:latin typeface="Arial" charset="0"/>
                <a:ea typeface="+mn-ea"/>
                <a:cs typeface="+mn-cs"/>
              </a:rPr>
              <a:t>of </a:t>
            </a:r>
            <a:r>
              <a:rPr kumimoji="0" lang="fr-CH" sz="1400" b="1" i="0" u="none" strike="noStrike" kern="1200" cap="none" spc="0" normalizeH="0" baseline="0" noProof="0" dirty="0">
                <a:ln>
                  <a:noFill/>
                </a:ln>
                <a:solidFill>
                  <a:srgbClr val="FFFFFF"/>
                </a:solidFill>
                <a:effectLst/>
                <a:uLnTx/>
                <a:uFillTx/>
                <a:latin typeface="Arial" charset="0"/>
                <a:ea typeface="+mn-ea"/>
                <a:cs typeface="+mn-cs"/>
              </a:rPr>
              <a:t>110</a:t>
            </a:r>
            <a:r>
              <a:rPr kumimoji="0" lang="fr-CH" sz="1400" b="0" i="0" u="none" strike="noStrike" kern="1200" cap="none" spc="0" normalizeH="0" baseline="0" noProof="0" dirty="0">
                <a:ln>
                  <a:noFill/>
                </a:ln>
                <a:solidFill>
                  <a:srgbClr val="FFFFFF"/>
                </a:solidFill>
                <a:effectLst/>
                <a:uLnTx/>
                <a:uFillTx/>
                <a:latin typeface="Arial" charset="0"/>
                <a:ea typeface="+mn-ea"/>
                <a:cs typeface="+mn-cs"/>
              </a:rPr>
              <a:t> </a:t>
            </a:r>
            <a:r>
              <a:rPr kumimoji="0" lang="fr-CH" sz="1400" b="1" i="0" u="none" strike="noStrike" kern="1200" cap="none" spc="0" normalizeH="0" baseline="0" noProof="0" dirty="0" err="1">
                <a:ln>
                  <a:noFill/>
                </a:ln>
                <a:solidFill>
                  <a:srgbClr val="FFFFFF"/>
                </a:solidFill>
                <a:effectLst/>
                <a:uLnTx/>
                <a:uFillTx/>
                <a:latin typeface="Arial" charset="0"/>
                <a:ea typeface="+mn-ea"/>
                <a:cs typeface="+mn-cs"/>
              </a:rPr>
              <a:t>nationalities</a:t>
            </a:r>
            <a:endParaRPr kumimoji="0" lang="fr-CH" sz="14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charset="0"/>
                <a:ea typeface="+mn-ea"/>
                <a:cs typeface="+mn-cs"/>
              </a:rPr>
              <a:t>19.4</a:t>
            </a:r>
            <a:r>
              <a:rPr kumimoji="0" lang="fr-CH" sz="1400" b="1" i="0" u="none" strike="noStrike" kern="1200" cap="none" spc="0" normalizeH="0" baseline="0" noProof="0" dirty="0">
                <a:ln>
                  <a:noFill/>
                </a:ln>
                <a:solidFill>
                  <a:srgbClr val="FFFFFF"/>
                </a:solidFill>
                <a:effectLst/>
                <a:uLnTx/>
                <a:uFillTx/>
                <a:latin typeface="Arial" charset="0"/>
                <a:ea typeface="+mn-ea"/>
                <a:cs typeface="+mn-cs"/>
              </a:rPr>
              <a:t>% </a:t>
            </a:r>
            <a:r>
              <a:rPr kumimoji="0" lang="fr-CH" sz="1400" b="1" i="0" u="none" strike="noStrike" kern="1200" cap="none" spc="0" normalizeH="0" baseline="0" noProof="0" dirty="0" err="1">
                <a:ln>
                  <a:noFill/>
                </a:ln>
                <a:solidFill>
                  <a:srgbClr val="FFFFFF"/>
                </a:solidFill>
                <a:effectLst/>
                <a:uLnTx/>
                <a:uFillTx/>
                <a:latin typeface="Arial" charset="0"/>
                <a:ea typeface="+mn-ea"/>
                <a:cs typeface="+mn-cs"/>
              </a:rPr>
              <a:t>women</a:t>
            </a:r>
            <a:endParaRPr kumimoji="0" lang="fr-CH" sz="1400" b="0" i="0" u="none" strike="noStrike" kern="1200" cap="none" spc="0" normalizeH="0" baseline="0" noProof="0" dirty="0">
              <a:ln>
                <a:noFill/>
              </a:ln>
              <a:solidFill>
                <a:srgbClr val="FFFFFF"/>
              </a:solidFill>
              <a:effectLst/>
              <a:uLnTx/>
              <a:uFillTx/>
              <a:latin typeface="Arial" charset="0"/>
              <a:ea typeface="+mn-ea"/>
              <a:cs typeface="+mn-cs"/>
            </a:endParaRPr>
          </a:p>
        </p:txBody>
      </p:sp>
      <p:grpSp>
        <p:nvGrpSpPr>
          <p:cNvPr id="901" name="Group 900">
            <a:extLst>
              <a:ext uri="{FF2B5EF4-FFF2-40B4-BE49-F238E27FC236}">
                <a16:creationId xmlns:a16="http://schemas.microsoft.com/office/drawing/2014/main" id="{D0BD652F-5CF1-1842-A97F-108B17992596}"/>
              </a:ext>
            </a:extLst>
          </p:cNvPr>
          <p:cNvGrpSpPr/>
          <p:nvPr/>
        </p:nvGrpSpPr>
        <p:grpSpPr>
          <a:xfrm>
            <a:off x="905973" y="1917679"/>
            <a:ext cx="2142382" cy="306464"/>
            <a:chOff x="905973" y="1917679"/>
            <a:chExt cx="2142382" cy="306464"/>
          </a:xfrm>
        </p:grpSpPr>
        <p:pic>
          <p:nvPicPr>
            <p:cNvPr id="401" name="Picture 400">
              <a:extLst>
                <a:ext uri="{FF2B5EF4-FFF2-40B4-BE49-F238E27FC236}">
                  <a16:creationId xmlns:a16="http://schemas.microsoft.com/office/drawing/2014/main" id="{B2EF796C-66BC-1846-AC2A-3FDD83078453}"/>
                </a:ext>
              </a:extLst>
            </p:cNvPr>
            <p:cNvPicPr>
              <a:picLocks noChangeAspect="1"/>
            </p:cNvPicPr>
            <p:nvPr/>
          </p:nvPicPr>
          <p:blipFill>
            <a:blip r:embed="rId3"/>
            <a:stretch>
              <a:fillRect/>
            </a:stretch>
          </p:blipFill>
          <p:spPr>
            <a:xfrm>
              <a:off x="905973" y="1917679"/>
              <a:ext cx="1050150" cy="306464"/>
            </a:xfrm>
            <a:prstGeom prst="rect">
              <a:avLst/>
            </a:prstGeom>
          </p:spPr>
        </p:pic>
        <p:pic>
          <p:nvPicPr>
            <p:cNvPr id="402" name="Picture 401">
              <a:extLst>
                <a:ext uri="{FF2B5EF4-FFF2-40B4-BE49-F238E27FC236}">
                  <a16:creationId xmlns:a16="http://schemas.microsoft.com/office/drawing/2014/main" id="{5270F467-8D62-CE44-ACED-53D942C2B08E}"/>
                </a:ext>
              </a:extLst>
            </p:cNvPr>
            <p:cNvPicPr>
              <a:picLocks noChangeAspect="1"/>
            </p:cNvPicPr>
            <p:nvPr/>
          </p:nvPicPr>
          <p:blipFill>
            <a:blip r:embed="rId3"/>
            <a:stretch>
              <a:fillRect/>
            </a:stretch>
          </p:blipFill>
          <p:spPr>
            <a:xfrm>
              <a:off x="1998205" y="1917679"/>
              <a:ext cx="1050150" cy="306464"/>
            </a:xfrm>
            <a:prstGeom prst="rect">
              <a:avLst/>
            </a:prstGeom>
          </p:spPr>
        </p:pic>
      </p:grpSp>
      <p:pic>
        <p:nvPicPr>
          <p:cNvPr id="17" name="Picture 16">
            <a:extLst>
              <a:ext uri="{FF2B5EF4-FFF2-40B4-BE49-F238E27FC236}">
                <a16:creationId xmlns:a16="http://schemas.microsoft.com/office/drawing/2014/main" id="{16780E5E-4BEA-D043-8F44-8F3D3C1EDEDD}"/>
              </a:ext>
            </a:extLst>
          </p:cNvPr>
          <p:cNvPicPr>
            <a:picLocks noChangeAspect="1"/>
          </p:cNvPicPr>
          <p:nvPr/>
        </p:nvPicPr>
        <p:blipFill>
          <a:blip r:embed="rId4"/>
          <a:stretch>
            <a:fillRect/>
          </a:stretch>
        </p:blipFill>
        <p:spPr>
          <a:xfrm>
            <a:off x="5459321" y="1857531"/>
            <a:ext cx="5613400" cy="3581400"/>
          </a:xfrm>
          <a:prstGeom prst="rect">
            <a:avLst/>
          </a:prstGeom>
        </p:spPr>
      </p:pic>
    </p:spTree>
    <p:extLst>
      <p:ext uri="{BB962C8B-B14F-4D97-AF65-F5344CB8AC3E}">
        <p14:creationId xmlns:p14="http://schemas.microsoft.com/office/powerpoint/2010/main" val="427320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0E65-5EF4-A245-83F9-C1E3BF191DC5}"/>
              </a:ext>
            </a:extLst>
          </p:cNvPr>
          <p:cNvSpPr>
            <a:spLocks noGrp="1"/>
          </p:cNvSpPr>
          <p:nvPr>
            <p:ph type="title"/>
          </p:nvPr>
        </p:nvSpPr>
        <p:spPr/>
        <p:txBody>
          <a:bodyPr/>
          <a:lstStyle/>
          <a:p>
            <a:r>
              <a:rPr lang="en-CH" b="1" dirty="0">
                <a:solidFill>
                  <a:schemeClr val="accent6">
                    <a:lumMod val="50000"/>
                  </a:schemeClr>
                </a:solidFill>
              </a:rPr>
              <a:t>The Example of the LHC and HL-LHC</a:t>
            </a:r>
          </a:p>
        </p:txBody>
      </p:sp>
      <p:sp>
        <p:nvSpPr>
          <p:cNvPr id="3" name="Content Placeholder 2">
            <a:extLst>
              <a:ext uri="{FF2B5EF4-FFF2-40B4-BE49-F238E27FC236}">
                <a16:creationId xmlns:a16="http://schemas.microsoft.com/office/drawing/2014/main" id="{A284D19D-B226-624E-8F7E-E8ADBE8CEEC8}"/>
              </a:ext>
            </a:extLst>
          </p:cNvPr>
          <p:cNvSpPr>
            <a:spLocks noGrp="1"/>
          </p:cNvSpPr>
          <p:nvPr>
            <p:ph idx="1"/>
          </p:nvPr>
        </p:nvSpPr>
        <p:spPr>
          <a:xfrm>
            <a:off x="838199" y="1690688"/>
            <a:ext cx="10701760" cy="4953180"/>
          </a:xfrm>
        </p:spPr>
        <p:txBody>
          <a:bodyPr>
            <a:normAutofit fontScale="25000" lnSpcReduction="20000"/>
          </a:bodyPr>
          <a:lstStyle/>
          <a:p>
            <a:r>
              <a:rPr lang="en-GB" sz="11200" dirty="0"/>
              <a:t>Successful realisation of the LHC is testament to the strong and consistent support CERN received from its </a:t>
            </a:r>
            <a:r>
              <a:rPr lang="en-GB" sz="11200" b="1" dirty="0">
                <a:solidFill>
                  <a:srgbClr val="C00000"/>
                </a:solidFill>
              </a:rPr>
              <a:t>Member States &amp; Associate Member States</a:t>
            </a:r>
            <a:r>
              <a:rPr lang="en-GB" sz="11200" dirty="0">
                <a:solidFill>
                  <a:srgbClr val="C00000"/>
                </a:solidFill>
              </a:rPr>
              <a:t>. </a:t>
            </a:r>
          </a:p>
          <a:p>
            <a:pPr lvl="1"/>
            <a:r>
              <a:rPr lang="en-GB" sz="11200" dirty="0"/>
              <a:t>CERN Council required significant support from </a:t>
            </a:r>
            <a:r>
              <a:rPr lang="en-GB" sz="11200" b="1" dirty="0">
                <a:solidFill>
                  <a:srgbClr val="C00000"/>
                </a:solidFill>
              </a:rPr>
              <a:t>Non-Member States, including the Observer States,</a:t>
            </a:r>
            <a:r>
              <a:rPr lang="en-GB" sz="11200" b="1" dirty="0"/>
              <a:t> </a:t>
            </a:r>
            <a:r>
              <a:rPr lang="en-GB" sz="11200" dirty="0"/>
              <a:t>before giving final approval to the LHC. </a:t>
            </a:r>
          </a:p>
          <a:p>
            <a:r>
              <a:rPr lang="en-GB" sz="11200" dirty="0"/>
              <a:t>Construction of any future front-line accelerator is likely to be an even more </a:t>
            </a:r>
            <a:r>
              <a:rPr lang="en-GB" sz="11200" b="1" dirty="0">
                <a:solidFill>
                  <a:srgbClr val="C00000"/>
                </a:solidFill>
              </a:rPr>
              <a:t>global project</a:t>
            </a:r>
            <a:r>
              <a:rPr lang="en-GB" sz="11200" b="1" dirty="0"/>
              <a:t> </a:t>
            </a:r>
            <a:r>
              <a:rPr lang="en-GB" sz="11200" dirty="0"/>
              <a:t>for </a:t>
            </a:r>
            <a:r>
              <a:rPr lang="en-GB" sz="11200" b="1" dirty="0">
                <a:solidFill>
                  <a:srgbClr val="C00000"/>
                </a:solidFill>
              </a:rPr>
              <a:t>scientific, technical and financial reasons</a:t>
            </a:r>
            <a:r>
              <a:rPr lang="en-GB" sz="11200" dirty="0"/>
              <a:t>. </a:t>
            </a:r>
          </a:p>
          <a:p>
            <a:pPr>
              <a:buClr>
                <a:schemeClr val="tx1"/>
              </a:buClr>
            </a:pPr>
            <a:r>
              <a:rPr lang="en-GB" sz="11200" b="1" dirty="0">
                <a:solidFill>
                  <a:srgbClr val="C00000"/>
                </a:solidFill>
              </a:rPr>
              <a:t>Siting future accelerator at CERN </a:t>
            </a:r>
            <a:r>
              <a:rPr lang="en-GB" sz="11200" dirty="0"/>
              <a:t>would build on the </a:t>
            </a:r>
            <a:r>
              <a:rPr lang="en-GB" sz="11200" b="1" dirty="0">
                <a:solidFill>
                  <a:srgbClr val="C00000"/>
                </a:solidFill>
              </a:rPr>
              <a:t>scientific, technical, diplomatic and personal relations</a:t>
            </a:r>
            <a:r>
              <a:rPr lang="en-GB" sz="11200" b="1" dirty="0"/>
              <a:t> </a:t>
            </a:r>
            <a:r>
              <a:rPr lang="en-GB" sz="11200" dirty="0"/>
              <a:t>established during the construction and operation of the LHC &amp; HL-LHC and its experiments.</a:t>
            </a:r>
          </a:p>
          <a:p>
            <a:r>
              <a:rPr lang="en-GB" sz="11200" dirty="0"/>
              <a:t>CERN’s </a:t>
            </a:r>
            <a:r>
              <a:rPr lang="en-GB" sz="11200" b="1" dirty="0">
                <a:solidFill>
                  <a:srgbClr val="C00000"/>
                </a:solidFill>
              </a:rPr>
              <a:t>international relations </a:t>
            </a:r>
            <a:r>
              <a:rPr lang="en-GB" sz="11200" dirty="0"/>
              <a:t>with States continue to grow, reflecting </a:t>
            </a:r>
            <a:r>
              <a:rPr lang="en-GB" sz="11200" b="1" dirty="0">
                <a:solidFill>
                  <a:srgbClr val="C00000"/>
                </a:solidFill>
              </a:rPr>
              <a:t>increased globalisation</a:t>
            </a:r>
            <a:r>
              <a:rPr lang="en-GB" sz="11200" b="1" dirty="0"/>
              <a:t> </a:t>
            </a:r>
            <a:r>
              <a:rPr lang="en-GB" sz="11200" dirty="0"/>
              <a:t>and the </a:t>
            </a:r>
            <a:r>
              <a:rPr lang="en-GB" sz="11200" b="1" dirty="0">
                <a:solidFill>
                  <a:srgbClr val="C00000"/>
                </a:solidFill>
              </a:rPr>
              <a:t>uniqueness of CERN’s experimental programme</a:t>
            </a:r>
            <a:r>
              <a:rPr lang="en-GB" sz="11200" dirty="0"/>
              <a:t>, centred on the LHC &amp; HL-LHC. </a:t>
            </a:r>
          </a:p>
          <a:p>
            <a:pPr marL="0" indent="0">
              <a:buNone/>
            </a:pPr>
            <a:endParaRPr lang="en-GB" dirty="0"/>
          </a:p>
          <a:p>
            <a:endParaRPr lang="en-CH" dirty="0"/>
          </a:p>
        </p:txBody>
      </p:sp>
      <p:sp>
        <p:nvSpPr>
          <p:cNvPr id="4" name="Slide Number Placeholder 3">
            <a:extLst>
              <a:ext uri="{FF2B5EF4-FFF2-40B4-BE49-F238E27FC236}">
                <a16:creationId xmlns:a16="http://schemas.microsoft.com/office/drawing/2014/main" id="{22CA21FF-EEA3-A545-A3F2-CE82EDBD2C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EDF0-CD77-624F-83C4-34D41631A30F}"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89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42">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4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4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4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50">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52">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4852E1-DD17-4A49-BB0B-DC5806536FC5}"/>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dirty="0">
                <a:solidFill>
                  <a:srgbClr val="FFFF00"/>
                </a:solidFill>
                <a:latin typeface="+mj-lt"/>
                <a:ea typeface="+mj-ea"/>
                <a:cs typeface="+mj-cs"/>
              </a:rPr>
              <a:t>FCC </a:t>
            </a:r>
            <a:r>
              <a:rPr lang="en-US" sz="4800" dirty="0">
                <a:solidFill>
                  <a:srgbClr val="FFFF00"/>
                </a:solidFill>
              </a:rPr>
              <a:t>Global Collaboration Working Group (FGC)</a:t>
            </a:r>
            <a:endParaRPr lang="en-US" sz="4800" kern="1200" dirty="0">
              <a:solidFill>
                <a:srgbClr val="FFFF00"/>
              </a:solidFill>
              <a:latin typeface="+mj-lt"/>
              <a:ea typeface="+mj-ea"/>
              <a:cs typeface="+mj-cs"/>
            </a:endParaRPr>
          </a:p>
        </p:txBody>
      </p:sp>
      <p:sp>
        <p:nvSpPr>
          <p:cNvPr id="57" name="Rectangle 5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BC4D3DE-E77F-EF4E-BBD1-CCEC1A4AA4A0}"/>
              </a:ext>
            </a:extLst>
          </p:cNvPr>
          <p:cNvSpPr>
            <a:spLocks noGrp="1"/>
          </p:cNvSpPr>
          <p:nvPr>
            <p:ph type="body" idx="1"/>
          </p:nvPr>
        </p:nvSpPr>
        <p:spPr>
          <a:xfrm>
            <a:off x="4285397" y="4960961"/>
            <a:ext cx="7055893" cy="1078054"/>
          </a:xfrm>
        </p:spPr>
        <p:txBody>
          <a:bodyPr vert="horz" lIns="91440" tIns="45720" rIns="91440" bIns="45720" rtlCol="0">
            <a:normAutofit/>
          </a:bodyPr>
          <a:lstStyle/>
          <a:p>
            <a:endParaRPr lang="en-US" sz="2400" kern="120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49FB12DB-A041-844D-953E-A4FE1572B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EDF0-CD77-624F-83C4-34D41631A30F}"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99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59AA-DFEA-0540-B2DA-3124E0E5BF15}"/>
              </a:ext>
            </a:extLst>
          </p:cNvPr>
          <p:cNvSpPr>
            <a:spLocks noGrp="1"/>
          </p:cNvSpPr>
          <p:nvPr>
            <p:ph type="title"/>
          </p:nvPr>
        </p:nvSpPr>
        <p:spPr>
          <a:xfrm>
            <a:off x="838200" y="-92074"/>
            <a:ext cx="10515600" cy="1325563"/>
          </a:xfrm>
        </p:spPr>
        <p:txBody>
          <a:bodyPr>
            <a:normAutofit/>
          </a:bodyPr>
          <a:lstStyle/>
          <a:p>
            <a:pPr algn="ctr"/>
            <a:r>
              <a:rPr lang="en-CH" sz="3600" b="1" dirty="0">
                <a:solidFill>
                  <a:schemeClr val="accent6">
                    <a:lumMod val="50000"/>
                  </a:schemeClr>
                </a:solidFill>
              </a:rPr>
              <a:t>The FCC Approach to Global Collaboration</a:t>
            </a:r>
          </a:p>
        </p:txBody>
      </p:sp>
      <p:sp>
        <p:nvSpPr>
          <p:cNvPr id="3" name="Content Placeholder 2">
            <a:extLst>
              <a:ext uri="{FF2B5EF4-FFF2-40B4-BE49-F238E27FC236}">
                <a16:creationId xmlns:a16="http://schemas.microsoft.com/office/drawing/2014/main" id="{51DEE687-2994-7F44-8FF7-A1F65AFA36DD}"/>
              </a:ext>
            </a:extLst>
          </p:cNvPr>
          <p:cNvSpPr>
            <a:spLocks noGrp="1"/>
          </p:cNvSpPr>
          <p:nvPr>
            <p:ph idx="1"/>
          </p:nvPr>
        </p:nvSpPr>
        <p:spPr>
          <a:xfrm>
            <a:off x="838199" y="1179810"/>
            <a:ext cx="11173691" cy="5919264"/>
          </a:xfrm>
        </p:spPr>
        <p:txBody>
          <a:bodyPr>
            <a:normAutofit/>
          </a:bodyPr>
          <a:lstStyle/>
          <a:p>
            <a:r>
              <a:rPr lang="en-US" sz="2400" dirty="0"/>
              <a:t>FCC Collaboration being formed through a </a:t>
            </a:r>
            <a:r>
              <a:rPr lang="en-US" sz="2400" b="1" dirty="0">
                <a:solidFill>
                  <a:srgbClr val="C00000"/>
                </a:solidFill>
              </a:rPr>
              <a:t>global, two-way and integrative process</a:t>
            </a:r>
            <a:r>
              <a:rPr lang="en-US" sz="2400" dirty="0"/>
              <a:t>, while being </a:t>
            </a:r>
            <a:r>
              <a:rPr lang="en-US" sz="2400" b="1" dirty="0">
                <a:solidFill>
                  <a:srgbClr val="C00000"/>
                </a:solidFill>
              </a:rPr>
              <a:t>geographically balanced</a:t>
            </a:r>
            <a:r>
              <a:rPr lang="en-US" sz="2400" b="1" dirty="0"/>
              <a:t> </a:t>
            </a:r>
            <a:r>
              <a:rPr lang="en-US" sz="2400" dirty="0"/>
              <a:t>and </a:t>
            </a:r>
            <a:r>
              <a:rPr lang="en-US" sz="2400" b="1" dirty="0">
                <a:solidFill>
                  <a:srgbClr val="C00000"/>
                </a:solidFill>
              </a:rPr>
              <a:t>topically complementary</a:t>
            </a:r>
            <a:r>
              <a:rPr lang="en-US" sz="2400" dirty="0">
                <a:solidFill>
                  <a:srgbClr val="C00000"/>
                </a:solidFill>
              </a:rPr>
              <a:t>. </a:t>
            </a:r>
          </a:p>
          <a:p>
            <a:endParaRPr lang="en-US" sz="2400" dirty="0">
              <a:solidFill>
                <a:srgbClr val="C00000"/>
              </a:solidFill>
            </a:endParaRPr>
          </a:p>
          <a:p>
            <a:r>
              <a:rPr lang="en-US" sz="2400" dirty="0"/>
              <a:t>Open to </a:t>
            </a:r>
            <a:r>
              <a:rPr lang="en-US" sz="2400" b="1" dirty="0">
                <a:solidFill>
                  <a:srgbClr val="C00000"/>
                </a:solidFill>
              </a:rPr>
              <a:t>areas beyond conventional accelerator R&amp;D </a:t>
            </a:r>
            <a:r>
              <a:rPr lang="en-US" sz="2400" dirty="0"/>
              <a:t>(</a:t>
            </a:r>
            <a:r>
              <a:rPr lang="en-US" sz="2400" u="sng" dirty="0"/>
              <a:t>environment &amp; sustainability</a:t>
            </a:r>
            <a:r>
              <a:rPr lang="en-US" sz="2400" dirty="0"/>
              <a:t>; </a:t>
            </a:r>
            <a:r>
              <a:rPr lang="en-US" sz="2400" u="sng" dirty="0"/>
              <a:t>education &amp; training</a:t>
            </a:r>
            <a:r>
              <a:rPr lang="en-US" sz="2400" dirty="0"/>
              <a:t>; </a:t>
            </a:r>
            <a:r>
              <a:rPr lang="en-US" sz="2400" u="sng" dirty="0"/>
              <a:t>knowledge transfer to society</a:t>
            </a:r>
            <a:r>
              <a:rPr lang="en-US" sz="2400" dirty="0"/>
              <a:t>; &amp; </a:t>
            </a:r>
            <a:r>
              <a:rPr lang="en-US" sz="2400" u="sng" dirty="0"/>
              <a:t>public engagement</a:t>
            </a:r>
            <a:r>
              <a:rPr lang="en-US" sz="2400" dirty="0"/>
              <a:t>) and in areas that are </a:t>
            </a:r>
            <a:r>
              <a:rPr lang="en-US" sz="2400" b="1" dirty="0">
                <a:solidFill>
                  <a:srgbClr val="C00000"/>
                </a:solidFill>
              </a:rPr>
              <a:t>non-core activities </a:t>
            </a:r>
            <a:r>
              <a:rPr lang="en-US" sz="2400" dirty="0"/>
              <a:t>for CERN (e.g. </a:t>
            </a:r>
            <a:r>
              <a:rPr lang="en-US" sz="2400" u="sng" dirty="0"/>
              <a:t>geology</a:t>
            </a:r>
            <a:r>
              <a:rPr lang="en-US" sz="2400" dirty="0"/>
              <a:t>, </a:t>
            </a:r>
            <a:r>
              <a:rPr lang="en-US" sz="2400" u="sng" dirty="0"/>
              <a:t>geodesy</a:t>
            </a:r>
            <a:r>
              <a:rPr lang="en-US" sz="2400" dirty="0"/>
              <a:t>, </a:t>
            </a:r>
            <a:r>
              <a:rPr lang="en-US" sz="2400" u="sng" dirty="0"/>
              <a:t>logistics</a:t>
            </a:r>
            <a:r>
              <a:rPr lang="en-US" sz="2400" dirty="0"/>
              <a:t> &amp; </a:t>
            </a:r>
            <a:r>
              <a:rPr lang="en-US" sz="2400" u="sng" dirty="0"/>
              <a:t>materials science</a:t>
            </a:r>
            <a:r>
              <a:rPr lang="en-US" sz="2400" dirty="0"/>
              <a:t>).</a:t>
            </a:r>
          </a:p>
          <a:p>
            <a:endParaRPr lang="en-US" sz="2400" dirty="0"/>
          </a:p>
          <a:p>
            <a:r>
              <a:rPr lang="en-US" sz="2400" dirty="0"/>
              <a:t>Prepare foundations for </a:t>
            </a:r>
            <a:r>
              <a:rPr lang="en-US" sz="2400" b="1" dirty="0">
                <a:solidFill>
                  <a:srgbClr val="C00000"/>
                </a:solidFill>
              </a:rPr>
              <a:t>industrial R&amp;D </a:t>
            </a:r>
            <a:r>
              <a:rPr lang="en-US" sz="2400" dirty="0"/>
              <a:t>and contributions via national laboratories, institutes and universities.</a:t>
            </a:r>
          </a:p>
          <a:p>
            <a:endParaRPr lang="en-CH" sz="2400" dirty="0"/>
          </a:p>
          <a:p>
            <a:r>
              <a:rPr lang="en-CH" sz="2400" dirty="0"/>
              <a:t>CERN is engaging in </a:t>
            </a:r>
            <a:r>
              <a:rPr lang="en-CH" sz="2400" b="1" dirty="0">
                <a:solidFill>
                  <a:srgbClr val="C00000"/>
                </a:solidFill>
              </a:rPr>
              <a:t>discussions </a:t>
            </a:r>
            <a:r>
              <a:rPr lang="en-US" sz="2400" b="1" dirty="0">
                <a:solidFill>
                  <a:srgbClr val="C00000"/>
                </a:solidFill>
              </a:rPr>
              <a:t>with</a:t>
            </a:r>
            <a:r>
              <a:rPr lang="en-CH" sz="2400" b="1" dirty="0">
                <a:solidFill>
                  <a:srgbClr val="C00000"/>
                </a:solidFill>
              </a:rPr>
              <a:t> potential major partners </a:t>
            </a:r>
            <a:r>
              <a:rPr lang="en-CH" sz="2400" dirty="0"/>
              <a:t>as part of the FCC Feasibility Study for such a global project being hosted at CERN. </a:t>
            </a:r>
          </a:p>
          <a:p>
            <a:endParaRPr lang="en-CH" sz="2400" dirty="0"/>
          </a:p>
        </p:txBody>
      </p:sp>
      <p:sp>
        <p:nvSpPr>
          <p:cNvPr id="4" name="Slide Number Placeholder 3">
            <a:extLst>
              <a:ext uri="{FF2B5EF4-FFF2-40B4-BE49-F238E27FC236}">
                <a16:creationId xmlns:a16="http://schemas.microsoft.com/office/drawing/2014/main" id="{8AD10ACE-39A4-7C44-8C70-3424BF290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EDF0-CD77-624F-83C4-34D41631A30F}"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45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0EF7-3035-0D41-B977-D5DC6CEFD4E8}"/>
              </a:ext>
            </a:extLst>
          </p:cNvPr>
          <p:cNvSpPr>
            <a:spLocks noGrp="1"/>
          </p:cNvSpPr>
          <p:nvPr>
            <p:ph type="title"/>
          </p:nvPr>
        </p:nvSpPr>
        <p:spPr>
          <a:xfrm>
            <a:off x="960190" y="136525"/>
            <a:ext cx="10515600" cy="1325563"/>
          </a:xfrm>
        </p:spPr>
        <p:txBody>
          <a:bodyPr>
            <a:normAutofit/>
          </a:bodyPr>
          <a:lstStyle/>
          <a:p>
            <a:pPr algn="ctr"/>
            <a:r>
              <a:rPr lang="en-US" sz="3600" b="1" dirty="0">
                <a:solidFill>
                  <a:schemeClr val="accent6">
                    <a:lumMod val="50000"/>
                  </a:schemeClr>
                </a:solidFill>
              </a:rPr>
              <a:t>Mandate of FCC Global Collaboration </a:t>
            </a:r>
            <a:br>
              <a:rPr lang="en-US" sz="3600" b="1" dirty="0">
                <a:solidFill>
                  <a:schemeClr val="accent6">
                    <a:lumMod val="50000"/>
                  </a:schemeClr>
                </a:solidFill>
              </a:rPr>
            </a:br>
            <a:r>
              <a:rPr lang="en-US" sz="3600" b="1" dirty="0">
                <a:solidFill>
                  <a:schemeClr val="accent6">
                    <a:lumMod val="50000"/>
                  </a:schemeClr>
                </a:solidFill>
              </a:rPr>
              <a:t>Working Group (FGC)</a:t>
            </a:r>
            <a:endParaRPr lang="en-CH" sz="3600" dirty="0">
              <a:solidFill>
                <a:schemeClr val="accent6">
                  <a:lumMod val="50000"/>
                </a:schemeClr>
              </a:solidFill>
            </a:endParaRPr>
          </a:p>
        </p:txBody>
      </p:sp>
      <p:sp>
        <p:nvSpPr>
          <p:cNvPr id="3" name="Content Placeholder 2">
            <a:extLst>
              <a:ext uri="{FF2B5EF4-FFF2-40B4-BE49-F238E27FC236}">
                <a16:creationId xmlns:a16="http://schemas.microsoft.com/office/drawing/2014/main" id="{19950104-9744-794A-A7C0-301869673F44}"/>
              </a:ext>
            </a:extLst>
          </p:cNvPr>
          <p:cNvSpPr>
            <a:spLocks noGrp="1"/>
          </p:cNvSpPr>
          <p:nvPr>
            <p:ph idx="1"/>
          </p:nvPr>
        </p:nvSpPr>
        <p:spPr>
          <a:xfrm>
            <a:off x="170213" y="1569293"/>
            <a:ext cx="11851574" cy="5046381"/>
          </a:xfrm>
        </p:spPr>
        <p:txBody>
          <a:bodyPr>
            <a:normAutofit/>
          </a:bodyPr>
          <a:lstStyle/>
          <a:p>
            <a:pPr lvl="0"/>
            <a:r>
              <a:rPr lang="en-US" sz="2600" dirty="0"/>
              <a:t>E</a:t>
            </a:r>
            <a:r>
              <a:rPr lang="en-CH" sz="2600" dirty="0"/>
              <a:t>ngage with </a:t>
            </a:r>
            <a:r>
              <a:rPr lang="en-US" sz="2600" dirty="0"/>
              <a:t>the participants - </a:t>
            </a:r>
            <a:r>
              <a:rPr lang="en-CH" sz="2600" b="1" dirty="0">
                <a:solidFill>
                  <a:srgbClr val="C00000"/>
                </a:solidFill>
              </a:rPr>
              <a:t>national laboratories, institutes and universities </a:t>
            </a:r>
            <a:r>
              <a:rPr lang="en-US" sz="2600" dirty="0"/>
              <a:t>as well as </a:t>
            </a:r>
            <a:r>
              <a:rPr lang="en-US" sz="2600" b="1" dirty="0">
                <a:solidFill>
                  <a:srgbClr val="C00000"/>
                </a:solidFill>
              </a:rPr>
              <a:t>industry</a:t>
            </a:r>
            <a:r>
              <a:rPr lang="en-US" sz="2600" dirty="0"/>
              <a:t> </a:t>
            </a:r>
            <a:r>
              <a:rPr lang="en-CH" sz="2600" dirty="0"/>
              <a:t>in the </a:t>
            </a:r>
            <a:r>
              <a:rPr lang="en-US" sz="2600" dirty="0"/>
              <a:t>MS, </a:t>
            </a:r>
            <a:r>
              <a:rPr lang="en-CH" sz="2600" dirty="0"/>
              <a:t>AMS and NMS </a:t>
            </a:r>
            <a:r>
              <a:rPr lang="en-US" sz="2600" dirty="0"/>
              <a:t>- to carry out the following mandate:</a:t>
            </a:r>
          </a:p>
          <a:p>
            <a:pPr lvl="0"/>
            <a:endParaRPr lang="en-US" sz="2600" dirty="0"/>
          </a:p>
          <a:p>
            <a:pPr lvl="1"/>
            <a:r>
              <a:rPr lang="en-US" sz="2200" dirty="0"/>
              <a:t>E</a:t>
            </a:r>
            <a:r>
              <a:rPr lang="en-CH" sz="2200" dirty="0"/>
              <a:t>ncourage </a:t>
            </a:r>
            <a:r>
              <a:rPr lang="en-US" sz="2200" dirty="0"/>
              <a:t>an </a:t>
            </a:r>
            <a:r>
              <a:rPr lang="en-CH" sz="2200" b="1" dirty="0">
                <a:solidFill>
                  <a:srgbClr val="C00000"/>
                </a:solidFill>
              </a:rPr>
              <a:t>expanded membership</a:t>
            </a:r>
            <a:r>
              <a:rPr lang="en-CH" sz="2200" dirty="0"/>
              <a:t>. </a:t>
            </a:r>
          </a:p>
          <a:p>
            <a:pPr lvl="1"/>
            <a:r>
              <a:rPr lang="en-US" sz="2200" dirty="0"/>
              <a:t>E</a:t>
            </a:r>
            <a:r>
              <a:rPr lang="en-CH" sz="2200" dirty="0"/>
              <a:t>xplore </a:t>
            </a:r>
            <a:r>
              <a:rPr lang="en-CH" sz="2200" b="1" dirty="0">
                <a:solidFill>
                  <a:srgbClr val="C00000"/>
                </a:solidFill>
              </a:rPr>
              <a:t>opportunities </a:t>
            </a:r>
            <a:r>
              <a:rPr lang="en-CH" sz="2200" dirty="0"/>
              <a:t>for </a:t>
            </a:r>
            <a:r>
              <a:rPr lang="en-US" sz="2200" dirty="0"/>
              <a:t>future prospective participants.</a:t>
            </a:r>
            <a:endParaRPr lang="en-CH" sz="2200" dirty="0"/>
          </a:p>
          <a:p>
            <a:pPr lvl="1"/>
            <a:r>
              <a:rPr lang="en-US" sz="2200" dirty="0"/>
              <a:t>Support new participants </a:t>
            </a:r>
            <a:r>
              <a:rPr lang="fr-CH" sz="2200" dirty="0"/>
              <a:t>in </a:t>
            </a:r>
            <a:r>
              <a:rPr lang="fr-CH" sz="2200" b="1" dirty="0">
                <a:solidFill>
                  <a:srgbClr val="C00000"/>
                </a:solidFill>
              </a:rPr>
              <a:t>application </a:t>
            </a:r>
            <a:r>
              <a:rPr lang="fr-CH" sz="2200" b="1" dirty="0" err="1">
                <a:solidFill>
                  <a:srgbClr val="C00000"/>
                </a:solidFill>
              </a:rPr>
              <a:t>process</a:t>
            </a:r>
            <a:r>
              <a:rPr lang="fr-CH" sz="2200" dirty="0"/>
              <a:t>.</a:t>
            </a:r>
            <a:endParaRPr lang="en-CH" sz="2200" dirty="0"/>
          </a:p>
          <a:p>
            <a:pPr lvl="1"/>
            <a:r>
              <a:rPr lang="en-CH" sz="2200" dirty="0"/>
              <a:t>Assist the new </a:t>
            </a:r>
            <a:r>
              <a:rPr lang="en-US" sz="2200" dirty="0"/>
              <a:t>participants</a:t>
            </a:r>
            <a:r>
              <a:rPr lang="en-CH" sz="2200" dirty="0"/>
              <a:t> in defining </a:t>
            </a:r>
            <a:r>
              <a:rPr lang="en-CH" sz="2200" b="1" dirty="0">
                <a:solidFill>
                  <a:srgbClr val="C00000"/>
                </a:solidFill>
              </a:rPr>
              <a:t>areas of collaboration</a:t>
            </a:r>
            <a:r>
              <a:rPr lang="en-CH" sz="2200" dirty="0"/>
              <a:t>.</a:t>
            </a:r>
          </a:p>
          <a:p>
            <a:pPr lvl="1"/>
            <a:r>
              <a:rPr lang="en-CH" sz="2200" dirty="0"/>
              <a:t>Conclude relevant </a:t>
            </a:r>
            <a:r>
              <a:rPr lang="en-CH" sz="2200" b="1" dirty="0">
                <a:solidFill>
                  <a:srgbClr val="C00000"/>
                </a:solidFill>
              </a:rPr>
              <a:t>agreements</a:t>
            </a:r>
            <a:r>
              <a:rPr lang="en-CH" sz="2200" dirty="0"/>
              <a:t>. </a:t>
            </a:r>
          </a:p>
          <a:p>
            <a:pPr lvl="1"/>
            <a:r>
              <a:rPr lang="en-US" sz="2200" dirty="0"/>
              <a:t>Facilitate the </a:t>
            </a:r>
            <a:r>
              <a:rPr lang="en-US" sz="2200" b="1" dirty="0">
                <a:solidFill>
                  <a:srgbClr val="C00000"/>
                </a:solidFill>
              </a:rPr>
              <a:t>integration </a:t>
            </a:r>
            <a:r>
              <a:rPr lang="en-US" sz="2200" dirty="0"/>
              <a:t>process.</a:t>
            </a:r>
            <a:endParaRPr lang="en-CH" sz="2200" dirty="0"/>
          </a:p>
          <a:p>
            <a:pPr lvl="1"/>
            <a:r>
              <a:rPr lang="en-US" sz="2200" dirty="0"/>
              <a:t>Facilitate interest in </a:t>
            </a:r>
            <a:r>
              <a:rPr lang="en-US" sz="2200" b="1" dirty="0">
                <a:solidFill>
                  <a:srgbClr val="C00000"/>
                </a:solidFill>
              </a:rPr>
              <a:t>CERN non-core areas </a:t>
            </a:r>
            <a:r>
              <a:rPr lang="en-US" sz="2200" dirty="0"/>
              <a:t>- geology, geodesy, logistics, materials science.</a:t>
            </a:r>
            <a:endParaRPr lang="en-CH" sz="2200" dirty="0"/>
          </a:p>
          <a:p>
            <a:pPr lvl="1"/>
            <a:r>
              <a:rPr lang="en-US" sz="2200" dirty="0"/>
              <a:t>Prepare the foundations for R&amp;D and contributions by </a:t>
            </a:r>
            <a:r>
              <a:rPr lang="en-US" sz="2200" b="1" dirty="0">
                <a:solidFill>
                  <a:srgbClr val="C00000"/>
                </a:solidFill>
              </a:rPr>
              <a:t>industry.</a:t>
            </a:r>
            <a:r>
              <a:rPr lang="en-US" sz="2200" dirty="0"/>
              <a:t> </a:t>
            </a:r>
          </a:p>
          <a:p>
            <a:pPr lvl="1"/>
            <a:r>
              <a:rPr lang="en-US" sz="2200" dirty="0"/>
              <a:t>Liaise with </a:t>
            </a:r>
            <a:r>
              <a:rPr lang="en-US" sz="2200" b="1" dirty="0">
                <a:solidFill>
                  <a:srgbClr val="C00000"/>
                </a:solidFill>
              </a:rPr>
              <a:t>national contact persons </a:t>
            </a:r>
            <a:r>
              <a:rPr lang="en-US" sz="2200" dirty="0"/>
              <a:t>and </a:t>
            </a:r>
            <a:r>
              <a:rPr lang="en-US" sz="2200" b="1" dirty="0">
                <a:solidFill>
                  <a:srgbClr val="C00000"/>
                </a:solidFill>
              </a:rPr>
              <a:t>forums</a:t>
            </a:r>
            <a:r>
              <a:rPr lang="en-US" sz="2200" dirty="0"/>
              <a:t>.</a:t>
            </a:r>
            <a:endParaRPr lang="en-CH" sz="2200" dirty="0"/>
          </a:p>
          <a:p>
            <a:pPr lvl="0"/>
            <a:endParaRPr lang="en-CH" dirty="0"/>
          </a:p>
          <a:p>
            <a:endParaRPr lang="en-CH" dirty="0"/>
          </a:p>
        </p:txBody>
      </p:sp>
      <p:sp>
        <p:nvSpPr>
          <p:cNvPr id="4" name="Slide Number Placeholder 3">
            <a:extLst>
              <a:ext uri="{FF2B5EF4-FFF2-40B4-BE49-F238E27FC236}">
                <a16:creationId xmlns:a16="http://schemas.microsoft.com/office/drawing/2014/main" id="{B0BF1D9D-99A2-0241-90F3-45D7C1888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EDF0-CD77-624F-83C4-34D41631A30F}"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H"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54D18B05-EAE5-2355-48E2-85C1AD3804CB}"/>
              </a:ext>
            </a:extLst>
          </p:cNvPr>
          <p:cNvSpPr txBox="1"/>
          <p:nvPr/>
        </p:nvSpPr>
        <p:spPr>
          <a:xfrm>
            <a:off x="2482769" y="6432247"/>
            <a:ext cx="7470443" cy="400110"/>
          </a:xfrm>
          <a:prstGeom prst="rect">
            <a:avLst/>
          </a:prstGeom>
          <a:solidFill>
            <a:schemeClr val="bg1"/>
          </a:solidFill>
        </p:spPr>
        <p:txBody>
          <a:bodyPr wrap="none" rtlCol="0">
            <a:spAutoFit/>
          </a:bodyPr>
          <a:lstStyle/>
          <a:p>
            <a:pPr defTabSz="1097280"/>
            <a:r>
              <a:rPr lang="fr-FR" sz="1620" dirty="0">
                <a:solidFill>
                  <a:srgbClr val="7030A0"/>
                </a:solidFill>
                <a:latin typeface="Calibri"/>
              </a:rPr>
              <a:t>           </a:t>
            </a:r>
            <a:r>
              <a:rPr lang="en-CH" sz="2000" dirty="0">
                <a:solidFill>
                  <a:srgbClr val="7030A0"/>
                </a:solidFill>
                <a:latin typeface="Calibri"/>
              </a:rPr>
              <a:t>Convened by E</a:t>
            </a:r>
            <a:r>
              <a:rPr lang="en-US" sz="2000" dirty="0" err="1">
                <a:solidFill>
                  <a:srgbClr val="7030A0"/>
                </a:solidFill>
                <a:latin typeface="Calibri"/>
              </a:rPr>
              <a:t>mmanuel</a:t>
            </a:r>
            <a:r>
              <a:rPr lang="en-CH" sz="2000" dirty="0">
                <a:solidFill>
                  <a:srgbClr val="7030A0"/>
                </a:solidFill>
                <a:latin typeface="Calibri"/>
              </a:rPr>
              <a:t> Tsesmelis (CERN </a:t>
            </a:r>
            <a:r>
              <a:rPr lang="fr-FR" sz="2000" dirty="0">
                <a:solidFill>
                  <a:srgbClr val="7030A0"/>
                </a:solidFill>
                <a:latin typeface="Calibri"/>
              </a:rPr>
              <a:t>International Relations</a:t>
            </a:r>
            <a:r>
              <a:rPr lang="en-CH" sz="2000" dirty="0">
                <a:solidFill>
                  <a:srgbClr val="7030A0"/>
                </a:solidFill>
                <a:latin typeface="Calibri"/>
              </a:rPr>
              <a:t>)</a:t>
            </a:r>
          </a:p>
        </p:txBody>
      </p:sp>
    </p:spTree>
    <p:extLst>
      <p:ext uri="{BB962C8B-B14F-4D97-AF65-F5344CB8AC3E}">
        <p14:creationId xmlns:p14="http://schemas.microsoft.com/office/powerpoint/2010/main" val="169884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6">
            <a:extLst>
              <a:ext uri="{FF2B5EF4-FFF2-40B4-BE49-F238E27FC236}">
                <a16:creationId xmlns:a16="http://schemas.microsoft.com/office/drawing/2014/main" id="{EEE120BE-3B1A-CE8B-5427-7506B2B4213F}"/>
              </a:ext>
            </a:extLst>
          </p:cNvPr>
          <p:cNvPicPr>
            <a:picLocks noChangeAspect="1"/>
          </p:cNvPicPr>
          <p:nvPr/>
        </p:nvPicPr>
        <p:blipFill rotWithShape="1">
          <a:blip r:embed="rId2"/>
          <a:srcRect t="7782" b="26122"/>
          <a:stretch/>
        </p:blipFill>
        <p:spPr>
          <a:xfrm>
            <a:off x="-16213" y="540069"/>
            <a:ext cx="12201097" cy="6320163"/>
          </a:xfrm>
          <a:prstGeom prst="rect">
            <a:avLst/>
          </a:prstGeom>
          <a:ln>
            <a:solidFill>
              <a:srgbClr val="FF0000"/>
            </a:solidFill>
          </a:ln>
        </p:spPr>
      </p:pic>
      <p:sp>
        <p:nvSpPr>
          <p:cNvPr id="36" name="Rounded Rectangle 8">
            <a:extLst>
              <a:ext uri="{FF2B5EF4-FFF2-40B4-BE49-F238E27FC236}">
                <a16:creationId xmlns:a16="http://schemas.microsoft.com/office/drawing/2014/main" id="{88A86CD9-9F81-584C-9AFB-9824F18CCAB3}"/>
              </a:ext>
            </a:extLst>
          </p:cNvPr>
          <p:cNvSpPr/>
          <p:nvPr/>
        </p:nvSpPr>
        <p:spPr>
          <a:xfrm>
            <a:off x="1856074" y="4051920"/>
            <a:ext cx="1440000" cy="1440000"/>
          </a:xfrm>
          <a:prstGeom prst="roundRect">
            <a:avLst>
              <a:gd name="adj" fmla="val 4512"/>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32</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Companies</a:t>
            </a:r>
          </a:p>
        </p:txBody>
      </p:sp>
      <p:sp>
        <p:nvSpPr>
          <p:cNvPr id="37" name="Rounded Rectangle 9">
            <a:extLst>
              <a:ext uri="{FF2B5EF4-FFF2-40B4-BE49-F238E27FC236}">
                <a16:creationId xmlns:a16="http://schemas.microsoft.com/office/drawing/2014/main" id="{A17CA0EB-1B64-5273-861F-7DFF2B3D69DC}"/>
              </a:ext>
            </a:extLst>
          </p:cNvPr>
          <p:cNvSpPr/>
          <p:nvPr/>
        </p:nvSpPr>
        <p:spPr>
          <a:xfrm>
            <a:off x="5024347" y="4051920"/>
            <a:ext cx="1440000" cy="1440000"/>
          </a:xfrm>
          <a:prstGeom prst="roundRect">
            <a:avLst>
              <a:gd name="adj" fmla="val 4512"/>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34</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Countries</a:t>
            </a:r>
          </a:p>
        </p:txBody>
      </p:sp>
      <p:sp>
        <p:nvSpPr>
          <p:cNvPr id="38" name="Rounded Rectangle 10">
            <a:extLst>
              <a:ext uri="{FF2B5EF4-FFF2-40B4-BE49-F238E27FC236}">
                <a16:creationId xmlns:a16="http://schemas.microsoft.com/office/drawing/2014/main" id="{04EDC67D-5544-87EE-D830-584D572D109F}"/>
              </a:ext>
            </a:extLst>
          </p:cNvPr>
          <p:cNvSpPr/>
          <p:nvPr/>
        </p:nvSpPr>
        <p:spPr>
          <a:xfrm>
            <a:off x="190247" y="4051920"/>
            <a:ext cx="1495977" cy="1440000"/>
          </a:xfrm>
          <a:prstGeom prst="roundRect">
            <a:avLst>
              <a:gd name="adj" fmla="val 4512"/>
            </a:avLst>
          </a:prstGeom>
          <a:solidFill>
            <a:srgbClr val="FF85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a:ea typeface="+mn-ea"/>
                <a:cs typeface="+mn-cs"/>
              </a:rPr>
              <a:t>150</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Institutes</a:t>
            </a:r>
          </a:p>
        </p:txBody>
      </p:sp>
      <p:grpSp>
        <p:nvGrpSpPr>
          <p:cNvPr id="39" name="Group 38">
            <a:extLst>
              <a:ext uri="{FF2B5EF4-FFF2-40B4-BE49-F238E27FC236}">
                <a16:creationId xmlns:a16="http://schemas.microsoft.com/office/drawing/2014/main" id="{971185BF-1292-E158-6A00-13E479E847F8}"/>
              </a:ext>
            </a:extLst>
          </p:cNvPr>
          <p:cNvGrpSpPr/>
          <p:nvPr/>
        </p:nvGrpSpPr>
        <p:grpSpPr>
          <a:xfrm>
            <a:off x="8042257" y="4051920"/>
            <a:ext cx="1446586" cy="1441608"/>
            <a:chOff x="5729374" y="5011728"/>
            <a:chExt cx="1446586" cy="1441608"/>
          </a:xfrm>
        </p:grpSpPr>
        <p:pic>
          <p:nvPicPr>
            <p:cNvPr id="40" name="Picture 39">
              <a:extLst>
                <a:ext uri="{FF2B5EF4-FFF2-40B4-BE49-F238E27FC236}">
                  <a16:creationId xmlns:a16="http://schemas.microsoft.com/office/drawing/2014/main" id="{3FC0304F-8746-276C-40AC-55938E40CC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9374" y="5027801"/>
              <a:ext cx="1440001" cy="1425535"/>
            </a:xfrm>
            <a:prstGeom prst="roundRect">
              <a:avLst>
                <a:gd name="adj" fmla="val 3715"/>
              </a:avLst>
            </a:prstGeom>
          </p:spPr>
        </p:pic>
        <p:sp>
          <p:nvSpPr>
            <p:cNvPr id="41" name="Rounded Rectangle 12">
              <a:extLst>
                <a:ext uri="{FF2B5EF4-FFF2-40B4-BE49-F238E27FC236}">
                  <a16:creationId xmlns:a16="http://schemas.microsoft.com/office/drawing/2014/main" id="{89226594-A513-51BE-31A1-271EC40FE562}"/>
                </a:ext>
              </a:extLst>
            </p:cNvPr>
            <p:cNvSpPr/>
            <p:nvPr/>
          </p:nvSpPr>
          <p:spPr>
            <a:xfrm>
              <a:off x="5735960" y="5011728"/>
              <a:ext cx="1440000" cy="1440000"/>
            </a:xfrm>
            <a:prstGeom prst="roundRect">
              <a:avLst>
                <a:gd name="adj" fmla="val 4512"/>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EC</a:t>
              </a:r>
              <a:r>
                <a:rPr kumimoji="0" lang="en-US" sz="6000" b="0" i="0" u="none" strike="noStrike" kern="1200" cap="none" spc="0" normalizeH="0" baseline="0" noProof="0" dirty="0">
                  <a:ln>
                    <a:noFill/>
                  </a:ln>
                  <a:solidFill>
                    <a:srgbClr val="FFFFFF"/>
                  </a:solidFill>
                  <a:effectLst/>
                  <a:uLnTx/>
                  <a:uFillTx/>
                  <a:latin typeface="Arial"/>
                  <a:ea typeface="+mn-ea"/>
                  <a:cs typeface="+mn-cs"/>
                </a:rPr>
                <a:t>  </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H2020</a:t>
              </a:r>
            </a:p>
          </p:txBody>
        </p:sp>
      </p:grpSp>
      <p:sp>
        <p:nvSpPr>
          <p:cNvPr id="42" name="Oval 41">
            <a:extLst>
              <a:ext uri="{FF2B5EF4-FFF2-40B4-BE49-F238E27FC236}">
                <a16:creationId xmlns:a16="http://schemas.microsoft.com/office/drawing/2014/main" id="{9F0E0788-254F-E96B-49F3-7859FA68AE20}"/>
              </a:ext>
            </a:extLst>
          </p:cNvPr>
          <p:cNvSpPr/>
          <p:nvPr/>
        </p:nvSpPr>
        <p:spPr>
          <a:xfrm>
            <a:off x="10944371" y="572911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val 42">
            <a:extLst>
              <a:ext uri="{FF2B5EF4-FFF2-40B4-BE49-F238E27FC236}">
                <a16:creationId xmlns:a16="http://schemas.microsoft.com/office/drawing/2014/main" id="{6B7301E6-AB7D-2B0D-A31C-BC412E68D69E}"/>
              </a:ext>
            </a:extLst>
          </p:cNvPr>
          <p:cNvSpPr/>
          <p:nvPr/>
        </p:nvSpPr>
        <p:spPr>
          <a:xfrm>
            <a:off x="2648083" y="2827784"/>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BFC60EEB-104B-BAC7-D86C-50CC410E2CC5}"/>
              </a:ext>
            </a:extLst>
          </p:cNvPr>
          <p:cNvSpPr/>
          <p:nvPr/>
        </p:nvSpPr>
        <p:spPr>
          <a:xfrm>
            <a:off x="3080131" y="3784898"/>
            <a:ext cx="144016" cy="1230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Oval 44">
            <a:extLst>
              <a:ext uri="{FF2B5EF4-FFF2-40B4-BE49-F238E27FC236}">
                <a16:creationId xmlns:a16="http://schemas.microsoft.com/office/drawing/2014/main" id="{DD02F381-BB8B-7D2D-3B62-E8D59979A536}"/>
              </a:ext>
            </a:extLst>
          </p:cNvPr>
          <p:cNvSpPr/>
          <p:nvPr/>
        </p:nvSpPr>
        <p:spPr>
          <a:xfrm>
            <a:off x="8500826" y="3389586"/>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4A9AE4D3-BB95-1CAF-8428-DB153C3A48F7}"/>
              </a:ext>
            </a:extLst>
          </p:cNvPr>
          <p:cNvSpPr/>
          <p:nvPr/>
        </p:nvSpPr>
        <p:spPr>
          <a:xfrm rot="4287791">
            <a:off x="9517523" y="4013833"/>
            <a:ext cx="105103" cy="10510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16" name="Rectangle 15">
            <a:extLst>
              <a:ext uri="{FF2B5EF4-FFF2-40B4-BE49-F238E27FC236}">
                <a16:creationId xmlns:a16="http://schemas.microsoft.com/office/drawing/2014/main" id="{C0965F5C-4C44-D473-381F-DF96F4227C76}"/>
              </a:ext>
            </a:extLst>
          </p:cNvPr>
          <p:cNvSpPr/>
          <p:nvPr/>
        </p:nvSpPr>
        <p:spPr>
          <a:xfrm>
            <a:off x="688753" y="902911"/>
            <a:ext cx="10980988" cy="1255728"/>
          </a:xfrm>
          <a:prstGeom prst="rect">
            <a:avLst/>
          </a:prstGeom>
        </p:spPr>
        <p:txBody>
          <a:bodyPr wrap="square">
            <a:spAutoFit/>
          </a:bodyPr>
          <a:lstStyle/>
          <a:p>
            <a:pPr defTabSz="822960">
              <a:defRPr/>
            </a:pPr>
            <a:r>
              <a:rPr lang="en-GB" sz="2520" b="1" dirty="0">
                <a:solidFill>
                  <a:srgbClr val="FFFFFF"/>
                </a:solidFill>
                <a:latin typeface="Arial"/>
              </a:rPr>
              <a:t>Increasing international collaboration as a prerequisite for success:</a:t>
            </a:r>
            <a:br>
              <a:rPr lang="en-GB" sz="2520" b="1" dirty="0">
                <a:solidFill>
                  <a:srgbClr val="FFFFFF"/>
                </a:solidFill>
                <a:latin typeface="Arial"/>
              </a:rPr>
            </a:br>
            <a:r>
              <a:rPr lang="en-GB" sz="2520" b="1" dirty="0">
                <a:solidFill>
                  <a:srgbClr val="FFFFFF"/>
                </a:solidFill>
                <a:latin typeface="Arial"/>
                <a:sym typeface="Wingdings" panose="05000000000000000000" pitchFamily="2" charset="2"/>
              </a:rPr>
              <a:t></a:t>
            </a:r>
            <a:r>
              <a:rPr lang="en-GB" sz="2520" dirty="0">
                <a:solidFill>
                  <a:srgbClr val="FFFFFF"/>
                </a:solidFill>
                <a:latin typeface="Arial"/>
              </a:rPr>
              <a:t>links with science, research &amp; development and </a:t>
            </a:r>
            <a:r>
              <a:rPr lang="en-GB" sz="2520" b="1" dirty="0">
                <a:solidFill>
                  <a:srgbClr val="FFFFFF"/>
                </a:solidFill>
                <a:latin typeface="Arial"/>
              </a:rPr>
              <a:t>high-tech industry </a:t>
            </a:r>
            <a:r>
              <a:rPr lang="en-GB" sz="2520" dirty="0">
                <a:solidFill>
                  <a:srgbClr val="FFFFFF"/>
                </a:solidFill>
                <a:latin typeface="Arial"/>
              </a:rPr>
              <a:t>will be essential to further advance and prepare the implementation of FCC</a:t>
            </a:r>
            <a:endParaRPr lang="en-US" sz="2520" dirty="0">
              <a:solidFill>
                <a:srgbClr val="FFFFFF"/>
              </a:solidFill>
              <a:latin typeface="Arial"/>
            </a:endParaRPr>
          </a:p>
        </p:txBody>
      </p:sp>
      <p:sp>
        <p:nvSpPr>
          <p:cNvPr id="17" name="TextBox 16">
            <a:extLst>
              <a:ext uri="{FF2B5EF4-FFF2-40B4-BE49-F238E27FC236}">
                <a16:creationId xmlns:a16="http://schemas.microsoft.com/office/drawing/2014/main" id="{253599F7-8DF8-E21A-A5C7-55593675A52A}"/>
              </a:ext>
            </a:extLst>
          </p:cNvPr>
          <p:cNvSpPr txBox="1"/>
          <p:nvPr/>
        </p:nvSpPr>
        <p:spPr>
          <a:xfrm>
            <a:off x="923738" y="5777346"/>
            <a:ext cx="10106076" cy="1089529"/>
          </a:xfrm>
          <a:prstGeom prst="rect">
            <a:avLst/>
          </a:prstGeom>
          <a:noFill/>
        </p:spPr>
        <p:txBody>
          <a:bodyPr wrap="square" rtlCol="0">
            <a:spAutoFit/>
          </a:bodyPr>
          <a:lstStyle/>
          <a:p>
            <a:pPr defTabSz="822960">
              <a:defRPr/>
            </a:pPr>
            <a:r>
              <a:rPr lang="en-CH" sz="2160" dirty="0">
                <a:solidFill>
                  <a:prstClr val="white"/>
                </a:solidFill>
                <a:latin typeface="Arial"/>
              </a:rPr>
              <a:t>FCC Feasibility Study: </a:t>
            </a:r>
            <a:r>
              <a:rPr lang="fr-FR" sz="2160" dirty="0">
                <a:solidFill>
                  <a:prstClr val="white"/>
                </a:solidFill>
                <a:latin typeface="Arial"/>
              </a:rPr>
              <a:t>Aim </a:t>
            </a:r>
            <a:r>
              <a:rPr lang="fr-FR" sz="2160" dirty="0" err="1">
                <a:solidFill>
                  <a:prstClr val="white"/>
                </a:solidFill>
                <a:latin typeface="Arial"/>
              </a:rPr>
              <a:t>is</a:t>
            </a:r>
            <a:r>
              <a:rPr lang="fr-FR" sz="2160" dirty="0">
                <a:solidFill>
                  <a:prstClr val="white"/>
                </a:solidFill>
                <a:latin typeface="Arial"/>
              </a:rPr>
              <a:t> to </a:t>
            </a:r>
            <a:r>
              <a:rPr lang="fr-FR" sz="2160" dirty="0" err="1">
                <a:solidFill>
                  <a:prstClr val="white"/>
                </a:solidFill>
                <a:latin typeface="Arial"/>
              </a:rPr>
              <a:t>increase</a:t>
            </a:r>
            <a:r>
              <a:rPr lang="fr-FR" sz="2160" dirty="0">
                <a:solidFill>
                  <a:prstClr val="white"/>
                </a:solidFill>
                <a:latin typeface="Arial"/>
              </a:rPr>
              <a:t> </a:t>
            </a:r>
            <a:r>
              <a:rPr lang="fr-FR" sz="2160" dirty="0" err="1">
                <a:solidFill>
                  <a:prstClr val="white"/>
                </a:solidFill>
                <a:latin typeface="Arial"/>
              </a:rPr>
              <a:t>further</a:t>
            </a:r>
            <a:r>
              <a:rPr lang="fr-FR" sz="2160" dirty="0">
                <a:solidFill>
                  <a:prstClr val="white"/>
                </a:solidFill>
                <a:latin typeface="Arial"/>
              </a:rPr>
              <a:t> the collaboration, on all aspects,</a:t>
            </a:r>
          </a:p>
          <a:p>
            <a:pPr defTabSz="822960">
              <a:defRPr/>
            </a:pPr>
            <a:r>
              <a:rPr lang="fr-FR" sz="2160" dirty="0">
                <a:solidFill>
                  <a:prstClr val="white"/>
                </a:solidFill>
                <a:latin typeface="Arial"/>
              </a:rPr>
              <a:t>       in </a:t>
            </a:r>
            <a:r>
              <a:rPr lang="fr-FR" sz="2160" dirty="0" err="1">
                <a:solidFill>
                  <a:prstClr val="white"/>
                </a:solidFill>
                <a:latin typeface="Arial"/>
              </a:rPr>
              <a:t>particular</a:t>
            </a:r>
            <a:r>
              <a:rPr lang="fr-FR" sz="2160" dirty="0">
                <a:solidFill>
                  <a:prstClr val="white"/>
                </a:solidFill>
                <a:latin typeface="Arial"/>
              </a:rPr>
              <a:t>, on Accelerator and </a:t>
            </a:r>
            <a:r>
              <a:rPr lang="fr-FR" sz="2160" dirty="0" err="1">
                <a:solidFill>
                  <a:prstClr val="white"/>
                </a:solidFill>
                <a:latin typeface="Arial"/>
              </a:rPr>
              <a:t>Particle</a:t>
            </a:r>
            <a:r>
              <a:rPr lang="fr-FR" sz="2160" dirty="0">
                <a:solidFill>
                  <a:prstClr val="white"/>
                </a:solidFill>
                <a:latin typeface="Arial"/>
              </a:rPr>
              <a:t>/</a:t>
            </a:r>
            <a:r>
              <a:rPr lang="fr-FR" sz="2160" dirty="0" err="1">
                <a:solidFill>
                  <a:prstClr val="white"/>
                </a:solidFill>
                <a:latin typeface="Arial"/>
              </a:rPr>
              <a:t>Experiments</a:t>
            </a:r>
            <a:r>
              <a:rPr lang="fr-FR" sz="2160" dirty="0">
                <a:solidFill>
                  <a:prstClr val="white"/>
                </a:solidFill>
                <a:latin typeface="Arial"/>
              </a:rPr>
              <a:t>/Detectors (PED). </a:t>
            </a:r>
          </a:p>
          <a:p>
            <a:pPr defTabSz="822960">
              <a:defRPr/>
            </a:pPr>
            <a:r>
              <a:rPr lang="fr-FR" sz="2160" dirty="0">
                <a:solidFill>
                  <a:prstClr val="white"/>
                </a:solidFill>
                <a:latin typeface="Arial"/>
              </a:rPr>
              <a:t>			</a:t>
            </a:r>
            <a:endParaRPr lang="fr-FR" sz="2160" b="1" dirty="0">
              <a:solidFill>
                <a:srgbClr val="FFFF00"/>
              </a:solidFill>
              <a:latin typeface="Arial"/>
            </a:endParaRPr>
          </a:p>
        </p:txBody>
      </p:sp>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r>
              <a:rPr lang="fr-CH" dirty="0"/>
              <a:t>   </a:t>
            </a:r>
            <a:r>
              <a:rPr lang="en-US" dirty="0"/>
              <a:t>Status of FCC Global Collaboration</a:t>
            </a:r>
            <a:endParaRPr lang="en-CH" sz="3200" dirty="0">
              <a:latin typeface="Calibri"/>
            </a:endParaRPr>
          </a:p>
        </p:txBody>
      </p:sp>
    </p:spTree>
    <p:extLst>
      <p:ext uri="{BB962C8B-B14F-4D97-AF65-F5344CB8AC3E}">
        <p14:creationId xmlns:p14="http://schemas.microsoft.com/office/powerpoint/2010/main" val="1193951431"/>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ERN_Corporate">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E0AEF679-98C1-AB42-B5BE-2ED16A1D638D}"/>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5.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5">
              <a:lumMod val="75000"/>
            </a:scheme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6.xml><?xml version="1.0" encoding="utf-8"?>
<a:theme xmlns:a="http://schemas.openxmlformats.org/drawingml/2006/main" name="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7.xml><?xml version="1.0" encoding="utf-8"?>
<a:theme xmlns:a="http://schemas.openxmlformats.org/drawingml/2006/main" name="2_Collaboration">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4904FA80-2E56-9C4B-87CA-1D42BF3744A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21888</TotalTime>
  <Words>2022</Words>
  <Application>Microsoft Macintosh PowerPoint</Application>
  <PresentationFormat>Widescreen</PresentationFormat>
  <Paragraphs>204</Paragraphs>
  <Slides>19</Slides>
  <Notes>3</Notes>
  <HiddenSlides>0</HiddenSlides>
  <MMClips>1</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19</vt:i4>
      </vt:variant>
    </vt:vector>
  </HeadingPairs>
  <TitlesOfParts>
    <vt:vector size="34" baseType="lpstr">
      <vt:lpstr>Arial</vt:lpstr>
      <vt:lpstr>Bradley Hand</vt:lpstr>
      <vt:lpstr>Calibri</vt:lpstr>
      <vt:lpstr>Calibri Light</vt:lpstr>
      <vt:lpstr>3_Office Theme</vt:lpstr>
      <vt:lpstr>Content Slides - Deep Blue</vt:lpstr>
      <vt:lpstr>Custom Design</vt:lpstr>
      <vt:lpstr>1_Content Slides - Deep Blue</vt:lpstr>
      <vt:lpstr>2_Content Slides - Deep Blue</vt:lpstr>
      <vt:lpstr>3_Content Slides - Deep Blue</vt:lpstr>
      <vt:lpstr>2_Collaboration</vt:lpstr>
      <vt:lpstr>Office Theme</vt:lpstr>
      <vt:lpstr>1_Office Theme</vt:lpstr>
      <vt:lpstr>CERN_Corporate</vt:lpstr>
      <vt:lpstr>2_Office Theme</vt:lpstr>
      <vt:lpstr>PowerPoint Presentation</vt:lpstr>
      <vt:lpstr>CERN International Collaboration</vt:lpstr>
      <vt:lpstr>Science for Peace CERN was founded in 1954 with 12 European Member States</vt:lpstr>
      <vt:lpstr>A laboratory for people around the world</vt:lpstr>
      <vt:lpstr>The Example of the LHC and HL-LHC</vt:lpstr>
      <vt:lpstr>FCC Global Collaboration Working Group (FGC)</vt:lpstr>
      <vt:lpstr>The FCC Approach to Global Collaboration</vt:lpstr>
      <vt:lpstr>Mandate of FCC Global Collaboration  Working Group (FGC)</vt:lpstr>
      <vt:lpstr>PowerPoint Presentation</vt:lpstr>
      <vt:lpstr>FCC Collaboration Continues to Grow 32 institutes admitted by the International Collaboration Board (6 June 2023)</vt:lpstr>
      <vt:lpstr>PowerPoint Presentation</vt:lpstr>
      <vt:lpstr>FCC Feasibility Study Collaboration Membership</vt:lpstr>
      <vt:lpstr>FCC Engagement Meetings</vt:lpstr>
      <vt:lpstr>FGC Working Group  Work-plan</vt:lpstr>
      <vt:lpstr>International Forum of National Contacts (IFNC) </vt:lpstr>
      <vt:lpstr>PowerPoint Presentation</vt:lpstr>
      <vt:lpstr>PowerPoint Presentation</vt:lpstr>
      <vt:lpstr> FGC and IFNC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Emmanuel Tsesmelis</cp:lastModifiedBy>
  <cp:revision>165</cp:revision>
  <cp:lastPrinted>2023-06-04T09:15:43Z</cp:lastPrinted>
  <dcterms:created xsi:type="dcterms:W3CDTF">2022-11-04T23:51:03Z</dcterms:created>
  <dcterms:modified xsi:type="dcterms:W3CDTF">2023-07-11T13:44:56Z</dcterms:modified>
</cp:coreProperties>
</file>