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3625" cy="30275213"/>
  <p:notesSz cx="6664325" cy="9831388"/>
  <p:defaultTextStyle>
    <a:defPPr>
      <a:defRPr lang="en-GB"/>
    </a:defPPr>
    <a:lvl1pPr algn="l" defTabSz="324561" rtl="0" fontAlgn="base">
      <a:lnSpc>
        <a:spcPct val="7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1pPr>
    <a:lvl2pPr marL="330255" indent="79717" algn="l" defTabSz="324561" rtl="0" fontAlgn="base">
      <a:lnSpc>
        <a:spcPct val="7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2pPr>
    <a:lvl3pPr marL="660509" indent="159433" algn="l" defTabSz="324561" rtl="0" fontAlgn="base">
      <a:lnSpc>
        <a:spcPct val="7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3pPr>
    <a:lvl4pPr marL="992188" indent="237727" algn="l" defTabSz="324561" rtl="0" fontAlgn="base">
      <a:lnSpc>
        <a:spcPct val="7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4pPr>
    <a:lvl5pPr marL="1322442" indent="317443" algn="l" defTabSz="324561" rtl="0" fontAlgn="base">
      <a:lnSpc>
        <a:spcPct val="7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5pPr>
    <a:lvl6pPr marL="2049856" algn="l" defTabSz="819942" rtl="0" eaLnBrk="1" latinLnBrk="0" hangingPunct="1">
      <a:defRPr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6pPr>
    <a:lvl7pPr marL="2459827" algn="l" defTabSz="819942" rtl="0" eaLnBrk="1" latinLnBrk="0" hangingPunct="1">
      <a:defRPr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7pPr>
    <a:lvl8pPr marL="2869799" algn="l" defTabSz="819942" rtl="0" eaLnBrk="1" latinLnBrk="0" hangingPunct="1">
      <a:defRPr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8pPr>
    <a:lvl9pPr marL="3279770" algn="l" defTabSz="819942" rtl="0" eaLnBrk="1" latinLnBrk="0" hangingPunct="1">
      <a:defRPr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848" userDrawn="1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00"/>
    <a:srgbClr val="339933"/>
    <a:srgbClr val="FF9900"/>
    <a:srgbClr val="00DE64"/>
    <a:srgbClr val="FF0000"/>
    <a:srgbClr val="FF3300"/>
    <a:srgbClr val="FF00FF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50000" autoAdjust="0"/>
  </p:normalViewPr>
  <p:slideViewPr>
    <p:cSldViewPr snapToGrid="0">
      <p:cViewPr>
        <p:scale>
          <a:sx n="66" d="100"/>
          <a:sy n="66" d="100"/>
        </p:scale>
        <p:origin x="2940" y="-5400"/>
      </p:cViewPr>
      <p:guideLst>
        <p:guide orient="horz" pos="15848"/>
        <p:guide pos="673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o Croci" userId="f60b3fe401134dc8" providerId="LiveId" clId="{1E97A087-1F92-4AC3-A1DF-AD14150B430A}"/>
    <pc:docChg chg="undo custSel modSld">
      <pc:chgData name="Tommaso Croci" userId="f60b3fe401134dc8" providerId="LiveId" clId="{1E97A087-1F92-4AC3-A1DF-AD14150B430A}" dt="2022-05-18T15:48:37.104" v="1806"/>
      <pc:docMkLst>
        <pc:docMk/>
      </pc:docMkLst>
      <pc:sldChg chg="addSp delSp modSp mod">
        <pc:chgData name="Tommaso Croci" userId="f60b3fe401134dc8" providerId="LiveId" clId="{1E97A087-1F92-4AC3-A1DF-AD14150B430A}" dt="2022-05-18T15:48:37.104" v="1806"/>
        <pc:sldMkLst>
          <pc:docMk/>
          <pc:sldMk cId="0" sldId="256"/>
        </pc:sldMkLst>
        <pc:spChg chg="mod ord">
          <ac:chgData name="Tommaso Croci" userId="f60b3fe401134dc8" providerId="LiveId" clId="{1E97A087-1F92-4AC3-A1DF-AD14150B430A}" dt="2022-05-18T15:43:47.586" v="1799" actId="1037"/>
          <ac:spMkLst>
            <pc:docMk/>
            <pc:sldMk cId="0" sldId="256"/>
            <ac:spMk id="2" creationId="{254ECACF-0761-AFCD-B497-C6B306F2A212}"/>
          </ac:spMkLst>
        </pc:spChg>
        <pc:spChg chg="mod">
          <ac:chgData name="Tommaso Croci" userId="f60b3fe401134dc8" providerId="LiveId" clId="{1E97A087-1F92-4AC3-A1DF-AD14150B430A}" dt="2022-05-16T13:40:47.701" v="1632" actId="1038"/>
          <ac:spMkLst>
            <pc:docMk/>
            <pc:sldMk cId="0" sldId="256"/>
            <ac:spMk id="3" creationId="{42C0D11D-9E73-00AC-C0FB-B6CBD45B6579}"/>
          </ac:spMkLst>
        </pc:spChg>
        <pc:spChg chg="add del mod">
          <ac:chgData name="Tommaso Croci" userId="f60b3fe401134dc8" providerId="LiveId" clId="{1E97A087-1F92-4AC3-A1DF-AD14150B430A}" dt="2022-05-16T13:13:44.621" v="1326" actId="478"/>
          <ac:spMkLst>
            <pc:docMk/>
            <pc:sldMk cId="0" sldId="256"/>
            <ac:spMk id="4" creationId="{1B20AA2C-1ED8-23F5-4842-5E664AC93AA8}"/>
          </ac:spMkLst>
        </pc:spChg>
        <pc:spChg chg="mod">
          <ac:chgData name="Tommaso Croci" userId="f60b3fe401134dc8" providerId="LiveId" clId="{1E97A087-1F92-4AC3-A1DF-AD14150B430A}" dt="2022-05-16T13:40:47.701" v="1632" actId="1038"/>
          <ac:spMkLst>
            <pc:docMk/>
            <pc:sldMk cId="0" sldId="256"/>
            <ac:spMk id="6" creationId="{61F2AC3F-910E-663A-BEC5-0833013AEDEF}"/>
          </ac:spMkLst>
        </pc:spChg>
        <pc:spChg chg="mod">
          <ac:chgData name="Tommaso Croci" userId="f60b3fe401134dc8" providerId="LiveId" clId="{1E97A087-1F92-4AC3-A1DF-AD14150B430A}" dt="2022-05-16T13:40:47.701" v="1632" actId="1038"/>
          <ac:spMkLst>
            <pc:docMk/>
            <pc:sldMk cId="0" sldId="256"/>
            <ac:spMk id="7" creationId="{3D0BCE19-0D9A-E0E1-5F6F-D9DC122321BA}"/>
          </ac:spMkLst>
        </pc:spChg>
        <pc:spChg chg="mod">
          <ac:chgData name="Tommaso Croci" userId="f60b3fe401134dc8" providerId="LiveId" clId="{1E97A087-1F92-4AC3-A1DF-AD14150B430A}" dt="2022-05-18T15:42:34.046" v="1789" actId="1035"/>
          <ac:spMkLst>
            <pc:docMk/>
            <pc:sldMk cId="0" sldId="256"/>
            <ac:spMk id="40" creationId="{00000000-0000-0000-0000-000000000000}"/>
          </ac:spMkLst>
        </pc:spChg>
        <pc:spChg chg="mod">
          <ac:chgData name="Tommaso Croci" userId="f60b3fe401134dc8" providerId="LiveId" clId="{1E97A087-1F92-4AC3-A1DF-AD14150B430A}" dt="2022-05-16T13:40:47.701" v="1632" actId="1038"/>
          <ac:spMkLst>
            <pc:docMk/>
            <pc:sldMk cId="0" sldId="256"/>
            <ac:spMk id="50" creationId="{DBC2E800-C85B-3E48-31EF-D540D4240C03}"/>
          </ac:spMkLst>
        </pc:spChg>
        <pc:spChg chg="mod">
          <ac:chgData name="Tommaso Croci" userId="f60b3fe401134dc8" providerId="LiveId" clId="{1E97A087-1F92-4AC3-A1DF-AD14150B430A}" dt="2022-05-16T13:40:47.701" v="1632" actId="1038"/>
          <ac:spMkLst>
            <pc:docMk/>
            <pc:sldMk cId="0" sldId="256"/>
            <ac:spMk id="51" creationId="{DCF8140B-0996-DDCB-A07D-F77F42DDF654}"/>
          </ac:spMkLst>
        </pc:spChg>
        <pc:spChg chg="mod">
          <ac:chgData name="Tommaso Croci" userId="f60b3fe401134dc8" providerId="LiveId" clId="{1E97A087-1F92-4AC3-A1DF-AD14150B430A}" dt="2022-05-16T13:40:47.701" v="1632" actId="1038"/>
          <ac:spMkLst>
            <pc:docMk/>
            <pc:sldMk cId="0" sldId="256"/>
            <ac:spMk id="52" creationId="{204A355E-E38D-A81A-6F53-89E40A3672BA}"/>
          </ac:spMkLst>
        </pc:spChg>
        <pc:spChg chg="add del mod">
          <ac:chgData name="Tommaso Croci" userId="f60b3fe401134dc8" providerId="LiveId" clId="{1E97A087-1F92-4AC3-A1DF-AD14150B430A}" dt="2022-05-16T12:36:52.119" v="813" actId="478"/>
          <ac:spMkLst>
            <pc:docMk/>
            <pc:sldMk cId="0" sldId="256"/>
            <ac:spMk id="53" creationId="{BA95CD09-05E3-27FA-6A01-3D6FB454BC4E}"/>
          </ac:spMkLst>
        </pc:spChg>
        <pc:spChg chg="add del mod">
          <ac:chgData name="Tommaso Croci" userId="f60b3fe401134dc8" providerId="LiveId" clId="{1E97A087-1F92-4AC3-A1DF-AD14150B430A}" dt="2022-05-16T13:36:04.176" v="1554" actId="478"/>
          <ac:spMkLst>
            <pc:docMk/>
            <pc:sldMk cId="0" sldId="256"/>
            <ac:spMk id="55" creationId="{38907989-F6EF-3354-EFF9-F2C2170FD814}"/>
          </ac:spMkLst>
        </pc:spChg>
        <pc:spChg chg="add del mod">
          <ac:chgData name="Tommaso Croci" userId="f60b3fe401134dc8" providerId="LiveId" clId="{1E97A087-1F92-4AC3-A1DF-AD14150B430A}" dt="2022-05-16T13:10:25.821" v="1318" actId="478"/>
          <ac:spMkLst>
            <pc:docMk/>
            <pc:sldMk cId="0" sldId="256"/>
            <ac:spMk id="56" creationId="{08F4F356-6C9E-E711-C8DD-7ED23043ED9E}"/>
          </ac:spMkLst>
        </pc:spChg>
        <pc:spChg chg="add del mod">
          <ac:chgData name="Tommaso Croci" userId="f60b3fe401134dc8" providerId="LiveId" clId="{1E97A087-1F92-4AC3-A1DF-AD14150B430A}" dt="2022-05-16T13:37:04.407" v="1563"/>
          <ac:spMkLst>
            <pc:docMk/>
            <pc:sldMk cId="0" sldId="256"/>
            <ac:spMk id="57" creationId="{CD055A91-AFA5-6B6C-7678-8B881FE3A400}"/>
          </ac:spMkLst>
        </pc:spChg>
        <pc:spChg chg="add del mod">
          <ac:chgData name="Tommaso Croci" userId="f60b3fe401134dc8" providerId="LiveId" clId="{1E97A087-1F92-4AC3-A1DF-AD14150B430A}" dt="2022-05-16T13:34:56.236" v="1551" actId="478"/>
          <ac:spMkLst>
            <pc:docMk/>
            <pc:sldMk cId="0" sldId="256"/>
            <ac:spMk id="58" creationId="{9997206C-5D24-2C65-F859-15EE262BBA92}"/>
          </ac:spMkLst>
        </pc:spChg>
        <pc:spChg chg="mod">
          <ac:chgData name="Tommaso Croci" userId="f60b3fe401134dc8" providerId="LiveId" clId="{1E97A087-1F92-4AC3-A1DF-AD14150B430A}" dt="2022-05-16T14:25:30.402" v="1764" actId="2"/>
          <ac:spMkLst>
            <pc:docMk/>
            <pc:sldMk cId="0" sldId="256"/>
            <ac:spMk id="109" creationId="{5EF9DDBB-FF21-9FAF-6481-C6E1FBCE6394}"/>
          </ac:spMkLst>
        </pc:spChg>
        <pc:spChg chg="mod">
          <ac:chgData name="Tommaso Croci" userId="f60b3fe401134dc8" providerId="LiveId" clId="{1E97A087-1F92-4AC3-A1DF-AD14150B430A}" dt="2022-05-18T15:48:37.104" v="1806"/>
          <ac:spMkLst>
            <pc:docMk/>
            <pc:sldMk cId="0" sldId="256"/>
            <ac:spMk id="110" creationId="{55FDA6F7-68A7-7653-B2EA-66E109CC26BC}"/>
          </ac:spMkLst>
        </pc:spChg>
        <pc:spChg chg="mod">
          <ac:chgData name="Tommaso Croci" userId="f60b3fe401134dc8" providerId="LiveId" clId="{1E97A087-1F92-4AC3-A1DF-AD14150B430A}" dt="2022-05-16T13:40:47.701" v="1632" actId="1038"/>
          <ac:spMkLst>
            <pc:docMk/>
            <pc:sldMk cId="0" sldId="256"/>
            <ac:spMk id="111" creationId="{40F3B63C-5364-7ACD-C9E2-43AEC8FE5CA6}"/>
          </ac:spMkLst>
        </pc:spChg>
        <pc:spChg chg="mod">
          <ac:chgData name="Tommaso Croci" userId="f60b3fe401134dc8" providerId="LiveId" clId="{1E97A087-1F92-4AC3-A1DF-AD14150B430A}" dt="2022-05-18T15:43:47.586" v="1799" actId="1037"/>
          <ac:spMkLst>
            <pc:docMk/>
            <pc:sldMk cId="0" sldId="256"/>
            <ac:spMk id="120" creationId="{EAD40BFA-24DB-79CE-A1AC-64FF54D99C10}"/>
          </ac:spMkLst>
        </pc:spChg>
        <pc:spChg chg="mod">
          <ac:chgData name="Tommaso Croci" userId="f60b3fe401134dc8" providerId="LiveId" clId="{1E97A087-1F92-4AC3-A1DF-AD14150B430A}" dt="2022-05-18T15:43:47.586" v="1799" actId="1037"/>
          <ac:spMkLst>
            <pc:docMk/>
            <pc:sldMk cId="0" sldId="256"/>
            <ac:spMk id="121" creationId="{B1C06FAC-FEF2-97E9-8349-A63558FA29A8}"/>
          </ac:spMkLst>
        </pc:spChg>
        <pc:spChg chg="mod">
          <ac:chgData name="Tommaso Croci" userId="f60b3fe401134dc8" providerId="LiveId" clId="{1E97A087-1F92-4AC3-A1DF-AD14150B430A}" dt="2022-05-18T15:43:47.586" v="1799" actId="1037"/>
          <ac:spMkLst>
            <pc:docMk/>
            <pc:sldMk cId="0" sldId="256"/>
            <ac:spMk id="122" creationId="{63ECA9B2-F1FF-CBA4-AB7D-8A07232761F9}"/>
          </ac:spMkLst>
        </pc:spChg>
        <pc:spChg chg="mod">
          <ac:chgData name="Tommaso Croci" userId="f60b3fe401134dc8" providerId="LiveId" clId="{1E97A087-1F92-4AC3-A1DF-AD14150B430A}" dt="2022-05-18T15:43:47.586" v="1799" actId="1037"/>
          <ac:spMkLst>
            <pc:docMk/>
            <pc:sldMk cId="0" sldId="256"/>
            <ac:spMk id="123" creationId="{4A5A5083-18A2-F667-8747-A4196764E7FD}"/>
          </ac:spMkLst>
        </pc:spChg>
        <pc:spChg chg="mod">
          <ac:chgData name="Tommaso Croci" userId="f60b3fe401134dc8" providerId="LiveId" clId="{1E97A087-1F92-4AC3-A1DF-AD14150B430A}" dt="2022-05-18T15:44:27.615" v="1802" actId="14100"/>
          <ac:spMkLst>
            <pc:docMk/>
            <pc:sldMk cId="0" sldId="256"/>
            <ac:spMk id="130" creationId="{00000000-0000-0000-0000-000000000000}"/>
          </ac:spMkLst>
        </pc:spChg>
        <pc:spChg chg="mod">
          <ac:chgData name="Tommaso Croci" userId="f60b3fe401134dc8" providerId="LiveId" clId="{1E97A087-1F92-4AC3-A1DF-AD14150B430A}" dt="2022-05-16T12:52:36.070" v="914" actId="1035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Tommaso Croci" userId="f60b3fe401134dc8" providerId="LiveId" clId="{1E97A087-1F92-4AC3-A1DF-AD14150B430A}" dt="2022-05-18T15:43:47.586" v="1799" actId="1037"/>
          <ac:spMkLst>
            <pc:docMk/>
            <pc:sldMk cId="0" sldId="256"/>
            <ac:spMk id="2056" creationId="{00000000-0000-0000-0000-000000000000}"/>
          </ac:spMkLst>
        </pc:spChg>
        <pc:spChg chg="mod">
          <ac:chgData name="Tommaso Croci" userId="f60b3fe401134dc8" providerId="LiveId" clId="{1E97A087-1F92-4AC3-A1DF-AD14150B430A}" dt="2022-05-18T15:43:47.586" v="1799" actId="1037"/>
          <ac:spMkLst>
            <pc:docMk/>
            <pc:sldMk cId="0" sldId="256"/>
            <ac:spMk id="2066" creationId="{00000000-0000-0000-0000-000000000000}"/>
          </ac:spMkLst>
        </pc:spChg>
        <pc:spChg chg="mod">
          <ac:chgData name="Tommaso Croci" userId="f60b3fe401134dc8" providerId="LiveId" clId="{1E97A087-1F92-4AC3-A1DF-AD14150B430A}" dt="2022-05-16T14:24:57.546" v="1731" actId="2"/>
          <ac:spMkLst>
            <pc:docMk/>
            <pc:sldMk cId="0" sldId="256"/>
            <ac:spMk id="3077" creationId="{00000000-0000-0000-0000-000000000000}"/>
          </ac:spMkLst>
        </pc:spChg>
        <pc:spChg chg="mod">
          <ac:chgData name="Tommaso Croci" userId="f60b3fe401134dc8" providerId="LiveId" clId="{1E97A087-1F92-4AC3-A1DF-AD14150B430A}" dt="2022-05-18T15:44:48.486" v="1804" actId="14100"/>
          <ac:spMkLst>
            <pc:docMk/>
            <pc:sldMk cId="0" sldId="256"/>
            <ac:spMk id="3095" creationId="{00000000-0000-0000-0000-000000000000}"/>
          </ac:spMkLst>
        </pc:spChg>
        <pc:spChg chg="mod">
          <ac:chgData name="Tommaso Croci" userId="f60b3fe401134dc8" providerId="LiveId" clId="{1E97A087-1F92-4AC3-A1DF-AD14150B430A}" dt="2022-05-18T15:44:38.187" v="1803" actId="14100"/>
          <ac:spMkLst>
            <pc:docMk/>
            <pc:sldMk cId="0" sldId="256"/>
            <ac:spMk id="3889" creationId="{00000000-0000-0000-0000-000000000000}"/>
          </ac:spMkLst>
        </pc:spChg>
        <pc:picChg chg="mod">
          <ac:chgData name="Tommaso Croci" userId="f60b3fe401134dc8" providerId="LiveId" clId="{1E97A087-1F92-4AC3-A1DF-AD14150B430A}" dt="2022-05-16T13:40:47.701" v="1632" actId="1038"/>
          <ac:picMkLst>
            <pc:docMk/>
            <pc:sldMk cId="0" sldId="256"/>
            <ac:picMk id="8" creationId="{35A9331B-32F0-0E2F-4D59-EB3785C86C7D}"/>
          </ac:picMkLst>
        </pc:picChg>
        <pc:picChg chg="mod">
          <ac:chgData name="Tommaso Croci" userId="f60b3fe401134dc8" providerId="LiveId" clId="{1E97A087-1F92-4AC3-A1DF-AD14150B430A}" dt="2022-05-16T13:40:47.701" v="1632" actId="1038"/>
          <ac:picMkLst>
            <pc:docMk/>
            <pc:sldMk cId="0" sldId="256"/>
            <ac:picMk id="13" creationId="{23CE0505-E557-F42D-A881-A0426A1FD971}"/>
          </ac:picMkLst>
        </pc:picChg>
        <pc:picChg chg="add mod">
          <ac:chgData name="Tommaso Croci" userId="f60b3fe401134dc8" providerId="LiveId" clId="{1E97A087-1F92-4AC3-A1DF-AD14150B430A}" dt="2022-05-18T15:43:47.586" v="1799" actId="1037"/>
          <ac:picMkLst>
            <pc:docMk/>
            <pc:sldMk cId="0" sldId="256"/>
            <ac:picMk id="14" creationId="{C8BD07EF-D3D5-A344-A054-910F2E00C1DD}"/>
          </ac:picMkLst>
        </pc:picChg>
        <pc:picChg chg="mod">
          <ac:chgData name="Tommaso Croci" userId="f60b3fe401134dc8" providerId="LiveId" clId="{1E97A087-1F92-4AC3-A1DF-AD14150B430A}" dt="2022-05-16T13:40:47.701" v="1632" actId="1038"/>
          <ac:picMkLst>
            <pc:docMk/>
            <pc:sldMk cId="0" sldId="256"/>
            <ac:picMk id="25" creationId="{527A5953-E92C-208C-BE68-5239A6B76079}"/>
          </ac:picMkLst>
        </pc:picChg>
        <pc:picChg chg="del">
          <ac:chgData name="Tommaso Croci" userId="f60b3fe401134dc8" providerId="LiveId" clId="{1E97A087-1F92-4AC3-A1DF-AD14150B430A}" dt="2022-05-16T13:13:41.400" v="1325" actId="478"/>
          <ac:picMkLst>
            <pc:docMk/>
            <pc:sldMk cId="0" sldId="256"/>
            <ac:picMk id="27" creationId="{9E5E5ABB-5A5A-46B9-A586-E9AC4E745B06}"/>
          </ac:picMkLst>
        </pc:picChg>
        <pc:picChg chg="mod">
          <ac:chgData name="Tommaso Croci" userId="f60b3fe401134dc8" providerId="LiveId" clId="{1E97A087-1F92-4AC3-A1DF-AD14150B430A}" dt="2022-05-18T15:43:47.586" v="1799" actId="1037"/>
          <ac:picMkLst>
            <pc:docMk/>
            <pc:sldMk cId="0" sldId="256"/>
            <ac:picMk id="31" creationId="{CBD63098-67B9-EBBA-C1D1-B68AB2504CFD}"/>
          </ac:picMkLst>
        </pc:picChg>
        <pc:picChg chg="mod">
          <ac:chgData name="Tommaso Croci" userId="f60b3fe401134dc8" providerId="LiveId" clId="{1E97A087-1F92-4AC3-A1DF-AD14150B430A}" dt="2022-05-18T15:43:47.586" v="1799" actId="1037"/>
          <ac:picMkLst>
            <pc:docMk/>
            <pc:sldMk cId="0" sldId="256"/>
            <ac:picMk id="35" creationId="{E17480F6-48B3-DDF7-F9E4-E768137B681B}"/>
          </ac:picMkLst>
        </pc:picChg>
        <pc:picChg chg="mod">
          <ac:chgData name="Tommaso Croci" userId="f60b3fe401134dc8" providerId="LiveId" clId="{1E97A087-1F92-4AC3-A1DF-AD14150B430A}" dt="2022-05-18T15:43:47.586" v="1799" actId="1037"/>
          <ac:picMkLst>
            <pc:docMk/>
            <pc:sldMk cId="0" sldId="256"/>
            <ac:picMk id="38" creationId="{D22371EC-5142-7AA7-232A-06FBD62A9A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664325" cy="98313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362645" eaLnBrk="1" hangingPunct="1">
              <a:defRPr/>
            </a:pPr>
            <a:endParaRPr lang="it-IT" altLang="it-IT" dirty="0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664325" cy="98313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362645" eaLnBrk="1" hangingPunct="1">
              <a:defRPr/>
            </a:pPr>
            <a:endParaRPr lang="it-IT" altLang="it-IT" dirty="0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664325" cy="98313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362645" eaLnBrk="1" hangingPunct="1">
              <a:defRPr/>
            </a:pPr>
            <a:endParaRPr lang="it-IT" altLang="it-IT" dirty="0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6664325" cy="98313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362645" eaLnBrk="1" hangingPunct="1">
              <a:defRPr/>
            </a:pPr>
            <a:endParaRPr lang="it-IT" altLang="it-IT" dirty="0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6664325" cy="98313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362645" eaLnBrk="1" hangingPunct="1">
              <a:defRPr/>
            </a:pPr>
            <a:endParaRPr lang="it-IT" altLang="it-IT" dirty="0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0"/>
            <a:ext cx="6664325" cy="98313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362645" eaLnBrk="1" hangingPunct="1">
              <a:defRPr/>
            </a:pPr>
            <a:endParaRPr lang="it-IT" altLang="it-IT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-1588" y="12700"/>
            <a:ext cx="2879726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20" tIns="0" rIns="18720" bIns="0" numCol="1" anchor="t" anchorCtr="0" compatLnSpc="1">
            <a:prstTxWarp prst="textNoShape">
              <a:avLst/>
            </a:prstTxWarp>
          </a:bodyPr>
          <a:lstStyle>
            <a:lvl1pPr defTabSz="362645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773488" y="12700"/>
            <a:ext cx="2879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20" tIns="0" rIns="18720" bIns="0" numCol="1" anchor="t" anchorCtr="0" compatLnSpc="1">
            <a:prstTxWarp prst="textNoShape">
              <a:avLst/>
            </a:prstTxWarp>
          </a:bodyPr>
          <a:lstStyle>
            <a:lvl1pPr algn="r" defTabSz="362645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-1588" y="9361488"/>
            <a:ext cx="2879726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20" tIns="0" rIns="18720" bIns="0" numCol="1" anchor="b" anchorCtr="0" compatLnSpc="1">
            <a:prstTxWarp prst="textNoShape">
              <a:avLst/>
            </a:prstTxWarp>
          </a:bodyPr>
          <a:lstStyle>
            <a:lvl1pPr defTabSz="362645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773488" y="9361488"/>
            <a:ext cx="28797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20" tIns="0" rIns="18720" bIns="0" numCol="1" anchor="b" anchorCtr="0" compatLnSpc="1">
            <a:prstTxWarp prst="textNoShape">
              <a:avLst/>
            </a:prstTxWarp>
          </a:bodyPr>
          <a:lstStyle>
            <a:lvl1pPr algn="r" defTabSz="362645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9BC6E3-95C9-4489-8F1A-9A9C0E8F4286}" type="slidenum">
              <a:rPr lang="en-GB" altLang="it-IT"/>
              <a:pPr>
                <a:defRPr/>
              </a:pPr>
              <a:t>‹#›</a:t>
            </a:fld>
            <a:endParaRPr lang="en-GB" altLang="it-IT" dirty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885825" y="4684713"/>
            <a:ext cx="48799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308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398588" y="-4110038"/>
            <a:ext cx="9451976" cy="133810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306079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2456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97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536664" indent="-206410" algn="l" defTabSz="32456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97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827060" indent="-165127" algn="l" defTabSz="32456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97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157315" indent="-165127" algn="l" defTabSz="32456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97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488993" indent="-165127" algn="l" defTabSz="32456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97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1654644" algn="l" defTabSz="661858" rtl="0" eaLnBrk="1" latinLnBrk="0" hangingPunct="1">
      <a:defRPr sz="897" kern="1200">
        <a:solidFill>
          <a:schemeClr val="tx1"/>
        </a:solidFill>
        <a:latin typeface="+mn-lt"/>
        <a:ea typeface="+mn-ea"/>
        <a:cs typeface="+mn-cs"/>
      </a:defRPr>
    </a:lvl6pPr>
    <a:lvl7pPr marL="1985573" algn="l" defTabSz="661858" rtl="0" eaLnBrk="1" latinLnBrk="0" hangingPunct="1">
      <a:defRPr sz="897" kern="1200">
        <a:solidFill>
          <a:schemeClr val="tx1"/>
        </a:solidFill>
        <a:latin typeface="+mn-lt"/>
        <a:ea typeface="+mn-ea"/>
        <a:cs typeface="+mn-cs"/>
      </a:defRPr>
    </a:lvl7pPr>
    <a:lvl8pPr marL="2316502" algn="l" defTabSz="661858" rtl="0" eaLnBrk="1" latinLnBrk="0" hangingPunct="1">
      <a:defRPr sz="897" kern="1200">
        <a:solidFill>
          <a:schemeClr val="tx1"/>
        </a:solidFill>
        <a:latin typeface="+mn-lt"/>
        <a:ea typeface="+mn-ea"/>
        <a:cs typeface="+mn-cs"/>
      </a:defRPr>
    </a:lvl8pPr>
    <a:lvl9pPr marL="2647431" algn="l" defTabSz="661858" rtl="0" eaLnBrk="1" latinLnBrk="0" hangingPunct="1">
      <a:defRPr sz="8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619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619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619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619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361950" eaLnBrk="1" hangingPunct="1">
              <a:spcBef>
                <a:spcPct val="0"/>
              </a:spcBef>
            </a:pPr>
            <a:fld id="{9CA8002E-E286-4017-A8BF-3A67DBAE58E6}" type="slidenum">
              <a:rPr lang="en-GB" altLang="it-IT" smtClean="0"/>
              <a:pPr defTabSz="361950" eaLnBrk="1" hangingPunct="1">
                <a:spcBef>
                  <a:spcPct val="0"/>
                </a:spcBef>
              </a:pPr>
              <a:t>1</a:t>
            </a:fld>
            <a:endParaRPr lang="en-GB" altLang="it-IT" dirty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2041525" y="735013"/>
            <a:ext cx="2578100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619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619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619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619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2200" dirty="0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885825" y="4684713"/>
            <a:ext cx="4881563" cy="44402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4182" y="9405185"/>
            <a:ext cx="18175263" cy="648942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7272" y="17155477"/>
            <a:ext cx="14969082" cy="7737158"/>
          </a:xfrm>
        </p:spPr>
        <p:txBody>
          <a:bodyPr/>
          <a:lstStyle>
            <a:lvl1pPr marL="0" indent="0" algn="ctr">
              <a:buNone/>
              <a:defRPr/>
            </a:lvl1pPr>
            <a:lvl2pPr marL="313141" indent="0" algn="ctr">
              <a:buNone/>
              <a:defRPr/>
            </a:lvl2pPr>
            <a:lvl3pPr marL="626281" indent="0" algn="ctr">
              <a:buNone/>
              <a:defRPr/>
            </a:lvl3pPr>
            <a:lvl4pPr marL="939422" indent="0" algn="ctr">
              <a:buNone/>
              <a:defRPr/>
            </a:lvl4pPr>
            <a:lvl5pPr marL="1252562" indent="0" algn="ctr">
              <a:buNone/>
              <a:defRPr/>
            </a:lvl5pPr>
            <a:lvl6pPr marL="1565702" indent="0" algn="ctr">
              <a:buNone/>
              <a:defRPr/>
            </a:lvl6pPr>
            <a:lvl7pPr marL="1878843" indent="0" algn="ctr">
              <a:buNone/>
              <a:defRPr/>
            </a:lvl7pPr>
            <a:lvl8pPr marL="2191984" indent="0" algn="ctr">
              <a:buNone/>
              <a:defRPr/>
            </a:lvl8pPr>
            <a:lvl9pPr marL="2505124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355E-884F-49BA-9981-A0D14624DFF0}" type="slidenum">
              <a:rPr lang="en-GB" altLang="it-IT"/>
              <a:pPr>
                <a:defRPr/>
              </a:pPr>
              <a:t>‹#›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343385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AA68B-13A2-4166-9522-ADD6B2CF3C45}" type="slidenum">
              <a:rPr lang="en-GB" altLang="it-IT"/>
              <a:pPr>
                <a:defRPr/>
              </a:pPr>
              <a:t>‹#›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103090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5232082" y="2692484"/>
            <a:ext cx="4541906" cy="24219216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04181" y="2692484"/>
            <a:ext cx="13523138" cy="24219216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40CD9-170C-4211-B639-6A538D37A536}" type="slidenum">
              <a:rPr lang="en-GB" altLang="it-IT"/>
              <a:pPr>
                <a:defRPr/>
              </a:pPr>
              <a:t>‹#›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418307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BD10-BC7D-47E7-88F9-504D038B65C5}" type="slidenum">
              <a:rPr lang="en-GB" altLang="it-IT"/>
              <a:pPr>
                <a:defRPr/>
              </a:pPr>
              <a:t>‹#›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311560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9301" y="19455132"/>
            <a:ext cx="18176354" cy="6013014"/>
          </a:xfrm>
        </p:spPr>
        <p:txBody>
          <a:bodyPr anchor="t"/>
          <a:lstStyle>
            <a:lvl1pPr algn="l">
              <a:defRPr sz="2715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89301" y="12831982"/>
            <a:ext cx="18176354" cy="6623150"/>
          </a:xfrm>
        </p:spPr>
        <p:txBody>
          <a:bodyPr anchor="b"/>
          <a:lstStyle>
            <a:lvl1pPr marL="0" indent="0">
              <a:buNone/>
              <a:defRPr sz="1358"/>
            </a:lvl1pPr>
            <a:lvl2pPr marL="313141" indent="0">
              <a:buNone/>
              <a:defRPr sz="1273"/>
            </a:lvl2pPr>
            <a:lvl3pPr marL="626281" indent="0">
              <a:buNone/>
              <a:defRPr sz="1103"/>
            </a:lvl3pPr>
            <a:lvl4pPr marL="939422" indent="0">
              <a:buNone/>
              <a:defRPr sz="933"/>
            </a:lvl4pPr>
            <a:lvl5pPr marL="1252562" indent="0">
              <a:buNone/>
              <a:defRPr sz="933"/>
            </a:lvl5pPr>
            <a:lvl6pPr marL="1565702" indent="0">
              <a:buNone/>
              <a:defRPr sz="933"/>
            </a:lvl6pPr>
            <a:lvl7pPr marL="1878843" indent="0">
              <a:buNone/>
              <a:defRPr sz="933"/>
            </a:lvl7pPr>
            <a:lvl8pPr marL="2191984" indent="0">
              <a:buNone/>
              <a:defRPr sz="933"/>
            </a:lvl8pPr>
            <a:lvl9pPr marL="2505124" indent="0">
              <a:buNone/>
              <a:defRPr sz="933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E6DF2-DDD5-4B1B-9F8C-5E5D05BE6C11}" type="slidenum">
              <a:rPr lang="en-GB" altLang="it-IT"/>
              <a:pPr>
                <a:defRPr/>
              </a:pPr>
              <a:t>‹#›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32237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604182" y="8747287"/>
            <a:ext cx="9032522" cy="18164412"/>
          </a:xfrm>
        </p:spPr>
        <p:txBody>
          <a:bodyPr/>
          <a:lstStyle>
            <a:lvl1pPr>
              <a:defRPr sz="1952"/>
            </a:lvl1pPr>
            <a:lvl2pPr>
              <a:defRPr sz="1612"/>
            </a:lvl2pPr>
            <a:lvl3pPr>
              <a:defRPr sz="1358"/>
            </a:lvl3pPr>
            <a:lvl4pPr>
              <a:defRPr sz="1273"/>
            </a:lvl4pPr>
            <a:lvl5pPr>
              <a:defRPr sz="1273"/>
            </a:lvl5pPr>
            <a:lvl6pPr>
              <a:defRPr sz="1273"/>
            </a:lvl6pPr>
            <a:lvl7pPr>
              <a:defRPr sz="1273"/>
            </a:lvl7pPr>
            <a:lvl8pPr>
              <a:defRPr sz="1273"/>
            </a:lvl8pPr>
            <a:lvl9pPr>
              <a:defRPr sz="127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741467" y="8747287"/>
            <a:ext cx="9032522" cy="18164412"/>
          </a:xfrm>
        </p:spPr>
        <p:txBody>
          <a:bodyPr/>
          <a:lstStyle>
            <a:lvl1pPr>
              <a:defRPr sz="1952"/>
            </a:lvl1pPr>
            <a:lvl2pPr>
              <a:defRPr sz="1612"/>
            </a:lvl2pPr>
            <a:lvl3pPr>
              <a:defRPr sz="1358"/>
            </a:lvl3pPr>
            <a:lvl4pPr>
              <a:defRPr sz="1273"/>
            </a:lvl4pPr>
            <a:lvl5pPr>
              <a:defRPr sz="1273"/>
            </a:lvl5pPr>
            <a:lvl6pPr>
              <a:defRPr sz="1273"/>
            </a:lvl6pPr>
            <a:lvl7pPr>
              <a:defRPr sz="1273"/>
            </a:lvl7pPr>
            <a:lvl8pPr>
              <a:defRPr sz="1273"/>
            </a:lvl8pPr>
            <a:lvl9pPr>
              <a:defRPr sz="127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1795A-3A25-4740-B340-6B0D9791B1FB}" type="slidenum">
              <a:rPr lang="en-GB" altLang="it-IT"/>
              <a:pPr>
                <a:defRPr/>
              </a:pPr>
              <a:t>‹#›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8269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454" y="1211917"/>
            <a:ext cx="19244717" cy="5045869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455" y="6777178"/>
            <a:ext cx="9448299" cy="2823824"/>
          </a:xfrm>
        </p:spPr>
        <p:txBody>
          <a:bodyPr anchor="b"/>
          <a:lstStyle>
            <a:lvl1pPr marL="0" indent="0">
              <a:buNone/>
              <a:defRPr sz="1612" b="1"/>
            </a:lvl1pPr>
            <a:lvl2pPr marL="313141" indent="0">
              <a:buNone/>
              <a:defRPr sz="1358" b="1"/>
            </a:lvl2pPr>
            <a:lvl3pPr marL="626281" indent="0">
              <a:buNone/>
              <a:defRPr sz="1273" b="1"/>
            </a:lvl3pPr>
            <a:lvl4pPr marL="939422" indent="0">
              <a:buNone/>
              <a:defRPr sz="1103" b="1"/>
            </a:lvl4pPr>
            <a:lvl5pPr marL="1252562" indent="0">
              <a:buNone/>
              <a:defRPr sz="1103" b="1"/>
            </a:lvl5pPr>
            <a:lvl6pPr marL="1565702" indent="0">
              <a:buNone/>
              <a:defRPr sz="1103" b="1"/>
            </a:lvl6pPr>
            <a:lvl7pPr marL="1878843" indent="0">
              <a:buNone/>
              <a:defRPr sz="1103" b="1"/>
            </a:lvl7pPr>
            <a:lvl8pPr marL="2191984" indent="0">
              <a:buNone/>
              <a:defRPr sz="1103" b="1"/>
            </a:lvl8pPr>
            <a:lvl9pPr marL="2505124" indent="0">
              <a:buNone/>
              <a:defRPr sz="110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455" y="9601003"/>
            <a:ext cx="9448299" cy="17443232"/>
          </a:xfrm>
        </p:spPr>
        <p:txBody>
          <a:bodyPr/>
          <a:lstStyle>
            <a:lvl1pPr>
              <a:defRPr sz="1612"/>
            </a:lvl1pPr>
            <a:lvl2pPr>
              <a:defRPr sz="1358"/>
            </a:lvl2pPr>
            <a:lvl3pPr>
              <a:defRPr sz="1273"/>
            </a:lvl3pPr>
            <a:lvl4pPr>
              <a:defRPr sz="1103"/>
            </a:lvl4pPr>
            <a:lvl5pPr>
              <a:defRPr sz="1103"/>
            </a:lvl5pPr>
            <a:lvl6pPr>
              <a:defRPr sz="1103"/>
            </a:lvl6pPr>
            <a:lvl7pPr>
              <a:defRPr sz="1103"/>
            </a:lvl7pPr>
            <a:lvl8pPr>
              <a:defRPr sz="1103"/>
            </a:lvl8pPr>
            <a:lvl9pPr>
              <a:defRPr sz="110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862598" y="6777178"/>
            <a:ext cx="9451573" cy="2823824"/>
          </a:xfrm>
        </p:spPr>
        <p:txBody>
          <a:bodyPr anchor="b"/>
          <a:lstStyle>
            <a:lvl1pPr marL="0" indent="0">
              <a:buNone/>
              <a:defRPr sz="1612" b="1"/>
            </a:lvl1pPr>
            <a:lvl2pPr marL="313141" indent="0">
              <a:buNone/>
              <a:defRPr sz="1358" b="1"/>
            </a:lvl2pPr>
            <a:lvl3pPr marL="626281" indent="0">
              <a:buNone/>
              <a:defRPr sz="1273" b="1"/>
            </a:lvl3pPr>
            <a:lvl4pPr marL="939422" indent="0">
              <a:buNone/>
              <a:defRPr sz="1103" b="1"/>
            </a:lvl4pPr>
            <a:lvl5pPr marL="1252562" indent="0">
              <a:buNone/>
              <a:defRPr sz="1103" b="1"/>
            </a:lvl5pPr>
            <a:lvl6pPr marL="1565702" indent="0">
              <a:buNone/>
              <a:defRPr sz="1103" b="1"/>
            </a:lvl6pPr>
            <a:lvl7pPr marL="1878843" indent="0">
              <a:buNone/>
              <a:defRPr sz="1103" b="1"/>
            </a:lvl7pPr>
            <a:lvl8pPr marL="2191984" indent="0">
              <a:buNone/>
              <a:defRPr sz="1103" b="1"/>
            </a:lvl8pPr>
            <a:lvl9pPr marL="2505124" indent="0">
              <a:buNone/>
              <a:defRPr sz="110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0862598" y="9601003"/>
            <a:ext cx="9451573" cy="17443232"/>
          </a:xfrm>
        </p:spPr>
        <p:txBody>
          <a:bodyPr/>
          <a:lstStyle>
            <a:lvl1pPr>
              <a:defRPr sz="1612"/>
            </a:lvl1pPr>
            <a:lvl2pPr>
              <a:defRPr sz="1358"/>
            </a:lvl2pPr>
            <a:lvl3pPr>
              <a:defRPr sz="1273"/>
            </a:lvl3pPr>
            <a:lvl4pPr>
              <a:defRPr sz="1103"/>
            </a:lvl4pPr>
            <a:lvl5pPr>
              <a:defRPr sz="1103"/>
            </a:lvl5pPr>
            <a:lvl6pPr>
              <a:defRPr sz="1103"/>
            </a:lvl6pPr>
            <a:lvl7pPr>
              <a:defRPr sz="1103"/>
            </a:lvl7pPr>
            <a:lvl8pPr>
              <a:defRPr sz="1103"/>
            </a:lvl8pPr>
            <a:lvl9pPr>
              <a:defRPr sz="110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2787C-7089-4614-B9DF-775AE6313D46}" type="slidenum">
              <a:rPr lang="en-GB" altLang="it-IT"/>
              <a:pPr>
                <a:defRPr/>
              </a:pPr>
              <a:t>‹#›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322823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9FB8E-E469-41F5-A845-E722A8735207}" type="slidenum">
              <a:rPr lang="en-GB" altLang="it-IT"/>
              <a:pPr>
                <a:defRPr/>
              </a:pPr>
              <a:t>‹#›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192970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CC5A8-CB1D-4C7C-B7FA-049FB601531A}" type="slidenum">
              <a:rPr lang="en-GB" altLang="it-IT"/>
              <a:pPr>
                <a:defRPr/>
              </a:pPr>
              <a:t>‹#›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96982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456" y="1205946"/>
            <a:ext cx="7034388" cy="5129449"/>
          </a:xfrm>
        </p:spPr>
        <p:txBody>
          <a:bodyPr anchor="b"/>
          <a:lstStyle>
            <a:lvl1pPr algn="l">
              <a:defRPr sz="1358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0294" y="1205946"/>
            <a:ext cx="11953878" cy="25838288"/>
          </a:xfrm>
        </p:spPr>
        <p:txBody>
          <a:bodyPr/>
          <a:lstStyle>
            <a:lvl1pPr>
              <a:defRPr sz="2206"/>
            </a:lvl1pPr>
            <a:lvl2pPr>
              <a:defRPr sz="1952"/>
            </a:lvl2pPr>
            <a:lvl3pPr>
              <a:defRPr sz="1612"/>
            </a:lvl3pPr>
            <a:lvl4pPr>
              <a:defRPr sz="1358"/>
            </a:lvl4pPr>
            <a:lvl5pPr>
              <a:defRPr sz="1358"/>
            </a:lvl5pPr>
            <a:lvl6pPr>
              <a:defRPr sz="1358"/>
            </a:lvl6pPr>
            <a:lvl7pPr>
              <a:defRPr sz="1358"/>
            </a:lvl7pPr>
            <a:lvl8pPr>
              <a:defRPr sz="1358"/>
            </a:lvl8pPr>
            <a:lvl9pPr>
              <a:defRPr sz="1358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9456" y="6335395"/>
            <a:ext cx="7034388" cy="20708838"/>
          </a:xfrm>
        </p:spPr>
        <p:txBody>
          <a:bodyPr/>
          <a:lstStyle>
            <a:lvl1pPr marL="0" indent="0">
              <a:buNone/>
              <a:defRPr sz="933"/>
            </a:lvl1pPr>
            <a:lvl2pPr marL="313141" indent="0">
              <a:buNone/>
              <a:defRPr sz="849"/>
            </a:lvl2pPr>
            <a:lvl3pPr marL="626281" indent="0">
              <a:buNone/>
              <a:defRPr sz="679"/>
            </a:lvl3pPr>
            <a:lvl4pPr marL="939422" indent="0">
              <a:buNone/>
              <a:defRPr sz="594"/>
            </a:lvl4pPr>
            <a:lvl5pPr marL="1252562" indent="0">
              <a:buNone/>
              <a:defRPr sz="594"/>
            </a:lvl5pPr>
            <a:lvl6pPr marL="1565702" indent="0">
              <a:buNone/>
              <a:defRPr sz="594"/>
            </a:lvl6pPr>
            <a:lvl7pPr marL="1878843" indent="0">
              <a:buNone/>
              <a:defRPr sz="594"/>
            </a:lvl7pPr>
            <a:lvl8pPr marL="2191984" indent="0">
              <a:buNone/>
              <a:defRPr sz="594"/>
            </a:lvl8pPr>
            <a:lvl9pPr marL="2505124" indent="0">
              <a:buNone/>
              <a:defRPr sz="594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27A55-3846-4F96-9FCF-CE581D3A583B}" type="slidenum">
              <a:rPr lang="en-GB" altLang="it-IT"/>
              <a:pPr>
                <a:defRPr/>
              </a:pPr>
              <a:t>‹#›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14185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606" y="21192411"/>
            <a:ext cx="12830174" cy="2502636"/>
          </a:xfrm>
        </p:spPr>
        <p:txBody>
          <a:bodyPr anchor="b"/>
          <a:lstStyle>
            <a:lvl1pPr algn="l">
              <a:defRPr sz="1358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1606" y="2705617"/>
            <a:ext cx="12830174" cy="18164412"/>
          </a:xfrm>
        </p:spPr>
        <p:txBody>
          <a:bodyPr/>
          <a:lstStyle>
            <a:lvl1pPr marL="0" indent="0">
              <a:buNone/>
              <a:defRPr sz="2206"/>
            </a:lvl1pPr>
            <a:lvl2pPr marL="313141" indent="0">
              <a:buNone/>
              <a:defRPr sz="1952"/>
            </a:lvl2pPr>
            <a:lvl3pPr marL="626281" indent="0">
              <a:buNone/>
              <a:defRPr sz="1612"/>
            </a:lvl3pPr>
            <a:lvl4pPr marL="939422" indent="0">
              <a:buNone/>
              <a:defRPr sz="1358"/>
            </a:lvl4pPr>
            <a:lvl5pPr marL="1252562" indent="0">
              <a:buNone/>
              <a:defRPr sz="1358"/>
            </a:lvl5pPr>
            <a:lvl6pPr marL="1565702" indent="0">
              <a:buNone/>
              <a:defRPr sz="1358"/>
            </a:lvl6pPr>
            <a:lvl7pPr marL="1878843" indent="0">
              <a:buNone/>
              <a:defRPr sz="1358"/>
            </a:lvl7pPr>
            <a:lvl8pPr marL="2191984" indent="0">
              <a:buNone/>
              <a:defRPr sz="1358"/>
            </a:lvl8pPr>
            <a:lvl9pPr marL="2505124" indent="0">
              <a:buNone/>
              <a:defRPr sz="1358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91606" y="23695047"/>
            <a:ext cx="12830174" cy="3552167"/>
          </a:xfrm>
        </p:spPr>
        <p:txBody>
          <a:bodyPr/>
          <a:lstStyle>
            <a:lvl1pPr marL="0" indent="0">
              <a:buNone/>
              <a:defRPr sz="933"/>
            </a:lvl1pPr>
            <a:lvl2pPr marL="313141" indent="0">
              <a:buNone/>
              <a:defRPr sz="849"/>
            </a:lvl2pPr>
            <a:lvl3pPr marL="626281" indent="0">
              <a:buNone/>
              <a:defRPr sz="679"/>
            </a:lvl3pPr>
            <a:lvl4pPr marL="939422" indent="0">
              <a:buNone/>
              <a:defRPr sz="594"/>
            </a:lvl4pPr>
            <a:lvl5pPr marL="1252562" indent="0">
              <a:buNone/>
              <a:defRPr sz="594"/>
            </a:lvl5pPr>
            <a:lvl6pPr marL="1565702" indent="0">
              <a:buNone/>
              <a:defRPr sz="594"/>
            </a:lvl6pPr>
            <a:lvl7pPr marL="1878843" indent="0">
              <a:buNone/>
              <a:defRPr sz="594"/>
            </a:lvl7pPr>
            <a:lvl8pPr marL="2191984" indent="0">
              <a:buNone/>
              <a:defRPr sz="594"/>
            </a:lvl8pPr>
            <a:lvl9pPr marL="2505124" indent="0">
              <a:buNone/>
              <a:defRPr sz="594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4A0C6-091D-42A9-AF3E-97AC3171343C}" type="slidenum">
              <a:rPr lang="en-GB" altLang="it-IT"/>
              <a:pPr>
                <a:defRPr/>
              </a:pPr>
              <a:t>‹#›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94312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1586666" y="27611374"/>
            <a:ext cx="4455595" cy="211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564" tIns="32282" rIns="64564" bIns="32282" numCol="1" anchor="ctr" anchorCtr="0" compatLnSpc="1">
            <a:prstTxWarp prst="textNoShape">
              <a:avLst/>
            </a:prstTxWarp>
          </a:bodyPr>
          <a:lstStyle>
            <a:lvl1pPr defTabSz="282696">
              <a:lnSpc>
                <a:spcPct val="100000"/>
              </a:lnSpc>
              <a:tabLst>
                <a:tab pos="0" algn="l"/>
                <a:tab pos="281610" algn="l"/>
                <a:tab pos="564306" algn="l"/>
                <a:tab pos="847002" algn="l"/>
                <a:tab pos="1128610" algn="l"/>
                <a:tab pos="1411307" algn="l"/>
                <a:tab pos="1694003" algn="l"/>
                <a:tab pos="1976700" algn="l"/>
                <a:tab pos="2259396" algn="l"/>
                <a:tab pos="2541005" algn="l"/>
                <a:tab pos="2823701" algn="l"/>
                <a:tab pos="3106398" algn="l"/>
                <a:tab pos="3389094" algn="l"/>
                <a:tab pos="3671790" algn="l"/>
                <a:tab pos="3954486" algn="l"/>
                <a:tab pos="4236095" algn="l"/>
                <a:tab pos="4518791" algn="l"/>
                <a:tab pos="4801488" algn="l"/>
                <a:tab pos="5084184" algn="l"/>
                <a:tab pos="5366880" algn="l"/>
                <a:tab pos="5649576" algn="l"/>
              </a:tabLst>
              <a:defRPr sz="849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7331260" y="27611374"/>
            <a:ext cx="6714372" cy="211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564" tIns="32282" rIns="64564" bIns="32282" numCol="1" anchor="ctr" anchorCtr="0" compatLnSpc="1">
            <a:prstTxWarp prst="textNoShape">
              <a:avLst/>
            </a:prstTxWarp>
          </a:bodyPr>
          <a:lstStyle>
            <a:lvl1pPr algn="ctr" defTabSz="282696">
              <a:lnSpc>
                <a:spcPct val="100000"/>
              </a:lnSpc>
              <a:tabLst>
                <a:tab pos="0" algn="l"/>
                <a:tab pos="281610" algn="l"/>
                <a:tab pos="564306" algn="l"/>
                <a:tab pos="847002" algn="l"/>
                <a:tab pos="1128610" algn="l"/>
                <a:tab pos="1411307" algn="l"/>
                <a:tab pos="1694003" algn="l"/>
                <a:tab pos="1976700" algn="l"/>
                <a:tab pos="2259396" algn="l"/>
                <a:tab pos="2541005" algn="l"/>
                <a:tab pos="2823701" algn="l"/>
                <a:tab pos="3106398" algn="l"/>
                <a:tab pos="3389094" algn="l"/>
                <a:tab pos="3671790" algn="l"/>
                <a:tab pos="3954486" algn="l"/>
                <a:tab pos="4236095" algn="l"/>
                <a:tab pos="4518791" algn="l"/>
                <a:tab pos="4801488" algn="l"/>
                <a:tab pos="5084184" algn="l"/>
                <a:tab pos="5366880" algn="l"/>
                <a:tab pos="5649576" algn="l"/>
                <a:tab pos="5917050" algn="l"/>
              </a:tabLst>
              <a:defRPr sz="849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it-IT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5334630" y="27611374"/>
            <a:ext cx="4455595" cy="211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564" tIns="32282" rIns="64564" bIns="32282" numCol="1" anchor="ctr" anchorCtr="0" compatLnSpc="1">
            <a:prstTxWarp prst="textNoShape">
              <a:avLst/>
            </a:prstTxWarp>
          </a:bodyPr>
          <a:lstStyle>
            <a:lvl1pPr algn="r" defTabSz="282696">
              <a:lnSpc>
                <a:spcPct val="100000"/>
              </a:lnSpc>
              <a:tabLst>
                <a:tab pos="0" algn="l"/>
                <a:tab pos="281610" algn="l"/>
                <a:tab pos="564306" algn="l"/>
                <a:tab pos="847002" algn="l"/>
                <a:tab pos="1128610" algn="l"/>
                <a:tab pos="1411307" algn="l"/>
                <a:tab pos="1694003" algn="l"/>
                <a:tab pos="1976700" algn="l"/>
                <a:tab pos="2259396" algn="l"/>
                <a:tab pos="2541005" algn="l"/>
                <a:tab pos="2823701" algn="l"/>
                <a:tab pos="3106398" algn="l"/>
                <a:tab pos="3389094" algn="l"/>
                <a:tab pos="3671790" algn="l"/>
                <a:tab pos="3954486" algn="l"/>
                <a:tab pos="4236095" algn="l"/>
                <a:tab pos="4518791" algn="l"/>
                <a:tab pos="4801488" algn="l"/>
                <a:tab pos="5084184" algn="l"/>
                <a:tab pos="5366880" algn="l"/>
                <a:tab pos="5649576" algn="l"/>
              </a:tabLst>
              <a:defRPr sz="849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E50AC9-1C07-4066-9062-FABCB99A8C13}" type="slidenum">
              <a:rPr lang="en-GB" altLang="it-IT"/>
              <a:pPr>
                <a:defRPr/>
              </a:pPr>
              <a:t>‹#›</a:t>
            </a:fld>
            <a:endParaRPr lang="en-GB" altLang="it-IT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4177" y="2692021"/>
            <a:ext cx="18169885" cy="504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9947" tIns="85641" rIns="169947" bIns="85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177" y="8747953"/>
            <a:ext cx="18169885" cy="1816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9947" tIns="85641" rIns="169947" bIns="8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0"/>
            <a:ext cx="21383625" cy="302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2624" tIns="31312" rIns="62624" bIns="31312" anchor="ctr"/>
          <a:lstStyle>
            <a:lvl1pPr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307704" eaLnBrk="1" hangingPunct="1">
              <a:defRPr/>
            </a:pPr>
            <a:endParaRPr lang="it-IT" altLang="it-IT" sz="1867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522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6873">
          <a:solidFill>
            <a:srgbClr val="000000"/>
          </a:solidFill>
          <a:latin typeface="+mj-lt"/>
          <a:ea typeface="+mj-ea"/>
          <a:cs typeface="+mj-cs"/>
        </a:defRPr>
      </a:lvl1pPr>
      <a:lvl2pPr algn="ctr" defTabSz="281522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6873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ctr" defTabSz="281522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6873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ctr" defTabSz="281522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6873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ctr" defTabSz="281522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6873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313141" algn="ctr" defTabSz="282696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6873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626281" algn="ctr" defTabSz="282696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6873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939422" algn="ctr" defTabSz="282696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6873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1252562" algn="ctr" defTabSz="282696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6873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530716" indent="-530716" algn="l" defTabSz="281522" rtl="0" eaLnBrk="0" fontAlgn="base" hangingPunct="0">
        <a:lnSpc>
          <a:spcPct val="74000"/>
        </a:lnSpc>
        <a:spcBef>
          <a:spcPts val="124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5006">
          <a:solidFill>
            <a:srgbClr val="000000"/>
          </a:solidFill>
          <a:latin typeface="+mn-lt"/>
          <a:ea typeface="+mn-ea"/>
          <a:cs typeface="+mn-cs"/>
        </a:defRPr>
      </a:lvl1pPr>
      <a:lvl2pPr marL="1159762" indent="-447202" algn="l" defTabSz="281522" rtl="0" eaLnBrk="0" fontAlgn="base" hangingPunct="0">
        <a:lnSpc>
          <a:spcPct val="74000"/>
        </a:lnSpc>
        <a:spcBef>
          <a:spcPts val="110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4412">
          <a:solidFill>
            <a:srgbClr val="000000"/>
          </a:solidFill>
          <a:latin typeface="+mn-lt"/>
          <a:ea typeface="+mn-ea"/>
          <a:cs typeface="+mn-cs"/>
        </a:defRPr>
      </a:lvl2pPr>
      <a:lvl3pPr marL="1784767" indent="-354260" algn="l" defTabSz="281522" rtl="0" eaLnBrk="0" fontAlgn="base" hangingPunct="0">
        <a:lnSpc>
          <a:spcPct val="74000"/>
        </a:lnSpc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55">
          <a:solidFill>
            <a:srgbClr val="000000"/>
          </a:solidFill>
          <a:latin typeface="+mn-lt"/>
          <a:ea typeface="+mn-ea"/>
          <a:cs typeface="+mn-cs"/>
        </a:defRPr>
      </a:lvl3pPr>
      <a:lvl4pPr marL="2504062" indent="-354260" algn="l" defTabSz="281522" rtl="0" eaLnBrk="0" fontAlgn="base" hangingPunct="0">
        <a:lnSpc>
          <a:spcPct val="74000"/>
        </a:lnSpc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055">
          <a:solidFill>
            <a:srgbClr val="000000"/>
          </a:solidFill>
          <a:latin typeface="+mn-lt"/>
          <a:ea typeface="+mn-ea"/>
          <a:cs typeface="+mn-cs"/>
        </a:defRPr>
      </a:lvl4pPr>
      <a:lvl5pPr marL="3220662" indent="-352912" algn="l" defTabSz="281522" rtl="0" eaLnBrk="0" fontAlgn="base" hangingPunct="0">
        <a:lnSpc>
          <a:spcPct val="74000"/>
        </a:lnSpc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55">
          <a:solidFill>
            <a:srgbClr val="000000"/>
          </a:solidFill>
          <a:latin typeface="+mn-lt"/>
          <a:ea typeface="+mn-ea"/>
          <a:cs typeface="+mn-cs"/>
        </a:defRPr>
      </a:lvl5pPr>
      <a:lvl6pPr marL="3534791" indent="-353371" algn="l" defTabSz="282696" rtl="0" eaLnBrk="0" fontAlgn="base" hangingPunct="0">
        <a:lnSpc>
          <a:spcPct val="74000"/>
        </a:lnSpc>
        <a:spcBef>
          <a:spcPts val="77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55">
          <a:solidFill>
            <a:srgbClr val="000000"/>
          </a:solidFill>
          <a:latin typeface="+mn-lt"/>
          <a:ea typeface="+mn-ea"/>
          <a:cs typeface="+mn-cs"/>
        </a:defRPr>
      </a:lvl6pPr>
      <a:lvl7pPr marL="3847931" indent="-353371" algn="l" defTabSz="282696" rtl="0" eaLnBrk="0" fontAlgn="base" hangingPunct="0">
        <a:lnSpc>
          <a:spcPct val="74000"/>
        </a:lnSpc>
        <a:spcBef>
          <a:spcPts val="77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55">
          <a:solidFill>
            <a:srgbClr val="000000"/>
          </a:solidFill>
          <a:latin typeface="+mn-lt"/>
          <a:ea typeface="+mn-ea"/>
          <a:cs typeface="+mn-cs"/>
        </a:defRPr>
      </a:lvl7pPr>
      <a:lvl8pPr marL="4161072" indent="-353371" algn="l" defTabSz="282696" rtl="0" eaLnBrk="0" fontAlgn="base" hangingPunct="0">
        <a:lnSpc>
          <a:spcPct val="74000"/>
        </a:lnSpc>
        <a:spcBef>
          <a:spcPts val="77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55">
          <a:solidFill>
            <a:srgbClr val="000000"/>
          </a:solidFill>
          <a:latin typeface="+mn-lt"/>
          <a:ea typeface="+mn-ea"/>
          <a:cs typeface="+mn-cs"/>
        </a:defRPr>
      </a:lvl8pPr>
      <a:lvl9pPr marL="4474213" indent="-353371" algn="l" defTabSz="282696" rtl="0" eaLnBrk="0" fontAlgn="base" hangingPunct="0">
        <a:lnSpc>
          <a:spcPct val="74000"/>
        </a:lnSpc>
        <a:spcBef>
          <a:spcPts val="77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55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26281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13141" algn="l" defTabSz="626281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26281" algn="l" defTabSz="626281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39422" algn="l" defTabSz="626281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252562" algn="l" defTabSz="626281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565702" algn="l" defTabSz="626281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878843" algn="l" defTabSz="626281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191984" algn="l" defTabSz="626281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505124" algn="l" defTabSz="626281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3184" y="2835390"/>
            <a:ext cx="20671781" cy="83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3315" tIns="46404" rIns="23315" bIns="46404">
            <a:spAutoFit/>
          </a:bodyPr>
          <a:lstStyle>
            <a:lvl1pPr marL="419100" indent="-419100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419100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839788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258888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679575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1367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5939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0511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083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defRPr/>
            </a:pPr>
            <a:r>
              <a:rPr lang="en-GB" altLang="it-IT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L. Menzio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(1,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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T. </a:t>
            </a:r>
            <a:r>
              <a:rPr lang="en-GB" altLang="it-IT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Croci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(4)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A. </a:t>
            </a:r>
            <a:r>
              <a:rPr lang="en-GB" altLang="it-IT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Morozzi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(4)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P. </a:t>
            </a:r>
            <a:r>
              <a:rPr lang="en-GB" altLang="it-IT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Asenov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(4,5)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A. </a:t>
            </a:r>
            <a:r>
              <a:rPr lang="en-GB" altLang="it-IT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Fondacci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(6,4)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F. Moscatelli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(4,5)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D. </a:t>
            </a:r>
            <a:r>
              <a:rPr lang="en-GB" altLang="it-IT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Passeri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(6,4)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V. Sola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(2,1)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M. Ferrero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(1)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M. </a:t>
            </a:r>
            <a:r>
              <a:rPr lang="en-GB" altLang="it-IT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Mandurrino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(1)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R. Arcidiacono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(3,1)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N. </a:t>
            </a:r>
            <a:r>
              <a:rPr lang="en-GB" altLang="it-IT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Cartiglia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(1)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R. </a:t>
            </a:r>
            <a:r>
              <a:rPr lang="en-GB" altLang="it-IT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Mulargia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(1)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E. Robutti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(7)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R. Cirio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(2,1)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R. </a:t>
            </a:r>
            <a:r>
              <a:rPr lang="en-GB" altLang="it-IT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Sacchi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(2,1)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A. </a:t>
            </a:r>
            <a:r>
              <a:rPr lang="en-GB" altLang="it-IT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Staiano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(1)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V. Monaco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(2,1)</a:t>
            </a:r>
            <a:r>
              <a:rPr lang="en-GB" altLang="it-IT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M. </a:t>
            </a:r>
            <a:r>
              <a:rPr lang="en-GB" altLang="it-IT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Arneodo</a:t>
            </a:r>
            <a:r>
              <a:rPr lang="en-GB" altLang="it-IT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(3,1)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11844" y="418396"/>
            <a:ext cx="19959936" cy="21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3315" tIns="46404" rIns="23315" bIns="46404">
            <a:spAutoFit/>
          </a:bodyPr>
          <a:lstStyle>
            <a:lvl1pPr marL="419100" indent="-419100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419100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839788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258888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679575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1367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5939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0511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083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defRPr/>
            </a:pPr>
            <a:r>
              <a:rPr lang="en-GB" altLang="it-IT" sz="6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sz="6600" b="1" dirty="0">
                <a:solidFill>
                  <a:srgbClr val="339933"/>
                </a:solidFill>
              </a:rPr>
              <a:t>DC-coupled Resistive Silicon Devices: a new approach to detectors for 4D tracking 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81695859-F5C0-A516-956B-964C6C458C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5408" r="11523" b="6061"/>
          <a:stretch/>
        </p:blipFill>
        <p:spPr>
          <a:xfrm>
            <a:off x="954051" y="3979333"/>
            <a:ext cx="2043220" cy="1311087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9281D925-986F-FB04-3EC4-D1ABE958D9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865" y="4096918"/>
            <a:ext cx="2444347" cy="1148633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651CEB3-4CA0-1075-7551-D426C0049B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99" y="4212618"/>
            <a:ext cx="1660933" cy="1649291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4EB3712-5278-39E3-6691-5D93DB0855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18" y="4097866"/>
            <a:ext cx="1342525" cy="1338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233CF3-2C0D-2034-5634-3C6CE466A3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3" t="8652" r="22920"/>
          <a:stretch/>
        </p:blipFill>
        <p:spPr>
          <a:xfrm>
            <a:off x="3437193" y="4775201"/>
            <a:ext cx="1442299" cy="145013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76F8F062-93E1-63E6-7990-BD3558AC741E}"/>
              </a:ext>
            </a:extLst>
          </p:cNvPr>
          <p:cNvGrpSpPr/>
          <p:nvPr/>
        </p:nvGrpSpPr>
        <p:grpSpPr>
          <a:xfrm>
            <a:off x="503091" y="6606911"/>
            <a:ext cx="20269053" cy="4059133"/>
            <a:chOff x="817101" y="8513367"/>
            <a:chExt cx="20269053" cy="370341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77D2855-DEFE-E779-3F27-02713BF89718}"/>
                </a:ext>
              </a:extLst>
            </p:cNvPr>
            <p:cNvGrpSpPr/>
            <p:nvPr/>
          </p:nvGrpSpPr>
          <p:grpSpPr>
            <a:xfrm>
              <a:off x="817101" y="8513367"/>
              <a:ext cx="20269053" cy="3703419"/>
              <a:chOff x="664702" y="8352503"/>
              <a:chExt cx="20054220" cy="3997647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8EBD15AF-62FF-4CFB-0E96-FFB1F04E1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468" y="10214205"/>
                <a:ext cx="53877" cy="10775"/>
              </a:xfrm>
              <a:custGeom>
                <a:avLst/>
                <a:gdLst>
                  <a:gd name="T0" fmla="*/ 0 w 50"/>
                  <a:gd name="T1" fmla="*/ 0 h 13"/>
                  <a:gd name="T2" fmla="*/ 0 w 50"/>
                  <a:gd name="T3" fmla="*/ 2147483647 h 13"/>
                  <a:gd name="T4" fmla="*/ 2147483647 w 50"/>
                  <a:gd name="T5" fmla="*/ 2147483647 h 13"/>
                  <a:gd name="T6" fmla="*/ 2147483647 w 50"/>
                  <a:gd name="T7" fmla="*/ 2147483647 h 13"/>
                  <a:gd name="T8" fmla="*/ 0 w 5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3">
                    <a:moveTo>
                      <a:pt x="0" y="0"/>
                    </a:moveTo>
                    <a:lnTo>
                      <a:pt x="0" y="8"/>
                    </a:lnTo>
                    <a:lnTo>
                      <a:pt x="50" y="13"/>
                    </a:lnTo>
                    <a:lnTo>
                      <a:pt x="5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2624" tIns="31312" rIns="62624" bIns="31312" anchor="ctr"/>
              <a:lstStyle/>
              <a:p>
                <a:endParaRPr lang="en-GB" dirty="0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DE7BB414-0E55-E7D1-54F2-3F84BFCA5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0383" y="10342161"/>
                <a:ext cx="5388" cy="25592"/>
              </a:xfrm>
              <a:custGeom>
                <a:avLst/>
                <a:gdLst>
                  <a:gd name="T0" fmla="*/ 0 w 7"/>
                  <a:gd name="T1" fmla="*/ 2147483647 h 25"/>
                  <a:gd name="T2" fmla="*/ 0 w 7"/>
                  <a:gd name="T3" fmla="*/ 2147483647 h 25"/>
                  <a:gd name="T4" fmla="*/ 2147483647 w 7"/>
                  <a:gd name="T5" fmla="*/ 2147483647 h 25"/>
                  <a:gd name="T6" fmla="*/ 2147483647 w 7"/>
                  <a:gd name="T7" fmla="*/ 0 h 25"/>
                  <a:gd name="T8" fmla="*/ 0 w 7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5">
                    <a:moveTo>
                      <a:pt x="0" y="5"/>
                    </a:moveTo>
                    <a:lnTo>
                      <a:pt x="0" y="25"/>
                    </a:lnTo>
                    <a:lnTo>
                      <a:pt x="7" y="20"/>
                    </a:lnTo>
                    <a:lnTo>
                      <a:pt x="7" y="0"/>
                    </a:lnTo>
                    <a:lnTo>
                      <a:pt x="0" y="5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2624" tIns="31312" rIns="62624" bIns="31312" anchor="ctr"/>
              <a:lstStyle/>
              <a:p>
                <a:endParaRPr lang="en-GB" dirty="0"/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B98CB567-9804-86F0-4AE7-A5400CC56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553" y="10212858"/>
                <a:ext cx="4040" cy="24244"/>
              </a:xfrm>
              <a:custGeom>
                <a:avLst/>
                <a:gdLst>
                  <a:gd name="T0" fmla="*/ 0 w 5"/>
                  <a:gd name="T1" fmla="*/ 0 h 25"/>
                  <a:gd name="T2" fmla="*/ 0 w 5"/>
                  <a:gd name="T3" fmla="*/ 2147483647 h 25"/>
                  <a:gd name="T4" fmla="*/ 2147483647 w 5"/>
                  <a:gd name="T5" fmla="*/ 2147483647 h 25"/>
                  <a:gd name="T6" fmla="*/ 2147483647 w 5"/>
                  <a:gd name="T7" fmla="*/ 2147483647 h 25"/>
                  <a:gd name="T8" fmla="*/ 0 w 5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5">
                    <a:moveTo>
                      <a:pt x="0" y="0"/>
                    </a:moveTo>
                    <a:lnTo>
                      <a:pt x="0" y="18"/>
                    </a:lnTo>
                    <a:lnTo>
                      <a:pt x="5" y="2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2624" tIns="31312" rIns="62624" bIns="31312" anchor="ctr"/>
              <a:lstStyle/>
              <a:p>
                <a:endParaRPr lang="en-GB" dirty="0"/>
              </a:p>
            </p:txBody>
          </p:sp>
          <p:sp>
            <p:nvSpPr>
              <p:cNvPr id="20" name="AutoShape 21">
                <a:extLst>
                  <a:ext uri="{FF2B5EF4-FFF2-40B4-BE49-F238E27FC236}">
                    <a16:creationId xmlns:a16="http://schemas.microsoft.com/office/drawing/2014/main" id="{04C8A28B-FB3A-0013-69D3-B721A1C3C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702" y="8367270"/>
                <a:ext cx="20054220" cy="3982880"/>
              </a:xfrm>
              <a:prstGeom prst="roundRect">
                <a:avLst>
                  <a:gd name="adj" fmla="val 6167"/>
                </a:avLst>
              </a:prstGeom>
              <a:solidFill>
                <a:schemeClr val="bg1"/>
              </a:solidFill>
              <a:ln w="28575">
                <a:solidFill>
                  <a:srgbClr val="FF99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lIns="56590" tIns="29427" rIns="56590" bIns="29427" anchor="ctr"/>
              <a:lstStyle>
                <a:lvl1pPr defTabSz="412750" eaLnBrk="0" hangingPunct="0">
                  <a:spcBef>
                    <a:spcPts val="1463"/>
                  </a:spcBef>
                  <a:buChar char="•"/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  <a:tab pos="8639175" algn="l"/>
                    <a:tab pos="9304338" algn="l"/>
                    <a:tab pos="9969500" algn="l"/>
                    <a:tab pos="10633075" algn="l"/>
                    <a:tab pos="11298238" algn="l"/>
                    <a:tab pos="11963400" algn="l"/>
                    <a:tab pos="12626975" algn="l"/>
                    <a:tab pos="13292138" algn="l"/>
                    <a:tab pos="13957300" algn="l"/>
                    <a:tab pos="14620875" algn="l"/>
                    <a:tab pos="15286038" algn="l"/>
                  </a:tabLst>
                  <a:defRPr sz="59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419100" indent="-654050" defTabSz="412750" eaLnBrk="0" hangingPunct="0">
                  <a:spcBef>
                    <a:spcPts val="1300"/>
                  </a:spcBef>
                  <a:buChar char="–"/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  <a:tab pos="8639175" algn="l"/>
                    <a:tab pos="9304338" algn="l"/>
                    <a:tab pos="9969500" algn="l"/>
                    <a:tab pos="10633075" algn="l"/>
                    <a:tab pos="11298238" algn="l"/>
                    <a:tab pos="11963400" algn="l"/>
                    <a:tab pos="12626975" algn="l"/>
                    <a:tab pos="13292138" algn="l"/>
                    <a:tab pos="13957300" algn="l"/>
                    <a:tab pos="14620875" algn="l"/>
                    <a:tab pos="15286038" algn="l"/>
                  </a:tabLst>
                  <a:defRPr sz="52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839788" indent="-517525" defTabSz="412750" eaLnBrk="0" hangingPunct="0">
                  <a:spcBef>
                    <a:spcPts val="913"/>
                  </a:spcBef>
                  <a:buChar char="•"/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  <a:tab pos="8639175" algn="l"/>
                    <a:tab pos="9304338" algn="l"/>
                    <a:tab pos="9969500" algn="l"/>
                    <a:tab pos="10633075" algn="l"/>
                    <a:tab pos="11298238" algn="l"/>
                    <a:tab pos="11963400" algn="l"/>
                    <a:tab pos="12626975" algn="l"/>
                    <a:tab pos="13292138" algn="l"/>
                    <a:tab pos="13957300" algn="l"/>
                    <a:tab pos="14620875" algn="l"/>
                    <a:tab pos="15286038" algn="l"/>
                  </a:tabLst>
                  <a:defRPr sz="36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258888" indent="-519113" defTabSz="412750" eaLnBrk="0" hangingPunct="0">
                  <a:spcBef>
                    <a:spcPts val="913"/>
                  </a:spcBef>
                  <a:buChar char="–"/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  <a:tab pos="8639175" algn="l"/>
                    <a:tab pos="9304338" algn="l"/>
                    <a:tab pos="9969500" algn="l"/>
                    <a:tab pos="10633075" algn="l"/>
                    <a:tab pos="11298238" algn="l"/>
                    <a:tab pos="11963400" algn="l"/>
                    <a:tab pos="12626975" algn="l"/>
                    <a:tab pos="13292138" algn="l"/>
                    <a:tab pos="13957300" algn="l"/>
                    <a:tab pos="14620875" algn="l"/>
                    <a:tab pos="15286038" algn="l"/>
                  </a:tabLst>
                  <a:defRPr sz="36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1679575" indent="-515938" defTabSz="412750" eaLnBrk="0" hangingPunct="0">
                  <a:spcBef>
                    <a:spcPts val="913"/>
                  </a:spcBef>
                  <a:buChar char="•"/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  <a:tab pos="8639175" algn="l"/>
                    <a:tab pos="9304338" algn="l"/>
                    <a:tab pos="9969500" algn="l"/>
                    <a:tab pos="10633075" algn="l"/>
                    <a:tab pos="11298238" algn="l"/>
                    <a:tab pos="11963400" algn="l"/>
                    <a:tab pos="12626975" algn="l"/>
                    <a:tab pos="13292138" algn="l"/>
                    <a:tab pos="13957300" algn="l"/>
                    <a:tab pos="14620875" algn="l"/>
                    <a:tab pos="15286038" algn="l"/>
                  </a:tabLst>
                  <a:defRPr sz="36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136775" indent="-515938" defTabSz="412750" eaLnBrk="0" fontAlgn="base" hangingPunct="0">
                  <a:lnSpc>
                    <a:spcPct val="74000"/>
                  </a:lnSpc>
                  <a:spcBef>
                    <a:spcPts val="91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  <a:tab pos="8639175" algn="l"/>
                    <a:tab pos="9304338" algn="l"/>
                    <a:tab pos="9969500" algn="l"/>
                    <a:tab pos="10633075" algn="l"/>
                    <a:tab pos="11298238" algn="l"/>
                    <a:tab pos="11963400" algn="l"/>
                    <a:tab pos="12626975" algn="l"/>
                    <a:tab pos="13292138" algn="l"/>
                    <a:tab pos="13957300" algn="l"/>
                    <a:tab pos="14620875" algn="l"/>
                    <a:tab pos="15286038" algn="l"/>
                  </a:tabLst>
                  <a:defRPr sz="36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593975" indent="-515938" defTabSz="412750" eaLnBrk="0" fontAlgn="base" hangingPunct="0">
                  <a:lnSpc>
                    <a:spcPct val="74000"/>
                  </a:lnSpc>
                  <a:spcBef>
                    <a:spcPts val="91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  <a:tab pos="8639175" algn="l"/>
                    <a:tab pos="9304338" algn="l"/>
                    <a:tab pos="9969500" algn="l"/>
                    <a:tab pos="10633075" algn="l"/>
                    <a:tab pos="11298238" algn="l"/>
                    <a:tab pos="11963400" algn="l"/>
                    <a:tab pos="12626975" algn="l"/>
                    <a:tab pos="13292138" algn="l"/>
                    <a:tab pos="13957300" algn="l"/>
                    <a:tab pos="14620875" algn="l"/>
                    <a:tab pos="15286038" algn="l"/>
                  </a:tabLst>
                  <a:defRPr sz="36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051175" indent="-515938" defTabSz="412750" eaLnBrk="0" fontAlgn="base" hangingPunct="0">
                  <a:lnSpc>
                    <a:spcPct val="74000"/>
                  </a:lnSpc>
                  <a:spcBef>
                    <a:spcPts val="91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  <a:tab pos="8639175" algn="l"/>
                    <a:tab pos="9304338" algn="l"/>
                    <a:tab pos="9969500" algn="l"/>
                    <a:tab pos="10633075" algn="l"/>
                    <a:tab pos="11298238" algn="l"/>
                    <a:tab pos="11963400" algn="l"/>
                    <a:tab pos="12626975" algn="l"/>
                    <a:tab pos="13292138" algn="l"/>
                    <a:tab pos="13957300" algn="l"/>
                    <a:tab pos="14620875" algn="l"/>
                    <a:tab pos="15286038" algn="l"/>
                  </a:tabLst>
                  <a:defRPr sz="36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508375" indent="-515938" defTabSz="412750" eaLnBrk="0" fontAlgn="base" hangingPunct="0">
                  <a:lnSpc>
                    <a:spcPct val="74000"/>
                  </a:lnSpc>
                  <a:spcBef>
                    <a:spcPts val="91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  <a:tab pos="8639175" algn="l"/>
                    <a:tab pos="9304338" algn="l"/>
                    <a:tab pos="9969500" algn="l"/>
                    <a:tab pos="10633075" algn="l"/>
                    <a:tab pos="11298238" algn="l"/>
                    <a:tab pos="11963400" algn="l"/>
                    <a:tab pos="12626975" algn="l"/>
                    <a:tab pos="13292138" algn="l"/>
                    <a:tab pos="13957300" algn="l"/>
                    <a:tab pos="14620875" algn="l"/>
                    <a:tab pos="15286038" algn="l"/>
                  </a:tabLst>
                  <a:defRPr sz="36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spcBef>
                    <a:spcPct val="0"/>
                  </a:spcBef>
                  <a:buFont typeface="Times New Roman" pitchFamily="18" charset="0"/>
                  <a:buNone/>
                </a:pPr>
                <a:endParaRPr lang="it-IT" altLang="it-IT" sz="1527" dirty="0"/>
              </a:p>
            </p:txBody>
          </p:sp>
          <p:sp>
            <p:nvSpPr>
              <p:cNvPr id="21" name="Rectangle 23">
                <a:extLst>
                  <a:ext uri="{FF2B5EF4-FFF2-40B4-BE49-F238E27FC236}">
                    <a16:creationId xmlns:a16="http://schemas.microsoft.com/office/drawing/2014/main" id="{A5ED84DA-BAE1-0135-A221-BD8B4605F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0545" y="8352503"/>
                <a:ext cx="7021538" cy="765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6404" tIns="46404" rIns="46404" bIns="46404">
                <a:spAutoFit/>
              </a:bodyPr>
              <a:lstStyle>
                <a:lvl1pPr defTabSz="412750"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419100" defTabSz="412750"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839788" defTabSz="412750"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258888" defTabSz="412750"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1679575" defTabSz="412750"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136775" defTabSz="412750" fontAlgn="base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593975" defTabSz="412750" fontAlgn="base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051175" defTabSz="412750" fontAlgn="base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508375" defTabSz="412750" fontAlgn="base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11163" algn="l"/>
                    <a:tab pos="823913" algn="l"/>
                    <a:tab pos="1236663" algn="l"/>
                    <a:tab pos="1647825" algn="l"/>
                    <a:tab pos="2060575" algn="l"/>
                    <a:tab pos="2473325" algn="l"/>
                    <a:tab pos="2886075" algn="l"/>
                    <a:tab pos="3298825" algn="l"/>
                    <a:tab pos="3709988" algn="l"/>
                    <a:tab pos="4122738" algn="l"/>
                    <a:tab pos="4535488" algn="l"/>
                    <a:tab pos="4948238" algn="l"/>
                    <a:tab pos="5360988" algn="l"/>
                    <a:tab pos="5773738" algn="l"/>
                    <a:tab pos="6184900" algn="l"/>
                    <a:tab pos="6597650" algn="l"/>
                    <a:tab pos="7010400" algn="l"/>
                    <a:tab pos="7423150" algn="l"/>
                    <a:tab pos="7835900" algn="l"/>
                    <a:tab pos="824865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buClr>
                    <a:srgbClr val="0033CC"/>
                  </a:buClr>
                  <a:buFont typeface="Comic Sans MS" pitchFamily="66" charset="0"/>
                  <a:buNone/>
                  <a:defRPr/>
                </a:pPr>
                <a:r>
                  <a:rPr kumimoji="0" lang="en-US" sz="4000" b="1" i="1" u="none" strike="noStrike" kern="1200" cap="none" spc="-50" normalizeH="0" baseline="0" noProof="0" dirty="0">
                    <a:ln>
                      <a:noFill/>
                    </a:ln>
                    <a:solidFill>
                      <a:srgbClr val="E48312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</a:rPr>
                  <a:t>4D Tracking</a:t>
                </a:r>
                <a:endParaRPr lang="en-GB" altLang="it-IT" sz="4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8BAC1B11-0B33-E6CB-254E-DA5EFE55F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495" y="10798766"/>
                <a:ext cx="91590" cy="17509"/>
              </a:xfrm>
              <a:custGeom>
                <a:avLst/>
                <a:gdLst>
                  <a:gd name="T0" fmla="*/ 0 w 89"/>
                  <a:gd name="T1" fmla="*/ 0 h 17"/>
                  <a:gd name="T2" fmla="*/ 0 w 89"/>
                  <a:gd name="T3" fmla="*/ 2147483647 h 17"/>
                  <a:gd name="T4" fmla="*/ 2147483647 w 89"/>
                  <a:gd name="T5" fmla="*/ 2147483647 h 17"/>
                  <a:gd name="T6" fmla="*/ 2147483647 w 89"/>
                  <a:gd name="T7" fmla="*/ 2147483647 h 17"/>
                  <a:gd name="T8" fmla="*/ 0 w 8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17">
                    <a:moveTo>
                      <a:pt x="0" y="0"/>
                    </a:moveTo>
                    <a:lnTo>
                      <a:pt x="0" y="7"/>
                    </a:lnTo>
                    <a:lnTo>
                      <a:pt x="89" y="17"/>
                    </a:lnTo>
                    <a:lnTo>
                      <a:pt x="89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2624" tIns="31312" rIns="62624" bIns="31312" anchor="ctr"/>
              <a:lstStyle/>
              <a:p>
                <a:endParaRPr lang="en-GB" dirty="0"/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AFC355F-AF05-2C67-A906-000EEDF2A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42812" y="8622502"/>
              <a:ext cx="6146800" cy="3560123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29509E8-22FD-DE7C-6A57-69D9CB2BAAE5}"/>
                </a:ext>
              </a:extLst>
            </p:cNvPr>
            <p:cNvGrpSpPr/>
            <p:nvPr/>
          </p:nvGrpSpPr>
          <p:grpSpPr>
            <a:xfrm>
              <a:off x="7073534" y="9164289"/>
              <a:ext cx="8785273" cy="2941394"/>
              <a:chOff x="6533607" y="9291635"/>
              <a:chExt cx="8785273" cy="294139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8B156B-2CF7-149F-AF09-60BF44759737}"/>
                  </a:ext>
                </a:extLst>
              </p:cNvPr>
              <p:cNvSpPr txBox="1"/>
              <p:nvPr/>
            </p:nvSpPr>
            <p:spPr>
              <a:xfrm>
                <a:off x="6533607" y="9291635"/>
                <a:ext cx="7667676" cy="2941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377158" defTabSz="715661" eaLnBrk="0" hangingPunct="0">
                  <a:lnSpc>
                    <a:spcPct val="100000"/>
                  </a:lnSpc>
                  <a:spcBef>
                    <a:spcPts val="509"/>
                  </a:spcBef>
                  <a:buClrTx/>
                  <a:buSzTx/>
                  <a:tabLst>
                    <a:tab pos="452590" algn="l"/>
                  </a:tabLst>
                  <a:defRPr/>
                </a:pPr>
                <a:r>
                  <a:rPr lang="en-US" sz="2200" dirty="0">
                    <a:solidFill>
                      <a:schemeClr val="accent2"/>
                    </a:solidFill>
                    <a:latin typeface="Tahoma" pitchFamily="34" charset="0"/>
                    <a:ea typeface="+mn-ea"/>
                    <a:cs typeface="Arial" charset="0"/>
                  </a:rPr>
                  <a:t>Current trackers technology will not suffice in the high luminosity environment proper of future HEP experiments</a:t>
                </a:r>
              </a:p>
              <a:p>
                <a:pPr marL="285750" indent="-377158" defTabSz="715661" eaLnBrk="0" hangingPunct="0">
                  <a:lnSpc>
                    <a:spcPct val="100000"/>
                  </a:lnSpc>
                  <a:spcBef>
                    <a:spcPts val="509"/>
                  </a:spcBef>
                  <a:buClrTx/>
                  <a:buSzTx/>
                  <a:buFont typeface="Courier New" panose="02070309020205020404" pitchFamily="49" charset="0"/>
                  <a:buChar char="o"/>
                  <a:tabLst>
                    <a:tab pos="452590" algn="l"/>
                  </a:tabLst>
                  <a:defRPr/>
                </a:pPr>
                <a:r>
                  <a:rPr lang="en-US" sz="2200" dirty="0">
                    <a:solidFill>
                      <a:schemeClr val="accent2"/>
                    </a:solidFill>
                    <a:latin typeface="Tahoma" pitchFamily="34" charset="0"/>
                    <a:ea typeface="+mn-ea"/>
                    <a:cs typeface="Arial" charset="0"/>
                  </a:rPr>
                  <a:t>Vertexes pileup urges</a:t>
                </a:r>
              </a:p>
              <a:p>
                <a:pPr marL="753197" lvl="1" indent="-514350" defTabSz="715661" eaLnBrk="0" hangingPunct="0">
                  <a:lnSpc>
                    <a:spcPct val="100000"/>
                  </a:lnSpc>
                  <a:spcBef>
                    <a:spcPts val="509"/>
                  </a:spcBef>
                  <a:buClrTx/>
                  <a:buSzTx/>
                  <a:buFont typeface="+mj-lt"/>
                  <a:buAutoNum type="romanLcPeriod"/>
                  <a:tabLst>
                    <a:tab pos="452590" algn="l"/>
                  </a:tabLst>
                  <a:defRPr/>
                </a:pPr>
                <a:r>
                  <a:rPr lang="en-US" sz="2200" dirty="0">
                    <a:solidFill>
                      <a:schemeClr val="accent2"/>
                    </a:solidFill>
                    <a:latin typeface="Tahoma" pitchFamily="34" charset="0"/>
                    <a:ea typeface="+mn-ea"/>
                    <a:cs typeface="Arial" charset="0"/>
                  </a:rPr>
                  <a:t>Addition of timing information</a:t>
                </a:r>
              </a:p>
              <a:p>
                <a:pPr marL="753197" lvl="1" indent="-514350" defTabSz="715661" eaLnBrk="0" hangingPunct="0">
                  <a:lnSpc>
                    <a:spcPct val="100000"/>
                  </a:lnSpc>
                  <a:spcBef>
                    <a:spcPts val="509"/>
                  </a:spcBef>
                  <a:buClrTx/>
                  <a:buSzTx/>
                  <a:buFont typeface="+mj-lt"/>
                  <a:buAutoNum type="romanLcPeriod"/>
                  <a:tabLst>
                    <a:tab pos="452590" algn="l"/>
                  </a:tabLst>
                  <a:defRPr/>
                </a:pPr>
                <a:r>
                  <a:rPr lang="en-US" sz="2200" dirty="0">
                    <a:solidFill>
                      <a:schemeClr val="accent2"/>
                    </a:solidFill>
                    <a:latin typeface="Tahoma" pitchFamily="34" charset="0"/>
                    <a:ea typeface="+mn-ea"/>
                    <a:cs typeface="Arial" charset="0"/>
                  </a:rPr>
                  <a:t>Better spatial resolution</a:t>
                </a:r>
              </a:p>
              <a:p>
                <a:pPr defTabSz="715661" eaLnBrk="0" hangingPunct="0">
                  <a:lnSpc>
                    <a:spcPct val="100000"/>
                  </a:lnSpc>
                  <a:spcBef>
                    <a:spcPts val="509"/>
                  </a:spcBef>
                  <a:buClrTx/>
                  <a:buSzTx/>
                  <a:tabLst>
                    <a:tab pos="452590" algn="l"/>
                  </a:tabLst>
                  <a:defRPr/>
                </a:pPr>
                <a:r>
                  <a:rPr lang="en-US" sz="2200" dirty="0">
                    <a:solidFill>
                      <a:schemeClr val="accent2"/>
                    </a:solidFill>
                    <a:latin typeface="Tahoma" pitchFamily="34" charset="0"/>
                    <a:ea typeface="+mn-ea"/>
                    <a:cs typeface="Arial" charset="0"/>
                  </a:rPr>
                  <a:t>Trackers will need very low material budget for accurate measurement of low momentum particles</a:t>
                </a:r>
              </a:p>
              <a:p>
                <a:pPr marL="342900" indent="-342900" defTabSz="715661" eaLnBrk="0" hangingPunct="0">
                  <a:lnSpc>
                    <a:spcPct val="100000"/>
                  </a:lnSpc>
                  <a:spcBef>
                    <a:spcPts val="509"/>
                  </a:spcBef>
                  <a:buClrTx/>
                  <a:buSzTx/>
                  <a:buFont typeface="Courier New" charset="0"/>
                  <a:buChar char="o"/>
                  <a:tabLst>
                    <a:tab pos="452590" algn="l"/>
                  </a:tabLst>
                  <a:defRPr/>
                </a:pPr>
                <a:r>
                  <a:rPr lang="en-US" sz="2200" dirty="0">
                    <a:solidFill>
                      <a:schemeClr val="accent2"/>
                    </a:solidFill>
                    <a:latin typeface="Tahoma" pitchFamily="34" charset="0"/>
                    <a:ea typeface="+mn-ea"/>
                    <a:cs typeface="Arial" charset="0"/>
                  </a:rPr>
                  <a:t>need low power consumption (no or air cooling systems)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EB8347B5-5C43-8FAF-DAB0-35C3F5015BBF}"/>
                  </a:ext>
                </a:extLst>
              </p:cNvPr>
              <p:cNvSpPr/>
              <p:nvPr/>
            </p:nvSpPr>
            <p:spPr bwMode="auto">
              <a:xfrm>
                <a:off x="12423281" y="10457768"/>
                <a:ext cx="982132" cy="325976"/>
              </a:xfrm>
              <a:prstGeom prst="right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12750" rtl="0" eaLnBrk="1" fontAlgn="base" latinLnBrk="0" hangingPunct="1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2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1962FF-66DE-4A76-B720-03C811565082}"/>
                  </a:ext>
                </a:extLst>
              </p:cNvPr>
              <p:cNvSpPr txBox="1"/>
              <p:nvPr/>
            </p:nvSpPr>
            <p:spPr>
              <a:xfrm>
                <a:off x="13497914" y="10353761"/>
                <a:ext cx="1820966" cy="477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33CC"/>
                  </a:buClr>
                  <a:buFont typeface="Comic Sans MS" pitchFamily="66" charset="0"/>
                  <a:buNone/>
                  <a:defRPr/>
                </a:pPr>
                <a:r>
                  <a:rPr kumimoji="0" lang="en-US" sz="2800" b="1" i="0" u="none" strike="noStrike" kern="1200" cap="none" spc="-50" normalizeH="0" baseline="0" noProof="0" dirty="0">
                    <a:ln>
                      <a:noFill/>
                    </a:ln>
                    <a:solidFill>
                      <a:srgbClr val="E48312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</a:rPr>
                  <a:t>4D Tracking</a:t>
                </a:r>
                <a:endParaRPr lang="en-GB" altLang="it-IT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0DF4423-6A0D-7839-B2BB-6C9E082ABB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5204"/>
            <a:stretch/>
          </p:blipFill>
          <p:spPr>
            <a:xfrm>
              <a:off x="899718" y="9380338"/>
              <a:ext cx="5882825" cy="2028301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BF93F86-F905-FDC4-A462-3D6255D66AC0}"/>
              </a:ext>
            </a:extLst>
          </p:cNvPr>
          <p:cNvSpPr txBox="1"/>
          <p:nvPr/>
        </p:nvSpPr>
        <p:spPr>
          <a:xfrm>
            <a:off x="7465465" y="4004030"/>
            <a:ext cx="6387304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715661" eaLnBrk="0" hangingPunct="0">
              <a:lnSpc>
                <a:spcPct val="100000"/>
              </a:lnSpc>
              <a:spcBef>
                <a:spcPts val="509"/>
              </a:spcBef>
              <a:buClrTx/>
              <a:buSzTx/>
              <a:tabLst>
                <a:tab pos="452590" algn="l"/>
              </a:tabLst>
              <a:defRPr/>
            </a:pPr>
            <a:r>
              <a:rPr lang="en-GB" altLang="it-IT" sz="18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1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)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Istituto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Nazionale di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Fisica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Nucleare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(INFN), Torino, Italy.</a:t>
            </a:r>
          </a:p>
          <a:p>
            <a:pPr marL="0" indent="0" defTabSz="715661" eaLnBrk="0" hangingPunct="0">
              <a:lnSpc>
                <a:spcPct val="100000"/>
              </a:lnSpc>
              <a:spcBef>
                <a:spcPts val="509"/>
              </a:spcBef>
              <a:buClrTx/>
              <a:buSzTx/>
              <a:tabLst>
                <a:tab pos="452590" algn="l"/>
              </a:tabLst>
              <a:defRPr/>
            </a:pP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2)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Dipartimento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di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Fisica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,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Università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di Torino, Torino, Italy. </a:t>
            </a:r>
          </a:p>
          <a:p>
            <a:pPr marL="0" indent="0" defTabSz="715661" eaLnBrk="0" hangingPunct="0">
              <a:lnSpc>
                <a:spcPct val="100000"/>
              </a:lnSpc>
              <a:spcBef>
                <a:spcPts val="509"/>
              </a:spcBef>
              <a:buClrTx/>
              <a:buSzTx/>
              <a:tabLst>
                <a:tab pos="452590" algn="l"/>
              </a:tabLst>
              <a:defRPr/>
            </a:pP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3)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Università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del Piemonte Orientale, Novara, Italy.</a:t>
            </a:r>
          </a:p>
          <a:p>
            <a:pPr marL="0" indent="0" defTabSz="715661" eaLnBrk="0" hangingPunct="0">
              <a:lnSpc>
                <a:spcPct val="100000"/>
              </a:lnSpc>
              <a:spcBef>
                <a:spcPts val="509"/>
              </a:spcBef>
              <a:buClrTx/>
              <a:buSzTx/>
              <a:tabLst>
                <a:tab pos="452590" algn="l"/>
              </a:tabLst>
              <a:defRPr/>
            </a:pP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4)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Istituto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Nazionale di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Fisica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Nucleare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(INFN), Perugia, Italy.</a:t>
            </a:r>
          </a:p>
          <a:p>
            <a:pPr marL="0" indent="0" defTabSz="715661" eaLnBrk="0" hangingPunct="0">
              <a:lnSpc>
                <a:spcPct val="100000"/>
              </a:lnSpc>
              <a:spcBef>
                <a:spcPts val="509"/>
              </a:spcBef>
              <a:buClrTx/>
              <a:buSzTx/>
              <a:tabLst>
                <a:tab pos="452590" algn="l"/>
              </a:tabLst>
              <a:defRPr/>
            </a:pP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5) </a:t>
            </a:r>
            <a:r>
              <a:rPr lang="it-IT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Istituto Officina dei Materiali </a:t>
            </a:r>
            <a:r>
              <a:rPr lang="en-US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(IOM) CNR, Perugia, Italy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. </a:t>
            </a:r>
          </a:p>
          <a:p>
            <a:pPr marL="0" indent="0" defTabSz="715661" eaLnBrk="0" hangingPunct="0">
              <a:lnSpc>
                <a:spcPct val="100000"/>
              </a:lnSpc>
              <a:spcBef>
                <a:spcPts val="509"/>
              </a:spcBef>
              <a:buClrTx/>
              <a:buSzTx/>
              <a:tabLst>
                <a:tab pos="452590" algn="l"/>
              </a:tabLst>
              <a:defRPr/>
            </a:pP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6)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Dipartimento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di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Ingegneria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,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Università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di Perugia, Perugia, Italy. </a:t>
            </a:r>
          </a:p>
          <a:p>
            <a:pPr marL="0" indent="0" defTabSz="715661" eaLnBrk="0" hangingPunct="0">
              <a:lnSpc>
                <a:spcPct val="100000"/>
              </a:lnSpc>
              <a:spcBef>
                <a:spcPts val="509"/>
              </a:spcBef>
              <a:buClrTx/>
              <a:buSzTx/>
              <a:tabLst>
                <a:tab pos="452590" algn="l"/>
              </a:tabLst>
              <a:defRPr/>
            </a:pP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7)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Istituto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Nazionale di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Fisica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en-GB" altLang="it-IT" sz="1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Nucleare</a:t>
            </a:r>
            <a:r>
              <a:rPr lang="en-GB" altLang="it-IT" sz="1600" dirty="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rPr>
              <a:t> (INFN), Genova, Italy.</a:t>
            </a:r>
          </a:p>
        </p:txBody>
      </p:sp>
      <p:sp>
        <p:nvSpPr>
          <p:cNvPr id="69" name="AutoShape 13">
            <a:extLst>
              <a:ext uri="{FF2B5EF4-FFF2-40B4-BE49-F238E27FC236}">
                <a16:creationId xmlns:a16="http://schemas.microsoft.com/office/drawing/2014/main" id="{E14548F1-9B98-D9A7-9CBA-19CE71004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16" y="20351291"/>
            <a:ext cx="20269053" cy="4960793"/>
          </a:xfrm>
          <a:prstGeom prst="roundRect">
            <a:avLst>
              <a:gd name="adj" fmla="val 4056"/>
            </a:avLst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62624" tIns="31312" rIns="62624" bIns="31312" anchor="ctr"/>
          <a:lstStyle>
            <a:lvl1pPr eaLnBrk="0" hangingPunct="0">
              <a:spcBef>
                <a:spcPts val="1463"/>
              </a:spcBef>
              <a:buChar char="•"/>
              <a:defRPr sz="5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spcBef>
                <a:spcPts val="1300"/>
              </a:spcBef>
              <a:buChar char="–"/>
              <a:defRPr sz="5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spcBef>
                <a:spcPts val="913"/>
              </a:spcBef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spcBef>
                <a:spcPts val="913"/>
              </a:spcBef>
              <a:buChar char="–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spcBef>
                <a:spcPts val="913"/>
              </a:spcBef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it-IT" altLang="it-IT" sz="1867" dirty="0">
              <a:solidFill>
                <a:srgbClr val="FF0000"/>
              </a:solidFill>
            </a:endParaRPr>
          </a:p>
        </p:txBody>
      </p:sp>
      <p:sp>
        <p:nvSpPr>
          <p:cNvPr id="70" name="Rectangle 77">
            <a:extLst>
              <a:ext uri="{FF2B5EF4-FFF2-40B4-BE49-F238E27FC236}">
                <a16:creationId xmlns:a16="http://schemas.microsoft.com/office/drawing/2014/main" id="{8082E79A-4492-661C-C8C5-2112BCEA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978" y="21381407"/>
            <a:ext cx="13192830" cy="341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2624" tIns="31312" rIns="62624" bIns="31312" anchor="ctr"/>
          <a:lstStyle>
            <a:lvl1pPr eaLnBrk="0" hangingPunct="0">
              <a:spcBef>
                <a:spcPts val="1463"/>
              </a:spcBef>
              <a:buChar char="•"/>
              <a:defRPr sz="5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spcBef>
                <a:spcPts val="1300"/>
              </a:spcBef>
              <a:buChar char="–"/>
              <a:defRPr sz="5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spcBef>
                <a:spcPts val="913"/>
              </a:spcBef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spcBef>
                <a:spcPts val="913"/>
              </a:spcBef>
              <a:buChar char="–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spcBef>
                <a:spcPts val="913"/>
              </a:spcBef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it-IT" altLang="it-IT" sz="1867" dirty="0">
              <a:solidFill>
                <a:schemeClr val="bg1"/>
              </a:solidFill>
            </a:endParaRPr>
          </a:p>
        </p:txBody>
      </p:sp>
      <p:sp>
        <p:nvSpPr>
          <p:cNvPr id="71" name="Rectangle 817">
            <a:extLst>
              <a:ext uri="{FF2B5EF4-FFF2-40B4-BE49-F238E27FC236}">
                <a16:creationId xmlns:a16="http://schemas.microsoft.com/office/drawing/2014/main" id="{7E08A5E2-3D66-4921-845E-D9A26EA56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355" y="20552935"/>
            <a:ext cx="9852741" cy="56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6404" tIns="46404" rIns="46404" bIns="46404">
            <a:spAutoFit/>
          </a:bodyPr>
          <a:lstStyle>
            <a:lvl1pPr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419100"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839788"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258888"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679575"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1367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5939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0511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083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33CC"/>
              </a:buClr>
              <a:buFont typeface="Times New Roman" pitchFamily="18" charset="0"/>
              <a:buNone/>
              <a:defRPr/>
            </a:pPr>
            <a:r>
              <a:rPr lang="en-US" altLang="it-IT" sz="3000" b="1" i="1" spc="-50" dirty="0">
                <a:solidFill>
                  <a:srgbClr val="E48312"/>
                </a:solidFill>
                <a:latin typeface="Calibri Light" panose="020F0302020204030204"/>
                <a:ea typeface="+mj-ea"/>
                <a:cs typeface="+mj-cs"/>
              </a:rPr>
              <a:t>The proof-of-concept production: DC-RSD1  </a:t>
            </a:r>
            <a:endParaRPr lang="en-GB" altLang="it-IT" sz="3000" b="1" i="1" spc="-50" dirty="0">
              <a:solidFill>
                <a:srgbClr val="E48312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6" name="Rettangolo 120">
            <a:extLst>
              <a:ext uri="{FF2B5EF4-FFF2-40B4-BE49-F238E27FC236}">
                <a16:creationId xmlns:a16="http://schemas.microsoft.com/office/drawing/2014/main" id="{8FEE6FA5-F0B0-9E5E-51AC-527EC98AD58F}"/>
              </a:ext>
            </a:extLst>
          </p:cNvPr>
          <p:cNvSpPr/>
          <p:nvPr/>
        </p:nvSpPr>
        <p:spPr>
          <a:xfrm>
            <a:off x="782429" y="21216013"/>
            <a:ext cx="9768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defRPr/>
            </a:pP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The first DC-RSD production will study the behavior of </a:t>
            </a:r>
            <a:r>
              <a:rPr lang="en-US" altLang="it-IT" b="1" dirty="0">
                <a:solidFill>
                  <a:srgbClr val="3333CC"/>
                </a:solidFill>
                <a:latin typeface="Tahoma" pitchFamily="34" charset="0"/>
              </a:rPr>
              <a:t>two types of electrodes layout</a:t>
            </a: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, implemented </a:t>
            </a:r>
            <a:r>
              <a:rPr lang="en-US" altLang="it-IT" b="1" dirty="0">
                <a:solidFill>
                  <a:srgbClr val="3333CC"/>
                </a:solidFill>
                <a:latin typeface="Tahoma" pitchFamily="34" charset="0"/>
              </a:rPr>
              <a:t>with and without cell containment grid</a:t>
            </a: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. </a:t>
            </a:r>
          </a:p>
        </p:txBody>
      </p:sp>
      <p:sp>
        <p:nvSpPr>
          <p:cNvPr id="82" name="AutoShape 15">
            <a:extLst>
              <a:ext uri="{FF2B5EF4-FFF2-40B4-BE49-F238E27FC236}">
                <a16:creationId xmlns:a16="http://schemas.microsoft.com/office/drawing/2014/main" id="{E88CAF31-A30D-E70A-3D2F-9877BF524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98" y="25569245"/>
            <a:ext cx="20269053" cy="2851799"/>
          </a:xfrm>
          <a:prstGeom prst="roundRect">
            <a:avLst>
              <a:gd name="adj" fmla="val 4056"/>
            </a:avLst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62624" tIns="31312" rIns="62624" bIns="31312" anchor="ctr"/>
          <a:lstStyle>
            <a:lvl1pPr eaLnBrk="0" hangingPunct="0">
              <a:spcBef>
                <a:spcPts val="1463"/>
              </a:spcBef>
              <a:buChar char="•"/>
              <a:defRPr sz="5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spcBef>
                <a:spcPts val="1300"/>
              </a:spcBef>
              <a:buChar char="–"/>
              <a:defRPr sz="5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spcBef>
                <a:spcPts val="913"/>
              </a:spcBef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spcBef>
                <a:spcPts val="913"/>
              </a:spcBef>
              <a:buChar char="–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spcBef>
                <a:spcPts val="913"/>
              </a:spcBef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it-IT" altLang="it-IT" sz="1867" dirty="0">
              <a:solidFill>
                <a:schemeClr val="bg1"/>
              </a:solidFill>
            </a:endParaRPr>
          </a:p>
        </p:txBody>
      </p:sp>
      <p:sp>
        <p:nvSpPr>
          <p:cNvPr id="83" name="Rectangle 17">
            <a:extLst>
              <a:ext uri="{FF2B5EF4-FFF2-40B4-BE49-F238E27FC236}">
                <a16:creationId xmlns:a16="http://schemas.microsoft.com/office/drawing/2014/main" id="{BD5A2759-E746-CBF0-BC1D-B02DDF8D5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65" y="25557152"/>
            <a:ext cx="12160724" cy="5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404" tIns="46404" rIns="46404" bIns="46404">
            <a:spAutoFit/>
          </a:bodyPr>
          <a:lstStyle>
            <a:lvl1pPr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419100"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839788"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258888"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679575"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1367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5939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0511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083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33CC"/>
              </a:buClr>
              <a:defRPr/>
            </a:pPr>
            <a:r>
              <a:rPr lang="en-GB" altLang="it-IT" sz="3000" b="1" i="1" spc="-50" dirty="0">
                <a:solidFill>
                  <a:srgbClr val="E48312"/>
                </a:solidFill>
                <a:latin typeface="Calibri Light" panose="020F0302020204030204"/>
                <a:ea typeface="+mj-ea"/>
                <a:cs typeface="+mj-cs"/>
              </a:rPr>
              <a:t>Conclusions</a:t>
            </a:r>
          </a:p>
        </p:txBody>
      </p:sp>
      <p:sp>
        <p:nvSpPr>
          <p:cNvPr id="85" name="Rectangle 17">
            <a:extLst>
              <a:ext uri="{FF2B5EF4-FFF2-40B4-BE49-F238E27FC236}">
                <a16:creationId xmlns:a16="http://schemas.microsoft.com/office/drawing/2014/main" id="{1D70A9C0-5B6C-7A65-0F39-7E54DD08C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90" y="28571565"/>
            <a:ext cx="8880307" cy="40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6404" tIns="46404" rIns="46404" bIns="46404">
            <a:spAutoFit/>
          </a:bodyPr>
          <a:lstStyle>
            <a:lvl1pPr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419100"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839788"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258888"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679575" defTabSz="412750"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1367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5939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0511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083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6075" algn="l"/>
                <a:tab pos="3298825" algn="l"/>
                <a:tab pos="3709988" algn="l"/>
                <a:tab pos="4122738" algn="l"/>
                <a:tab pos="4535488" algn="l"/>
                <a:tab pos="4948238" algn="l"/>
                <a:tab pos="5360988" algn="l"/>
                <a:tab pos="5773738" algn="l"/>
                <a:tab pos="6184900" algn="l"/>
                <a:tab pos="6597650" algn="l"/>
                <a:tab pos="7010400" algn="l"/>
                <a:tab pos="7423150" algn="l"/>
                <a:tab pos="7835900" algn="l"/>
                <a:tab pos="82486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defRPr/>
            </a:pPr>
            <a:r>
              <a:rPr lang="en-GB" altLang="it-IT" sz="2000" b="1" i="1" spc="-50" dirty="0">
                <a:solidFill>
                  <a:schemeClr val="tx1"/>
                </a:solidFill>
                <a:latin typeface="Calibri Light" panose="020F0302020204030204"/>
                <a:ea typeface="+mj-ea"/>
                <a:cs typeface="+mj-cs"/>
              </a:rPr>
              <a:t>References</a:t>
            </a:r>
          </a:p>
        </p:txBody>
      </p:sp>
      <p:sp>
        <p:nvSpPr>
          <p:cNvPr id="86" name="Text Box 1438">
            <a:extLst>
              <a:ext uri="{FF2B5EF4-FFF2-40B4-BE49-F238E27FC236}">
                <a16:creationId xmlns:a16="http://schemas.microsoft.com/office/drawing/2014/main" id="{2745697E-DCC6-9367-8992-DB36A058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80" y="29049538"/>
            <a:ext cx="14634990" cy="80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1638" tIns="32052" rIns="61638" bIns="32052">
            <a:spAutoFit/>
          </a:bodyPr>
          <a:lstStyle>
            <a:lvl1pPr marL="355600" indent="-355600" eaLnBrk="0" hangingPunct="0">
              <a:spcBef>
                <a:spcPts val="1463"/>
              </a:spcBef>
              <a:buChar char="•"/>
              <a:tabLst>
                <a:tab pos="361950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5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827088" indent="-285750" eaLnBrk="0" hangingPunct="0">
              <a:spcBef>
                <a:spcPts val="1300"/>
              </a:spcBef>
              <a:buChar char="–"/>
              <a:tabLst>
                <a:tab pos="361950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5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235075" indent="-228600" eaLnBrk="0" hangingPunct="0">
              <a:spcBef>
                <a:spcPts val="913"/>
              </a:spcBef>
              <a:buChar char="•"/>
              <a:tabLst>
                <a:tab pos="361950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43063" indent="-228600" eaLnBrk="0" hangingPunct="0">
              <a:spcBef>
                <a:spcPts val="913"/>
              </a:spcBef>
              <a:buChar char="–"/>
              <a:tabLst>
                <a:tab pos="361950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spcBef>
                <a:spcPts val="913"/>
              </a:spcBef>
              <a:buChar char="•"/>
              <a:tabLst>
                <a:tab pos="361950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61950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61950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61950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361950" eaLnBrk="0" fontAlgn="base" hangingPunct="0">
              <a:lnSpc>
                <a:spcPct val="74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61950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6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377158" indent="-377158" algn="just" eaLnBrk="1" hangingPunct="1">
              <a:lnSpc>
                <a:spcPct val="100000"/>
              </a:lnSpc>
              <a:spcBef>
                <a:spcPct val="50000"/>
              </a:spcBef>
              <a:buClr>
                <a:srgbClr val="3333CC"/>
              </a:buClr>
              <a:buNone/>
              <a:tabLst>
                <a:tab pos="377158" algn="l"/>
                <a:tab pos="604801" algn="l"/>
                <a:tab pos="985999" algn="l"/>
                <a:tab pos="1367199" algn="l"/>
                <a:tab pos="1748398" algn="l"/>
                <a:tab pos="2129598" algn="l"/>
                <a:tab pos="2510796" algn="l"/>
                <a:tab pos="2891996" algn="l"/>
                <a:tab pos="3273195" algn="l"/>
                <a:tab pos="3654394" algn="l"/>
                <a:tab pos="4035593" algn="l"/>
                <a:tab pos="4416793" algn="l"/>
                <a:tab pos="4797992" algn="l"/>
                <a:tab pos="5179191" algn="l"/>
                <a:tab pos="5560390" algn="l"/>
                <a:tab pos="5941590" algn="l"/>
                <a:tab pos="6322789" algn="l"/>
                <a:tab pos="6703988" algn="l"/>
                <a:tab pos="7085187" algn="l"/>
                <a:tab pos="7466387" algn="l"/>
                <a:tab pos="7847586" algn="l"/>
              </a:tabLst>
            </a:pPr>
            <a:r>
              <a:rPr lang="en-US" altLang="it-IT" sz="1200" dirty="0">
                <a:solidFill>
                  <a:srgbClr val="3333CC"/>
                </a:solidFill>
                <a:latin typeface="Tahoma" pitchFamily="34" charset="0"/>
              </a:rPr>
              <a:t>[1]	L. Menzio, Development of Resistive Silicon Detectors for 4D tracking, PhD thesis (June 2023).</a:t>
            </a:r>
          </a:p>
          <a:p>
            <a:pPr marL="377158" indent="-377158" algn="just" eaLnBrk="1" hangingPunct="1">
              <a:lnSpc>
                <a:spcPct val="100000"/>
              </a:lnSpc>
              <a:spcBef>
                <a:spcPct val="50000"/>
              </a:spcBef>
              <a:buClr>
                <a:srgbClr val="3333CC"/>
              </a:buClr>
              <a:buNone/>
              <a:tabLst>
                <a:tab pos="377158" algn="l"/>
                <a:tab pos="604801" algn="l"/>
                <a:tab pos="985999" algn="l"/>
                <a:tab pos="1367199" algn="l"/>
                <a:tab pos="1748398" algn="l"/>
                <a:tab pos="2129598" algn="l"/>
                <a:tab pos="2510796" algn="l"/>
                <a:tab pos="2891996" algn="l"/>
                <a:tab pos="3273195" algn="l"/>
                <a:tab pos="3654394" algn="l"/>
                <a:tab pos="4035593" algn="l"/>
                <a:tab pos="4416793" algn="l"/>
                <a:tab pos="4797992" algn="l"/>
                <a:tab pos="5179191" algn="l"/>
                <a:tab pos="5560390" algn="l"/>
                <a:tab pos="5941590" algn="l"/>
                <a:tab pos="6322789" algn="l"/>
                <a:tab pos="6703988" algn="l"/>
                <a:tab pos="7085187" algn="l"/>
                <a:tab pos="7466387" algn="l"/>
                <a:tab pos="7847586" algn="l"/>
              </a:tabLst>
            </a:pPr>
            <a:r>
              <a:rPr lang="en-US" altLang="it-IT" sz="1200" dirty="0">
                <a:solidFill>
                  <a:srgbClr val="3333CC"/>
                </a:solidFill>
                <a:latin typeface="Tahoma" pitchFamily="34" charset="0"/>
              </a:rPr>
              <a:t>[2]	L. Menzio </a:t>
            </a:r>
            <a:r>
              <a:rPr lang="en-US" altLang="it-IT" sz="1200" i="1" dirty="0">
                <a:solidFill>
                  <a:srgbClr val="3333CC"/>
                </a:solidFill>
                <a:latin typeface="Tahoma" pitchFamily="34" charset="0"/>
              </a:rPr>
              <a:t>et al.</a:t>
            </a:r>
            <a:r>
              <a:rPr lang="en-US" altLang="it-IT" sz="1200" dirty="0">
                <a:solidFill>
                  <a:srgbClr val="3333CC"/>
                </a:solidFill>
                <a:latin typeface="Tahoma" pitchFamily="34" charset="0"/>
              </a:rPr>
              <a:t>, DC-coupled resistive silicon detectors for 4D tracking, </a:t>
            </a:r>
            <a:r>
              <a:rPr lang="en-US" altLang="it-IT" sz="1200" dirty="0" err="1">
                <a:solidFill>
                  <a:srgbClr val="3333CC"/>
                </a:solidFill>
                <a:latin typeface="Tahoma" pitchFamily="34" charset="0"/>
              </a:rPr>
              <a:t>Nucl</a:t>
            </a:r>
            <a:r>
              <a:rPr lang="en-US" altLang="it-IT" sz="1200" dirty="0">
                <a:solidFill>
                  <a:srgbClr val="3333CC"/>
                </a:solidFill>
                <a:latin typeface="Tahoma" pitchFamily="34" charset="0"/>
              </a:rPr>
              <a:t>. Inst. and Meth. in Phys. Res. A (2022). </a:t>
            </a:r>
          </a:p>
          <a:p>
            <a:pPr marL="377158" indent="-377158" algn="just" eaLnBrk="1" hangingPunct="1">
              <a:lnSpc>
                <a:spcPct val="100000"/>
              </a:lnSpc>
              <a:spcBef>
                <a:spcPct val="50000"/>
              </a:spcBef>
              <a:buClr>
                <a:srgbClr val="3333CC"/>
              </a:buClr>
              <a:buNone/>
              <a:tabLst>
                <a:tab pos="377158" algn="l"/>
                <a:tab pos="604801" algn="l"/>
                <a:tab pos="985999" algn="l"/>
                <a:tab pos="1367199" algn="l"/>
                <a:tab pos="1748398" algn="l"/>
                <a:tab pos="2129598" algn="l"/>
                <a:tab pos="2510796" algn="l"/>
                <a:tab pos="2891996" algn="l"/>
                <a:tab pos="3273195" algn="l"/>
                <a:tab pos="3654394" algn="l"/>
                <a:tab pos="4035593" algn="l"/>
                <a:tab pos="4416793" algn="l"/>
                <a:tab pos="4797992" algn="l"/>
                <a:tab pos="5179191" algn="l"/>
                <a:tab pos="5560390" algn="l"/>
                <a:tab pos="5941590" algn="l"/>
                <a:tab pos="6322789" algn="l"/>
                <a:tab pos="6703988" algn="l"/>
                <a:tab pos="7085187" algn="l"/>
                <a:tab pos="7466387" algn="l"/>
                <a:tab pos="7847586" algn="l"/>
              </a:tabLst>
            </a:pPr>
            <a:r>
              <a:rPr lang="en-US" altLang="it-IT" sz="1200" dirty="0">
                <a:solidFill>
                  <a:srgbClr val="3333CC"/>
                </a:solidFill>
                <a:latin typeface="Tahoma" pitchFamily="34" charset="0"/>
              </a:rPr>
              <a:t>[3] 	T. Croci </a:t>
            </a:r>
            <a:r>
              <a:rPr lang="en-US" altLang="it-IT" sz="1200" i="1" dirty="0">
                <a:solidFill>
                  <a:srgbClr val="3333CC"/>
                </a:solidFill>
                <a:latin typeface="Tahoma" pitchFamily="34" charset="0"/>
              </a:rPr>
              <a:t>et al.</a:t>
            </a:r>
            <a:r>
              <a:rPr lang="en-US" altLang="it-IT" sz="1200" dirty="0">
                <a:solidFill>
                  <a:srgbClr val="3333CC"/>
                </a:solidFill>
                <a:latin typeface="Tahoma" pitchFamily="34" charset="0"/>
              </a:rPr>
              <a:t>, TCAD simulations of non-irradiated and irradiated Low-Gain Avalanche Diodes and comparison with measurements, J. Instrum. 17, C01022 (2022).</a:t>
            </a:r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1DCDAF2C-831E-4A56-E3AE-2BA1F48E5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2244" y="29676322"/>
            <a:ext cx="3419263" cy="36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3315" tIns="46404" rIns="23315" bIns="46404">
            <a:spAutoFit/>
          </a:bodyPr>
          <a:lstStyle>
            <a:lvl1pPr marL="419100" indent="-419100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419100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839788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258888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679575" defTabSz="412750"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1367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5939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0511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08375" defTabSz="41275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9100" algn="l"/>
                <a:tab pos="830263" algn="l"/>
                <a:tab pos="1243013" algn="l"/>
                <a:tab pos="1655763" algn="l"/>
                <a:tab pos="2068513" algn="l"/>
                <a:tab pos="2481263" algn="l"/>
                <a:tab pos="2892425" algn="l"/>
                <a:tab pos="3305175" algn="l"/>
                <a:tab pos="3717925" algn="l"/>
                <a:tab pos="4130675" algn="l"/>
                <a:tab pos="4543425" algn="l"/>
                <a:tab pos="4956175" algn="l"/>
                <a:tab pos="5367338" algn="l"/>
                <a:tab pos="5780088" algn="l"/>
                <a:tab pos="6192838" algn="l"/>
                <a:tab pos="6605588" algn="l"/>
                <a:tab pos="7018338" algn="l"/>
                <a:tab pos="7429500" algn="l"/>
                <a:tab pos="7842250" algn="l"/>
                <a:tab pos="8255000" algn="l"/>
                <a:tab pos="8667750" algn="l"/>
                <a:tab pos="9304338" algn="l"/>
                <a:tab pos="9969500" algn="l"/>
                <a:tab pos="10633075" algn="l"/>
                <a:tab pos="11298238" algn="l"/>
                <a:tab pos="11963400" algn="l"/>
                <a:tab pos="12626975" algn="l"/>
                <a:tab pos="13292138" algn="l"/>
                <a:tab pos="13957300" algn="l"/>
                <a:tab pos="14620875" algn="l"/>
                <a:tab pos="15286038" algn="l"/>
                <a:tab pos="159512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defRPr/>
            </a:pPr>
            <a:r>
              <a:rPr lang="en-GB" altLang="it-IT" sz="2036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(*) luca.menzio@to.infn.it</a:t>
            </a:r>
          </a:p>
        </p:txBody>
      </p:sp>
      <p:sp>
        <p:nvSpPr>
          <p:cNvPr id="89" name="Rettangolo 118">
            <a:extLst>
              <a:ext uri="{FF2B5EF4-FFF2-40B4-BE49-F238E27FC236}">
                <a16:creationId xmlns:a16="http://schemas.microsoft.com/office/drawing/2014/main" id="{0838B3C6-20B8-A3CF-2220-7411DF22BC9E}"/>
              </a:ext>
            </a:extLst>
          </p:cNvPr>
          <p:cNvSpPr/>
          <p:nvPr/>
        </p:nvSpPr>
        <p:spPr>
          <a:xfrm>
            <a:off x="12176108" y="28574072"/>
            <a:ext cx="8495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</a:pPr>
            <a:r>
              <a:rPr lang="en-US" altLang="it-IT" sz="1200" dirty="0">
                <a:solidFill>
                  <a:srgbClr val="3333CC"/>
                </a:solidFill>
                <a:latin typeface="Tahoma" pitchFamily="34" charset="0"/>
              </a:rPr>
              <a:t>This work is supported by: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</a:pPr>
            <a:endParaRPr lang="en-US" altLang="it-IT" sz="1200" dirty="0">
              <a:solidFill>
                <a:srgbClr val="3333CC"/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</a:pPr>
            <a:r>
              <a:rPr lang="en-US" altLang="it-IT" sz="1200" dirty="0">
                <a:solidFill>
                  <a:srgbClr val="3333CC"/>
                </a:solidFill>
                <a:latin typeface="Tahoma" pitchFamily="34" charset="0"/>
              </a:rPr>
              <a:t>-	H2020 project AIDAinnova, GA no. 101004761.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</a:pPr>
            <a:r>
              <a:rPr lang="en-US" altLang="it-IT" sz="1200" dirty="0">
                <a:solidFill>
                  <a:srgbClr val="3333CC"/>
                </a:solidFill>
                <a:latin typeface="Tahoma" pitchFamily="34" charset="0"/>
              </a:rPr>
              <a:t>-	</a:t>
            </a:r>
            <a:r>
              <a:rPr lang="it-IT" altLang="it-IT" sz="1200" dirty="0">
                <a:solidFill>
                  <a:srgbClr val="3333CC"/>
                </a:solidFill>
                <a:latin typeface="Tahoma" pitchFamily="34" charset="0"/>
              </a:rPr>
              <a:t>Ministero della Ricerca, Italia, PRIN 2017, progetto 2017L2XKTJ – 4DinSiDe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</a:pPr>
            <a:r>
              <a:rPr lang="it-IT" altLang="it-IT" sz="1200" dirty="0">
                <a:solidFill>
                  <a:srgbClr val="3333CC"/>
                </a:solidFill>
                <a:latin typeface="Tahoma" pitchFamily="34" charset="0"/>
              </a:rPr>
              <a:t>-	Ministero della Ricerca, Italia, FARE,   R165xr8frt_fare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</a:pPr>
            <a:r>
              <a:rPr lang="it-IT" altLang="it-IT" sz="1200" dirty="0">
                <a:solidFill>
                  <a:srgbClr val="3333CC"/>
                </a:solidFill>
                <a:latin typeface="Tahoma" pitchFamily="34" charset="0"/>
              </a:rPr>
              <a:t>-	INFN – FBK agreement on sensor production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</a:pPr>
            <a:r>
              <a:rPr lang="it-IT" altLang="it-IT" sz="1200" dirty="0">
                <a:solidFill>
                  <a:srgbClr val="3333CC"/>
                </a:solidFill>
                <a:latin typeface="Tahoma" pitchFamily="34" charset="0"/>
              </a:rPr>
              <a:t>-	</a:t>
            </a:r>
            <a:r>
              <a:rPr lang="en-GB" altLang="it-IT" sz="1200" dirty="0">
                <a:solidFill>
                  <a:srgbClr val="3333CC"/>
                </a:solidFill>
                <a:latin typeface="Tahoma" pitchFamily="34" charset="0"/>
              </a:rPr>
              <a:t>INFN - Gruppo V, RSD and 4DSHARE experiments</a:t>
            </a:r>
            <a:endParaRPr lang="it-IT" altLang="it-IT" sz="1200" dirty="0">
              <a:solidFill>
                <a:srgbClr val="3333CC"/>
              </a:solidFill>
              <a:latin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2487" y="10981404"/>
            <a:ext cx="20269053" cy="9135395"/>
            <a:chOff x="441688" y="12139969"/>
            <a:chExt cx="20269053" cy="8878345"/>
          </a:xfrm>
        </p:grpSpPr>
        <p:sp>
          <p:nvSpPr>
            <p:cNvPr id="2056" name="AutoShape 13"/>
            <p:cNvSpPr>
              <a:spLocks noChangeArrowheads="1"/>
            </p:cNvSpPr>
            <p:nvPr/>
          </p:nvSpPr>
          <p:spPr bwMode="auto">
            <a:xfrm>
              <a:off x="441688" y="12139969"/>
              <a:ext cx="20269053" cy="8878345"/>
            </a:xfrm>
            <a:prstGeom prst="roundRect">
              <a:avLst>
                <a:gd name="adj" fmla="val 4056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62624" tIns="31312" rIns="62624" bIns="31312" anchor="ctr"/>
            <a:lstStyle>
              <a:lvl1pPr eaLnBrk="0" hangingPunct="0">
                <a:spcBef>
                  <a:spcPts val="1463"/>
                </a:spcBef>
                <a:buChar char="•"/>
                <a:defRPr sz="59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spcBef>
                  <a:spcPts val="1300"/>
                </a:spcBef>
                <a:buChar char="–"/>
                <a:defRPr sz="52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spcBef>
                  <a:spcPts val="913"/>
                </a:spcBef>
                <a:buChar char="•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spcBef>
                  <a:spcPts val="913"/>
                </a:spcBef>
                <a:buChar char="–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spcBef>
                  <a:spcPts val="913"/>
                </a:spcBef>
                <a:buChar char="•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361950" eaLnBrk="0" fontAlgn="base" hangingPunct="0">
                <a:lnSpc>
                  <a:spcPct val="74000"/>
                </a:lnSpc>
                <a:spcBef>
                  <a:spcPts val="913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361950" eaLnBrk="0" fontAlgn="base" hangingPunct="0">
                <a:lnSpc>
                  <a:spcPct val="74000"/>
                </a:lnSpc>
                <a:spcBef>
                  <a:spcPts val="913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361950" eaLnBrk="0" fontAlgn="base" hangingPunct="0">
                <a:lnSpc>
                  <a:spcPct val="74000"/>
                </a:lnSpc>
                <a:spcBef>
                  <a:spcPts val="913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361950" eaLnBrk="0" fontAlgn="base" hangingPunct="0">
                <a:lnSpc>
                  <a:spcPct val="74000"/>
                </a:lnSpc>
                <a:spcBef>
                  <a:spcPts val="913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itchFamily="18" charset="0"/>
                <a:buNone/>
              </a:pPr>
              <a:endParaRPr lang="it-IT" altLang="it-IT" sz="1867" dirty="0">
                <a:solidFill>
                  <a:srgbClr val="FF0000"/>
                </a:solidFill>
              </a:endParaRPr>
            </a:p>
          </p:txBody>
        </p:sp>
        <p:sp>
          <p:nvSpPr>
            <p:cNvPr id="2066" name="Rectangle 77"/>
            <p:cNvSpPr>
              <a:spLocks noChangeArrowheads="1"/>
            </p:cNvSpPr>
            <p:nvPr/>
          </p:nvSpPr>
          <p:spPr bwMode="auto">
            <a:xfrm>
              <a:off x="1164978" y="12688766"/>
              <a:ext cx="13192830" cy="325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2624" tIns="31312" rIns="62624" bIns="31312" anchor="ctr"/>
            <a:lstStyle>
              <a:lvl1pPr eaLnBrk="0" hangingPunct="0">
                <a:spcBef>
                  <a:spcPts val="1463"/>
                </a:spcBef>
                <a:buChar char="•"/>
                <a:defRPr sz="59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spcBef>
                  <a:spcPts val="1300"/>
                </a:spcBef>
                <a:buChar char="–"/>
                <a:defRPr sz="52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spcBef>
                  <a:spcPts val="913"/>
                </a:spcBef>
                <a:buChar char="•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spcBef>
                  <a:spcPts val="913"/>
                </a:spcBef>
                <a:buChar char="–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spcBef>
                  <a:spcPts val="913"/>
                </a:spcBef>
                <a:buChar char="•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361950" eaLnBrk="0" fontAlgn="base" hangingPunct="0">
                <a:lnSpc>
                  <a:spcPct val="74000"/>
                </a:lnSpc>
                <a:spcBef>
                  <a:spcPts val="913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361950" eaLnBrk="0" fontAlgn="base" hangingPunct="0">
                <a:lnSpc>
                  <a:spcPct val="74000"/>
                </a:lnSpc>
                <a:spcBef>
                  <a:spcPts val="913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361950" eaLnBrk="0" fontAlgn="base" hangingPunct="0">
                <a:lnSpc>
                  <a:spcPct val="74000"/>
                </a:lnSpc>
                <a:spcBef>
                  <a:spcPts val="913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361950" eaLnBrk="0" fontAlgn="base" hangingPunct="0">
                <a:lnSpc>
                  <a:spcPct val="74000"/>
                </a:lnSpc>
                <a:spcBef>
                  <a:spcPts val="913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6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itchFamily="18" charset="0"/>
                <a:buNone/>
              </a:pPr>
              <a:endParaRPr lang="it-IT" altLang="it-IT" sz="1867" dirty="0">
                <a:solidFill>
                  <a:schemeClr val="bg1"/>
                </a:solidFill>
              </a:endParaRPr>
            </a:p>
          </p:txBody>
        </p:sp>
        <p:sp>
          <p:nvSpPr>
            <p:cNvPr id="3889" name="Rectangle 817"/>
            <p:cNvSpPr>
              <a:spLocks noChangeArrowheads="1"/>
            </p:cNvSpPr>
            <p:nvPr/>
          </p:nvSpPr>
          <p:spPr bwMode="auto">
            <a:xfrm>
              <a:off x="782429" y="12344533"/>
              <a:ext cx="19817971" cy="555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46404" tIns="46404" rIns="46404" bIns="46404">
              <a:spAutoFit/>
            </a:bodyPr>
            <a:lstStyle>
              <a:lvl1pPr defTabSz="412750">
                <a:tabLst>
                  <a:tab pos="0" algn="l"/>
                  <a:tab pos="411163" algn="l"/>
                  <a:tab pos="823913" algn="l"/>
                  <a:tab pos="1236663" algn="l"/>
                  <a:tab pos="1647825" algn="l"/>
                  <a:tab pos="2060575" algn="l"/>
                  <a:tab pos="2473325" algn="l"/>
                  <a:tab pos="2886075" algn="l"/>
                  <a:tab pos="3298825" algn="l"/>
                  <a:tab pos="3709988" algn="l"/>
                  <a:tab pos="4122738" algn="l"/>
                  <a:tab pos="4535488" algn="l"/>
                  <a:tab pos="4948238" algn="l"/>
                  <a:tab pos="5360988" algn="l"/>
                  <a:tab pos="5773738" algn="l"/>
                  <a:tab pos="6184900" algn="l"/>
                  <a:tab pos="6597650" algn="l"/>
                  <a:tab pos="7010400" algn="l"/>
                  <a:tab pos="7423150" algn="l"/>
                  <a:tab pos="7835900" algn="l"/>
                  <a:tab pos="824865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419100" defTabSz="412750">
                <a:tabLst>
                  <a:tab pos="0" algn="l"/>
                  <a:tab pos="411163" algn="l"/>
                  <a:tab pos="823913" algn="l"/>
                  <a:tab pos="1236663" algn="l"/>
                  <a:tab pos="1647825" algn="l"/>
                  <a:tab pos="2060575" algn="l"/>
                  <a:tab pos="2473325" algn="l"/>
                  <a:tab pos="2886075" algn="l"/>
                  <a:tab pos="3298825" algn="l"/>
                  <a:tab pos="3709988" algn="l"/>
                  <a:tab pos="4122738" algn="l"/>
                  <a:tab pos="4535488" algn="l"/>
                  <a:tab pos="4948238" algn="l"/>
                  <a:tab pos="5360988" algn="l"/>
                  <a:tab pos="5773738" algn="l"/>
                  <a:tab pos="6184900" algn="l"/>
                  <a:tab pos="6597650" algn="l"/>
                  <a:tab pos="7010400" algn="l"/>
                  <a:tab pos="7423150" algn="l"/>
                  <a:tab pos="7835900" algn="l"/>
                  <a:tab pos="824865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839788" defTabSz="412750">
                <a:tabLst>
                  <a:tab pos="0" algn="l"/>
                  <a:tab pos="411163" algn="l"/>
                  <a:tab pos="823913" algn="l"/>
                  <a:tab pos="1236663" algn="l"/>
                  <a:tab pos="1647825" algn="l"/>
                  <a:tab pos="2060575" algn="l"/>
                  <a:tab pos="2473325" algn="l"/>
                  <a:tab pos="2886075" algn="l"/>
                  <a:tab pos="3298825" algn="l"/>
                  <a:tab pos="3709988" algn="l"/>
                  <a:tab pos="4122738" algn="l"/>
                  <a:tab pos="4535488" algn="l"/>
                  <a:tab pos="4948238" algn="l"/>
                  <a:tab pos="5360988" algn="l"/>
                  <a:tab pos="5773738" algn="l"/>
                  <a:tab pos="6184900" algn="l"/>
                  <a:tab pos="6597650" algn="l"/>
                  <a:tab pos="7010400" algn="l"/>
                  <a:tab pos="7423150" algn="l"/>
                  <a:tab pos="7835900" algn="l"/>
                  <a:tab pos="824865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258888" defTabSz="412750">
                <a:tabLst>
                  <a:tab pos="0" algn="l"/>
                  <a:tab pos="411163" algn="l"/>
                  <a:tab pos="823913" algn="l"/>
                  <a:tab pos="1236663" algn="l"/>
                  <a:tab pos="1647825" algn="l"/>
                  <a:tab pos="2060575" algn="l"/>
                  <a:tab pos="2473325" algn="l"/>
                  <a:tab pos="2886075" algn="l"/>
                  <a:tab pos="3298825" algn="l"/>
                  <a:tab pos="3709988" algn="l"/>
                  <a:tab pos="4122738" algn="l"/>
                  <a:tab pos="4535488" algn="l"/>
                  <a:tab pos="4948238" algn="l"/>
                  <a:tab pos="5360988" algn="l"/>
                  <a:tab pos="5773738" algn="l"/>
                  <a:tab pos="6184900" algn="l"/>
                  <a:tab pos="6597650" algn="l"/>
                  <a:tab pos="7010400" algn="l"/>
                  <a:tab pos="7423150" algn="l"/>
                  <a:tab pos="7835900" algn="l"/>
                  <a:tab pos="824865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1679575" defTabSz="412750">
                <a:tabLst>
                  <a:tab pos="0" algn="l"/>
                  <a:tab pos="411163" algn="l"/>
                  <a:tab pos="823913" algn="l"/>
                  <a:tab pos="1236663" algn="l"/>
                  <a:tab pos="1647825" algn="l"/>
                  <a:tab pos="2060575" algn="l"/>
                  <a:tab pos="2473325" algn="l"/>
                  <a:tab pos="2886075" algn="l"/>
                  <a:tab pos="3298825" algn="l"/>
                  <a:tab pos="3709988" algn="l"/>
                  <a:tab pos="4122738" algn="l"/>
                  <a:tab pos="4535488" algn="l"/>
                  <a:tab pos="4948238" algn="l"/>
                  <a:tab pos="5360988" algn="l"/>
                  <a:tab pos="5773738" algn="l"/>
                  <a:tab pos="6184900" algn="l"/>
                  <a:tab pos="6597650" algn="l"/>
                  <a:tab pos="7010400" algn="l"/>
                  <a:tab pos="7423150" algn="l"/>
                  <a:tab pos="7835900" algn="l"/>
                  <a:tab pos="824865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136775" defTabSz="412750" fontAlgn="base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11163" algn="l"/>
                  <a:tab pos="823913" algn="l"/>
                  <a:tab pos="1236663" algn="l"/>
                  <a:tab pos="1647825" algn="l"/>
                  <a:tab pos="2060575" algn="l"/>
                  <a:tab pos="2473325" algn="l"/>
                  <a:tab pos="2886075" algn="l"/>
                  <a:tab pos="3298825" algn="l"/>
                  <a:tab pos="3709988" algn="l"/>
                  <a:tab pos="4122738" algn="l"/>
                  <a:tab pos="4535488" algn="l"/>
                  <a:tab pos="4948238" algn="l"/>
                  <a:tab pos="5360988" algn="l"/>
                  <a:tab pos="5773738" algn="l"/>
                  <a:tab pos="6184900" algn="l"/>
                  <a:tab pos="6597650" algn="l"/>
                  <a:tab pos="7010400" algn="l"/>
                  <a:tab pos="7423150" algn="l"/>
                  <a:tab pos="7835900" algn="l"/>
                  <a:tab pos="824865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593975" defTabSz="412750" fontAlgn="base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11163" algn="l"/>
                  <a:tab pos="823913" algn="l"/>
                  <a:tab pos="1236663" algn="l"/>
                  <a:tab pos="1647825" algn="l"/>
                  <a:tab pos="2060575" algn="l"/>
                  <a:tab pos="2473325" algn="l"/>
                  <a:tab pos="2886075" algn="l"/>
                  <a:tab pos="3298825" algn="l"/>
                  <a:tab pos="3709988" algn="l"/>
                  <a:tab pos="4122738" algn="l"/>
                  <a:tab pos="4535488" algn="l"/>
                  <a:tab pos="4948238" algn="l"/>
                  <a:tab pos="5360988" algn="l"/>
                  <a:tab pos="5773738" algn="l"/>
                  <a:tab pos="6184900" algn="l"/>
                  <a:tab pos="6597650" algn="l"/>
                  <a:tab pos="7010400" algn="l"/>
                  <a:tab pos="7423150" algn="l"/>
                  <a:tab pos="7835900" algn="l"/>
                  <a:tab pos="824865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051175" defTabSz="412750" fontAlgn="base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11163" algn="l"/>
                  <a:tab pos="823913" algn="l"/>
                  <a:tab pos="1236663" algn="l"/>
                  <a:tab pos="1647825" algn="l"/>
                  <a:tab pos="2060575" algn="l"/>
                  <a:tab pos="2473325" algn="l"/>
                  <a:tab pos="2886075" algn="l"/>
                  <a:tab pos="3298825" algn="l"/>
                  <a:tab pos="3709988" algn="l"/>
                  <a:tab pos="4122738" algn="l"/>
                  <a:tab pos="4535488" algn="l"/>
                  <a:tab pos="4948238" algn="l"/>
                  <a:tab pos="5360988" algn="l"/>
                  <a:tab pos="5773738" algn="l"/>
                  <a:tab pos="6184900" algn="l"/>
                  <a:tab pos="6597650" algn="l"/>
                  <a:tab pos="7010400" algn="l"/>
                  <a:tab pos="7423150" algn="l"/>
                  <a:tab pos="7835900" algn="l"/>
                  <a:tab pos="824865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508375" defTabSz="412750" fontAlgn="base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11163" algn="l"/>
                  <a:tab pos="823913" algn="l"/>
                  <a:tab pos="1236663" algn="l"/>
                  <a:tab pos="1647825" algn="l"/>
                  <a:tab pos="2060575" algn="l"/>
                  <a:tab pos="2473325" algn="l"/>
                  <a:tab pos="2886075" algn="l"/>
                  <a:tab pos="3298825" algn="l"/>
                  <a:tab pos="3709988" algn="l"/>
                  <a:tab pos="4122738" algn="l"/>
                  <a:tab pos="4535488" algn="l"/>
                  <a:tab pos="4948238" algn="l"/>
                  <a:tab pos="5360988" algn="l"/>
                  <a:tab pos="5773738" algn="l"/>
                  <a:tab pos="6184900" algn="l"/>
                  <a:tab pos="6597650" algn="l"/>
                  <a:tab pos="7010400" algn="l"/>
                  <a:tab pos="7423150" algn="l"/>
                  <a:tab pos="7835900" algn="l"/>
                  <a:tab pos="824865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0033CC"/>
                </a:buClr>
                <a:defRPr/>
              </a:pPr>
              <a:r>
                <a:rPr lang="en-GB" altLang="it-IT" sz="3000" b="1" i="1" spc="-50" dirty="0">
                  <a:solidFill>
                    <a:srgbClr val="E48312"/>
                  </a:solidFill>
                  <a:latin typeface="Calibri Light" panose="020F0302020204030204"/>
                  <a:ea typeface="+mj-ea"/>
                  <a:cs typeface="+mj-cs"/>
                </a:rPr>
                <a:t>A new design of resistive silicon detector: DC-RSD  </a:t>
              </a:r>
            </a:p>
          </p:txBody>
        </p:sp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E17480F6-48B3-DDF7-F9E4-E768137B6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8338" y="15140344"/>
              <a:ext cx="9332896" cy="3847456"/>
            </a:xfrm>
            <a:prstGeom prst="rect">
              <a:avLst/>
            </a:prstGeom>
          </p:spPr>
        </p:pic>
        <p:sp>
          <p:nvSpPr>
            <p:cNvPr id="120" name="Rettangolo 119">
              <a:extLst>
                <a:ext uri="{FF2B5EF4-FFF2-40B4-BE49-F238E27FC236}">
                  <a16:creationId xmlns:a16="http://schemas.microsoft.com/office/drawing/2014/main" id="{EAD40BFA-24DB-79CE-A1AC-64FF54D99C10}"/>
                </a:ext>
              </a:extLst>
            </p:cNvPr>
            <p:cNvSpPr/>
            <p:nvPr/>
          </p:nvSpPr>
          <p:spPr>
            <a:xfrm>
              <a:off x="636507" y="12950401"/>
              <a:ext cx="9992652" cy="1974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  <a:buClr>
                  <a:srgbClr val="0033CC"/>
                </a:buClr>
                <a:defRPr/>
              </a:pPr>
              <a:r>
                <a:rPr lang="en-GB" altLang="it-IT" dirty="0">
                  <a:solidFill>
                    <a:srgbClr val="3333CC"/>
                  </a:solidFill>
                  <a:latin typeface="Tahoma" pitchFamily="34" charset="0"/>
                </a:rPr>
                <a:t>The </a:t>
              </a:r>
              <a:r>
                <a:rPr lang="en-GB" altLang="it-IT" b="1" dirty="0">
                  <a:solidFill>
                    <a:srgbClr val="3333CC"/>
                  </a:solidFill>
                  <a:latin typeface="Tahoma" pitchFamily="34" charset="0"/>
                </a:rPr>
                <a:t>DC-coupled read-out RSD (DC-RSD) </a:t>
              </a:r>
              <a:r>
                <a:rPr lang="en-GB" altLang="it-IT" dirty="0">
                  <a:solidFill>
                    <a:srgbClr val="3333CC"/>
                  </a:solidFill>
                  <a:latin typeface="Tahoma" pitchFamily="34" charset="0"/>
                </a:rPr>
                <a:t>are an evolution of the RSD, aiming at improved  performance and scalability to large devices. Main RSD drawbacks:</a:t>
              </a:r>
            </a:p>
            <a:p>
              <a:pPr marL="342900" indent="-342900" algn="just">
                <a:lnSpc>
                  <a:spcPct val="100000"/>
                </a:lnSpc>
                <a:buClr>
                  <a:srgbClr val="0033CC"/>
                </a:buClr>
                <a:buFont typeface="Comic Sans MS" pitchFamily="66" charset="0"/>
                <a:buAutoNum type="arabicPeriod"/>
                <a:defRPr/>
              </a:pPr>
              <a:r>
                <a:rPr lang="en-GB" altLang="it-IT" dirty="0">
                  <a:solidFill>
                    <a:srgbClr val="3333CC"/>
                  </a:solidFill>
                  <a:latin typeface="Tahoma" pitchFamily="34" charset="0"/>
                </a:rPr>
                <a:t>The signal spreads outside a certain cell and worsens the signal/noise</a:t>
              </a:r>
            </a:p>
            <a:p>
              <a:pPr marL="342900" lvl="0" indent="-342900" algn="just">
                <a:lnSpc>
                  <a:spcPct val="100000"/>
                </a:lnSpc>
                <a:buClr>
                  <a:srgbClr val="0033CC"/>
                </a:buClr>
                <a:buFont typeface="Comic Sans MS" pitchFamily="66" charset="0"/>
                <a:buAutoNum type="arabicPeriod"/>
                <a:defRPr/>
              </a:pPr>
              <a:r>
                <a:rPr lang="en-GB" altLang="it-IT" dirty="0">
                  <a:solidFill>
                    <a:srgbClr val="3333CC"/>
                  </a:solidFill>
                  <a:latin typeface="Tahoma" pitchFamily="34" charset="0"/>
                </a:rPr>
                <a:t>The device leakage current is collected only at the periphery,</a:t>
              </a:r>
            </a:p>
            <a:p>
              <a:pPr algn="just">
                <a:lnSpc>
                  <a:spcPct val="100000"/>
                </a:lnSpc>
                <a:buClr>
                  <a:srgbClr val="0033CC"/>
                </a:buClr>
                <a:defRPr/>
              </a:pPr>
              <a:r>
                <a:rPr lang="en-GB" altLang="it-IT" b="1" dirty="0">
                  <a:solidFill>
                    <a:srgbClr val="3333CC"/>
                  </a:solidFill>
                  <a:latin typeface="Tahoma" pitchFamily="34" charset="0"/>
                </a:rPr>
                <a:t>The signal containment is achieved through the DC-coupling of the electrodes to the n++ resistive layer. </a:t>
              </a:r>
            </a:p>
            <a:p>
              <a:pPr algn="just">
                <a:lnSpc>
                  <a:spcPct val="100000"/>
                </a:lnSpc>
                <a:buClr>
                  <a:srgbClr val="0033CC"/>
                </a:buClr>
                <a:buFont typeface="Comic Sans MS" pitchFamily="66" charset="0"/>
                <a:buNone/>
                <a:defRPr/>
              </a:pPr>
              <a:endParaRPr lang="en-GB" altLang="it-IT" dirty="0">
                <a:solidFill>
                  <a:srgbClr val="3333CC"/>
                </a:solidFill>
                <a:latin typeface="Tahoma" pitchFamily="34" charset="0"/>
              </a:endParaRPr>
            </a:p>
          </p:txBody>
        </p:sp>
        <p:sp>
          <p:nvSpPr>
            <p:cNvPr id="121" name="Rettangolo 120">
              <a:extLst>
                <a:ext uri="{FF2B5EF4-FFF2-40B4-BE49-F238E27FC236}">
                  <a16:creationId xmlns:a16="http://schemas.microsoft.com/office/drawing/2014/main" id="{B1C06FAC-FEF2-97E9-8349-A63558FA29A8}"/>
                </a:ext>
              </a:extLst>
            </p:cNvPr>
            <p:cNvSpPr/>
            <p:nvPr/>
          </p:nvSpPr>
          <p:spPr>
            <a:xfrm>
              <a:off x="690251" y="18081417"/>
              <a:ext cx="6827704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  <a:buClr>
                  <a:srgbClr val="0033CC"/>
                </a:buClr>
                <a:buFont typeface="Comic Sans MS" pitchFamily="66" charset="0"/>
                <a:buNone/>
                <a:defRPr/>
              </a:pPr>
              <a:r>
                <a:rPr lang="en-US" altLang="it-IT" dirty="0">
                  <a:solidFill>
                    <a:srgbClr val="3333CC"/>
                  </a:solidFill>
                  <a:latin typeface="Tahoma" pitchFamily="34" charset="0"/>
                </a:rPr>
                <a:t>The simulations of this innovative layout were performed following </a:t>
              </a:r>
              <a:r>
                <a:rPr lang="en-US" altLang="it-IT" b="1" dirty="0">
                  <a:solidFill>
                    <a:srgbClr val="3333CC"/>
                  </a:solidFill>
                  <a:latin typeface="Tahoma" pitchFamily="34" charset="0"/>
                </a:rPr>
                <a:t>two different steps</a:t>
              </a:r>
              <a:r>
                <a:rPr lang="en-US" altLang="it-IT" dirty="0">
                  <a:solidFill>
                    <a:srgbClr val="3333CC"/>
                  </a:solidFill>
                  <a:latin typeface="Tahoma" pitchFamily="34" charset="0"/>
                </a:rPr>
                <a:t>. </a:t>
              </a:r>
            </a:p>
            <a:p>
              <a:pPr algn="just">
                <a:lnSpc>
                  <a:spcPct val="100000"/>
                </a:lnSpc>
                <a:buClr>
                  <a:srgbClr val="0033CC"/>
                </a:buClr>
                <a:buFont typeface="Comic Sans MS" pitchFamily="66" charset="0"/>
                <a:buNone/>
                <a:defRPr/>
              </a:pPr>
              <a:r>
                <a:rPr lang="en-US" altLang="it-IT" b="1" dirty="0">
                  <a:solidFill>
                    <a:srgbClr val="00DE64"/>
                  </a:solidFill>
                  <a:latin typeface="Tahoma" pitchFamily="34" charset="0"/>
                </a:rPr>
                <a:t>Firstly</a:t>
              </a:r>
              <a:r>
                <a:rPr lang="en-US" altLang="it-IT" dirty="0">
                  <a:solidFill>
                    <a:srgbClr val="3333CC"/>
                  </a:solidFill>
                  <a:latin typeface="Tahoma" pitchFamily="34" charset="0"/>
                </a:rPr>
                <a:t>, the signal spread over the resistive surface was studied employing a original approach: the signal generated by the passage of a MIP in the device bulk was obtained with the use of the Weightfield2 package; such signal was then exploited as test input in a </a:t>
              </a:r>
              <a:r>
                <a:rPr lang="en-US" altLang="it-IT" b="1" dirty="0">
                  <a:solidFill>
                    <a:srgbClr val="3333CC"/>
                  </a:solidFill>
                  <a:latin typeface="Tahoma" pitchFamily="34" charset="0"/>
                </a:rPr>
                <a:t>electronics schematics tool (</a:t>
              </a:r>
              <a:r>
                <a:rPr lang="en-US" altLang="it-IT" b="1" dirty="0" err="1">
                  <a:solidFill>
                    <a:srgbClr val="3333CC"/>
                  </a:solidFill>
                  <a:latin typeface="Tahoma" pitchFamily="34" charset="0"/>
                </a:rPr>
                <a:t>LTSpice</a:t>
              </a:r>
              <a:r>
                <a:rPr lang="en-US" altLang="it-IT" b="1" dirty="0">
                  <a:solidFill>
                    <a:srgbClr val="3333CC"/>
                  </a:solidFill>
                  <a:latin typeface="Tahoma" pitchFamily="34" charset="0"/>
                </a:rPr>
                <a:t>) simulation </a:t>
              </a:r>
              <a:r>
                <a:rPr lang="en-US" altLang="it-IT" dirty="0">
                  <a:solidFill>
                    <a:srgbClr val="3333CC"/>
                  </a:solidFill>
                  <a:latin typeface="Tahoma" pitchFamily="34" charset="0"/>
                </a:rPr>
                <a:t>of the electrodes contacting the resistive sheet [1]. This method allows for exploring different options in very fast simulation times compared to the traditional packages </a:t>
              </a:r>
            </a:p>
          </p:txBody>
        </p:sp>
        <p:sp>
          <p:nvSpPr>
            <p:cNvPr id="123" name="Rettangolo 122">
              <a:extLst>
                <a:ext uri="{FF2B5EF4-FFF2-40B4-BE49-F238E27FC236}">
                  <a16:creationId xmlns:a16="http://schemas.microsoft.com/office/drawing/2014/main" id="{4A5A5083-18A2-F667-8747-A4196764E7FD}"/>
                </a:ext>
              </a:extLst>
            </p:cNvPr>
            <p:cNvSpPr/>
            <p:nvPr/>
          </p:nvSpPr>
          <p:spPr>
            <a:xfrm>
              <a:off x="11799992" y="18893711"/>
              <a:ext cx="8467484" cy="1974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  <a:buClr>
                  <a:srgbClr val="0033CC"/>
                </a:buClr>
                <a:buFont typeface="Comic Sans MS" pitchFamily="66" charset="0"/>
                <a:buNone/>
                <a:defRPr/>
              </a:pPr>
              <a:r>
                <a:rPr lang="en-US" altLang="it-IT" dirty="0">
                  <a:solidFill>
                    <a:srgbClr val="3333CC"/>
                  </a:solidFill>
                  <a:latin typeface="Tahoma" pitchFamily="34" charset="0"/>
                </a:rPr>
                <a:t>The difference in the reconstructed impact positions of the two layouts, with and without resistive strips, clearly shows that the best accuracy is achieved with the interconnecting strips. </a:t>
              </a:r>
            </a:p>
            <a:p>
              <a:pPr algn="just">
                <a:lnSpc>
                  <a:spcPct val="100000"/>
                </a:lnSpc>
                <a:buClr>
                  <a:srgbClr val="0033CC"/>
                </a:buClr>
                <a:buFont typeface="Comic Sans MS" pitchFamily="66" charset="0"/>
                <a:buNone/>
                <a:defRPr/>
              </a:pPr>
              <a:endParaRPr lang="en-US" altLang="it-IT" dirty="0">
                <a:solidFill>
                  <a:srgbClr val="3333CC"/>
                </a:solidFill>
                <a:latin typeface="Tahoma" pitchFamily="34" charset="0"/>
              </a:endParaRPr>
            </a:p>
            <a:p>
              <a:pPr algn="just">
                <a:lnSpc>
                  <a:spcPct val="100000"/>
                </a:lnSpc>
                <a:buClr>
                  <a:srgbClr val="0033CC"/>
                </a:buClr>
                <a:buFont typeface="Comic Sans MS" pitchFamily="66" charset="0"/>
                <a:buNone/>
                <a:defRPr/>
              </a:pPr>
              <a:r>
                <a:rPr lang="en-GB" altLang="it-IT" dirty="0">
                  <a:solidFill>
                    <a:srgbClr val="3333CC"/>
                  </a:solidFill>
                  <a:latin typeface="Tahoma" pitchFamily="34" charset="0"/>
                </a:rPr>
                <a:t>This and many other designs (e.g. multi-pixels, various electrode shapes and dimensions) have been simulated in the last year, to identify the most promising   ones for the </a:t>
              </a:r>
              <a:r>
                <a:rPr lang="en-GB" altLang="it-IT" b="1" dirty="0">
                  <a:solidFill>
                    <a:srgbClr val="3333CC"/>
                  </a:solidFill>
                  <a:latin typeface="Tahoma" pitchFamily="34" charset="0"/>
                </a:rPr>
                <a:t>first proof-of-concept production by FBK</a:t>
              </a:r>
              <a:r>
                <a:rPr lang="en-GB" altLang="it-IT" dirty="0">
                  <a:solidFill>
                    <a:srgbClr val="3333CC"/>
                  </a:solidFill>
                  <a:latin typeface="Tahoma" pitchFamily="34" charset="0"/>
                </a:rPr>
                <a:t>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71B4E4-5290-ADDE-E759-E8E6ADA1380A}"/>
                </a:ext>
              </a:extLst>
            </p:cNvPr>
            <p:cNvGrpSpPr/>
            <p:nvPr/>
          </p:nvGrpSpPr>
          <p:grpSpPr>
            <a:xfrm>
              <a:off x="583529" y="14759537"/>
              <a:ext cx="10018101" cy="2976950"/>
              <a:chOff x="583529" y="14394432"/>
              <a:chExt cx="10018101" cy="297695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28AF05B-062D-32F8-3BD6-01F29ED55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3529" y="14545261"/>
                <a:ext cx="10018101" cy="2809664"/>
              </a:xfrm>
              <a:prstGeom prst="rect">
                <a:avLst/>
              </a:prstGeom>
            </p:spPr>
          </p:pic>
          <p:sp>
            <p:nvSpPr>
              <p:cNvPr id="2" name="Rettangolo con angoli arrotondati 1">
                <a:extLst>
                  <a:ext uri="{FF2B5EF4-FFF2-40B4-BE49-F238E27FC236}">
                    <a16:creationId xmlns:a16="http://schemas.microsoft.com/office/drawing/2014/main" id="{254ECACF-0761-AFCD-B497-C6B306F2A212}"/>
                  </a:ext>
                </a:extLst>
              </p:cNvPr>
              <p:cNvSpPr/>
              <p:nvPr/>
            </p:nvSpPr>
            <p:spPr bwMode="auto">
              <a:xfrm>
                <a:off x="5634567" y="14394432"/>
                <a:ext cx="4897969" cy="2976950"/>
              </a:xfrm>
              <a:prstGeom prst="roundRect">
                <a:avLst/>
              </a:prstGeom>
              <a:noFill/>
              <a:ln w="76200" cap="flat" cmpd="sng" algn="ctr">
                <a:solidFill>
                  <a:srgbClr val="FF33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12750" rtl="0" eaLnBrk="1" fontAlgn="base" latinLnBrk="0" hangingPunct="1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2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3A96B56-7C05-4E35-F57C-8E4E61720D2E}"/>
                </a:ext>
              </a:extLst>
            </p:cNvPr>
            <p:cNvSpPr txBox="1"/>
            <p:nvPr/>
          </p:nvSpPr>
          <p:spPr>
            <a:xfrm>
              <a:off x="7293567" y="17598253"/>
              <a:ext cx="208519" cy="245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y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37D2663-AD78-EAAF-F023-D6152E083689}"/>
                </a:ext>
              </a:extLst>
            </p:cNvPr>
            <p:cNvGrpSpPr/>
            <p:nvPr/>
          </p:nvGrpSpPr>
          <p:grpSpPr>
            <a:xfrm>
              <a:off x="7674267" y="17893988"/>
              <a:ext cx="3885961" cy="2892061"/>
              <a:chOff x="7630781" y="18062502"/>
              <a:chExt cx="3885961" cy="289206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2E0540B-8B56-A947-871A-04F0A646D25A}"/>
                  </a:ext>
                </a:extLst>
              </p:cNvPr>
              <p:cNvGrpSpPr/>
              <p:nvPr/>
            </p:nvGrpSpPr>
            <p:grpSpPr>
              <a:xfrm>
                <a:off x="7630781" y="18062502"/>
                <a:ext cx="2801165" cy="2892061"/>
                <a:chOff x="833714" y="2203211"/>
                <a:chExt cx="3161630" cy="3285923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445A51DD-CEF2-678B-BEC6-B63A2422F8FA}"/>
                    </a:ext>
                  </a:extLst>
                </p:cNvPr>
                <p:cNvGrpSpPr/>
                <p:nvPr/>
              </p:nvGrpSpPr>
              <p:grpSpPr>
                <a:xfrm>
                  <a:off x="1135503" y="2203211"/>
                  <a:ext cx="2859841" cy="3285923"/>
                  <a:chOff x="5257465" y="2221243"/>
                  <a:chExt cx="3886771" cy="4284856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03A810A2-BEF1-C868-1B33-0958D937F4F9}"/>
                      </a:ext>
                    </a:extLst>
                  </p:cNvPr>
                  <p:cNvGrpSpPr/>
                  <p:nvPr/>
                </p:nvGrpSpPr>
                <p:grpSpPr>
                  <a:xfrm>
                    <a:off x="5257465" y="2762684"/>
                    <a:ext cx="3420059" cy="3251625"/>
                    <a:chOff x="2691075" y="2193981"/>
                    <a:chExt cx="4455095" cy="4498635"/>
                  </a:xfrm>
                </p:grpSpPr>
                <p:pic>
                  <p:nvPicPr>
                    <p:cNvPr id="56" name="Picture 55">
                      <a:extLst>
                        <a:ext uri="{FF2B5EF4-FFF2-40B4-BE49-F238E27FC236}">
                          <a16:creationId xmlns:a16="http://schemas.microsoft.com/office/drawing/2014/main" id="{A5C120EB-19BA-1069-51AB-A2861340C3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3" r="43708" b="3195"/>
                    <a:stretch/>
                  </p:blipFill>
                  <p:spPr>
                    <a:xfrm>
                      <a:off x="2691075" y="2193981"/>
                      <a:ext cx="4455095" cy="449863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F399BF70-54C7-9EFC-2743-588A7EC303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7054" y="2255844"/>
                      <a:ext cx="123993" cy="14801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366D812B-4B17-4E80-ABAD-CE1356564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5059" y="2298204"/>
                      <a:ext cx="123993" cy="14801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D2062951-BA6C-4103-D709-1F82DAA326F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849908" y="6376623"/>
                      <a:ext cx="139360" cy="12653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3DF374A8-E258-C0EC-E123-DEE2BEB7BC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176" y="6313981"/>
                      <a:ext cx="123993" cy="14801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79D6F88B-F74F-BAC4-7C6B-10A3A0CE998E}"/>
                      </a:ext>
                    </a:extLst>
                  </p:cNvPr>
                  <p:cNvGrpSpPr/>
                  <p:nvPr/>
                </p:nvGrpSpPr>
                <p:grpSpPr>
                  <a:xfrm>
                    <a:off x="5349920" y="2221243"/>
                    <a:ext cx="601374" cy="604759"/>
                    <a:chOff x="5349920" y="2221243"/>
                    <a:chExt cx="601374" cy="604759"/>
                  </a:xfrm>
                </p:grpSpPr>
                <p:sp>
                  <p:nvSpPr>
                    <p:cNvPr id="52" name="Line 55">
                      <a:extLst>
                        <a:ext uri="{FF2B5EF4-FFF2-40B4-BE49-F238E27FC236}">
                          <a16:creationId xmlns:a16="http://schemas.microsoft.com/office/drawing/2014/main" id="{F9E98D36-F51C-44E6-9C97-31179E7B4A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49920" y="2363249"/>
                      <a:ext cx="601374" cy="86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53" name="AutoShape 56">
                      <a:extLst>
                        <a:ext uri="{FF2B5EF4-FFF2-40B4-BE49-F238E27FC236}">
                          <a16:creationId xmlns:a16="http://schemas.microsoft.com/office/drawing/2014/main" id="{004BC516-08A5-DBD5-E0E2-64AC63E8A6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484539" y="2216849"/>
                      <a:ext cx="314989" cy="32377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55" name="Line 55">
                      <a:extLst>
                        <a:ext uri="{FF2B5EF4-FFF2-40B4-BE49-F238E27FC236}">
                          <a16:creationId xmlns:a16="http://schemas.microsoft.com/office/drawing/2014/main" id="{5FE54A3C-C08E-ADD7-F7E7-6EBBFDDBD0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360288" y="2363248"/>
                      <a:ext cx="506" cy="46275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64E79189-85E8-6470-0F10-1F2CF8222657}"/>
                      </a:ext>
                    </a:extLst>
                  </p:cNvPr>
                  <p:cNvGrpSpPr/>
                  <p:nvPr/>
                </p:nvGrpSpPr>
                <p:grpSpPr>
                  <a:xfrm>
                    <a:off x="8475281" y="2279671"/>
                    <a:ext cx="625463" cy="539335"/>
                    <a:chOff x="5335718" y="2279672"/>
                    <a:chExt cx="625463" cy="539335"/>
                  </a:xfrm>
                </p:grpSpPr>
                <p:sp>
                  <p:nvSpPr>
                    <p:cNvPr id="48" name="Line 55">
                      <a:extLst>
                        <a:ext uri="{FF2B5EF4-FFF2-40B4-BE49-F238E27FC236}">
                          <a16:creationId xmlns:a16="http://schemas.microsoft.com/office/drawing/2014/main" id="{A21659EF-2AE1-3DE4-2574-DEE164B077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35718" y="2427330"/>
                      <a:ext cx="625463" cy="62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50" name="AutoShape 56">
                      <a:extLst>
                        <a:ext uri="{FF2B5EF4-FFF2-40B4-BE49-F238E27FC236}">
                          <a16:creationId xmlns:a16="http://schemas.microsoft.com/office/drawing/2014/main" id="{4F2395F4-EEB8-4435-2181-ED9D6B77F2C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506286" y="2275278"/>
                      <a:ext cx="314989" cy="32377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51" name="Line 55">
                      <a:extLst>
                        <a:ext uri="{FF2B5EF4-FFF2-40B4-BE49-F238E27FC236}">
                          <a16:creationId xmlns:a16="http://schemas.microsoft.com/office/drawing/2014/main" id="{47B6C7A6-F940-B0C6-949A-C822D36FF9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339048" y="2419580"/>
                      <a:ext cx="0" cy="39942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C3C622FF-3464-6E59-5721-D475317CD157}"/>
                      </a:ext>
                    </a:extLst>
                  </p:cNvPr>
                  <p:cNvGrpSpPr/>
                  <p:nvPr/>
                </p:nvGrpSpPr>
                <p:grpSpPr>
                  <a:xfrm>
                    <a:off x="5349922" y="5832710"/>
                    <a:ext cx="641024" cy="612147"/>
                    <a:chOff x="5349922" y="1880438"/>
                    <a:chExt cx="641024" cy="612147"/>
                  </a:xfrm>
                </p:grpSpPr>
                <p:sp>
                  <p:nvSpPr>
                    <p:cNvPr id="43" name="Line 55">
                      <a:extLst>
                        <a:ext uri="{FF2B5EF4-FFF2-40B4-BE49-F238E27FC236}">
                          <a16:creationId xmlns:a16="http://schemas.microsoft.com/office/drawing/2014/main" id="{8E18DC41-4F6C-240F-1A73-DBB9D21468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49922" y="2343959"/>
                      <a:ext cx="641024" cy="100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5" name="AutoShape 56">
                      <a:extLst>
                        <a:ext uri="{FF2B5EF4-FFF2-40B4-BE49-F238E27FC236}">
                          <a16:creationId xmlns:a16="http://schemas.microsoft.com/office/drawing/2014/main" id="{AEF9844A-2FB9-4238-7429-86D0D52B3F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506285" y="2173202"/>
                      <a:ext cx="314989" cy="32377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6" name="Line 55">
                      <a:extLst>
                        <a:ext uri="{FF2B5EF4-FFF2-40B4-BE49-F238E27FC236}">
                          <a16:creationId xmlns:a16="http://schemas.microsoft.com/office/drawing/2014/main" id="{29F0FC2B-F0DB-C92F-0144-D1DA81CF30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371666" y="1880438"/>
                      <a:ext cx="2" cy="47260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9381577A-9C7C-E041-C1C7-AFFEEE4E1AF7}"/>
                      </a:ext>
                    </a:extLst>
                  </p:cNvPr>
                  <p:cNvGrpSpPr/>
                  <p:nvPr/>
                </p:nvGrpSpPr>
                <p:grpSpPr>
                  <a:xfrm>
                    <a:off x="8498088" y="5889697"/>
                    <a:ext cx="646148" cy="616402"/>
                    <a:chOff x="5358525" y="1937426"/>
                    <a:chExt cx="646148" cy="616402"/>
                  </a:xfrm>
                </p:grpSpPr>
                <p:sp>
                  <p:nvSpPr>
                    <p:cNvPr id="40" name="Line 55">
                      <a:extLst>
                        <a:ext uri="{FF2B5EF4-FFF2-40B4-BE49-F238E27FC236}">
                          <a16:creationId xmlns:a16="http://schemas.microsoft.com/office/drawing/2014/main" id="{DF870246-AC43-1770-55F9-DCD659FD80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73926" y="2391741"/>
                      <a:ext cx="630747" cy="1345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1" name="AutoShape 56">
                      <a:extLst>
                        <a:ext uri="{FF2B5EF4-FFF2-40B4-BE49-F238E27FC236}">
                          <a16:creationId xmlns:a16="http://schemas.microsoft.com/office/drawing/2014/main" id="{D5F8DE00-1EDE-F143-6E02-D1BC7ACADC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528029" y="2234445"/>
                      <a:ext cx="314989" cy="32377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2" name="Line 55">
                      <a:extLst>
                        <a:ext uri="{FF2B5EF4-FFF2-40B4-BE49-F238E27FC236}">
                          <a16:creationId xmlns:a16="http://schemas.microsoft.com/office/drawing/2014/main" id="{09AE4618-9040-3A4C-5711-2D1840E163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358525" y="1937426"/>
                      <a:ext cx="2" cy="4726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EBE52C1A-A998-D86F-F1CC-F9BC0FFCE19C}"/>
                    </a:ext>
                  </a:extLst>
                </p:cNvPr>
                <p:cNvSpPr/>
                <p:nvPr/>
              </p:nvSpPr>
              <p:spPr>
                <a:xfrm>
                  <a:off x="833714" y="2567571"/>
                  <a:ext cx="199188" cy="234129"/>
                </a:xfrm>
                <a:prstGeom prst="round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F59AB9DF-0EA9-1183-45B9-2779F5942B5A}"/>
                    </a:ext>
                  </a:extLst>
                </p:cNvPr>
                <p:cNvSpPr/>
                <p:nvPr/>
              </p:nvSpPr>
              <p:spPr>
                <a:xfrm>
                  <a:off x="3680601" y="2567569"/>
                  <a:ext cx="199188" cy="245284"/>
                </a:xfrm>
                <a:prstGeom prst="round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60A49A7F-36EA-B9DF-024F-2182CFC8FDF6}"/>
                    </a:ext>
                  </a:extLst>
                </p:cNvPr>
                <p:cNvSpPr/>
                <p:nvPr/>
              </p:nvSpPr>
              <p:spPr>
                <a:xfrm>
                  <a:off x="833714" y="4898166"/>
                  <a:ext cx="199188" cy="234129"/>
                </a:xfrm>
                <a:prstGeom prst="round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24BCC6D7-01D5-E63C-F482-C3D7992D932E}"/>
                    </a:ext>
                  </a:extLst>
                </p:cNvPr>
                <p:cNvSpPr/>
                <p:nvPr/>
              </p:nvSpPr>
              <p:spPr>
                <a:xfrm>
                  <a:off x="3680601" y="4908736"/>
                  <a:ext cx="199188" cy="234715"/>
                </a:xfrm>
                <a:prstGeom prst="round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3D46D83-9349-73F5-3FA9-D16922D5BBAF}"/>
                  </a:ext>
                </a:extLst>
              </p:cNvPr>
              <p:cNvGrpSpPr/>
              <p:nvPr/>
            </p:nvGrpSpPr>
            <p:grpSpPr>
              <a:xfrm>
                <a:off x="8605892" y="18707776"/>
                <a:ext cx="2910850" cy="1147028"/>
                <a:chOff x="3349690" y="4749709"/>
                <a:chExt cx="4599997" cy="1769365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85CC6A18-3221-42BE-5F0A-1B8EF639A70A}"/>
                    </a:ext>
                  </a:extLst>
                </p:cNvPr>
                <p:cNvGrpSpPr/>
                <p:nvPr/>
              </p:nvGrpSpPr>
              <p:grpSpPr>
                <a:xfrm>
                  <a:off x="3349690" y="4749709"/>
                  <a:ext cx="4599997" cy="1769365"/>
                  <a:chOff x="3349690" y="4749709"/>
                  <a:chExt cx="4599997" cy="1769365"/>
                </a:xfrm>
              </p:grpSpPr>
              <p:pic>
                <p:nvPicPr>
                  <p:cNvPr id="9" name="Immagine 2">
                    <a:extLst>
                      <a:ext uri="{FF2B5EF4-FFF2-40B4-BE49-F238E27FC236}">
                        <a16:creationId xmlns:a16="http://schemas.microsoft.com/office/drawing/2014/main" id="{D35F0795-FABD-9921-305A-0E9DF0A9B3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349690" y="4749709"/>
                    <a:ext cx="1991740" cy="1702247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16036287-CB26-064F-B56E-51C7B61605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710339" y="5669560"/>
                    <a:ext cx="2239348" cy="849514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78848A98-A4FB-C73F-9B7D-C777BAC940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726" y="5749697"/>
                  <a:ext cx="2043405" cy="154156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C8E8452-5776-412C-377F-2CA30F444D90}"/>
                  </a:ext>
                </a:extLst>
              </p:cNvPr>
              <p:cNvSpPr/>
              <p:nvPr/>
            </p:nvSpPr>
            <p:spPr bwMode="auto">
              <a:xfrm>
                <a:off x="7980849" y="18647439"/>
                <a:ext cx="161841" cy="148448"/>
              </a:xfrm>
              <a:prstGeom prst="rect">
                <a:avLst/>
              </a:prstGeom>
              <a:solidFill>
                <a:srgbClr val="00B0F0">
                  <a:alpha val="38000"/>
                </a:srgbClr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12750" rtl="0" eaLnBrk="1" fontAlgn="base" latinLnBrk="0" hangingPunct="1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2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Lucida Sans Unicode" pitchFamily="34" charset="0"/>
                  <a:cs typeface="Lucida Sans Unicode" pitchFamily="34" charset="0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984116F-CEE1-584D-E98C-71D3D41C157B}"/>
                  </a:ext>
                </a:extLst>
              </p:cNvPr>
              <p:cNvCxnSpPr>
                <a:cxnSpLocks/>
                <a:stCxn id="66" idx="0"/>
              </p:cNvCxnSpPr>
              <p:nvPr/>
            </p:nvCxnSpPr>
            <p:spPr bwMode="auto">
              <a:xfrm>
                <a:off x="8061770" y="18647439"/>
                <a:ext cx="559480" cy="549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1F1E816-3CCC-185C-C592-5E7E7E5E7717}"/>
                  </a:ext>
                </a:extLst>
              </p:cNvPr>
              <p:cNvCxnSpPr/>
              <p:nvPr/>
            </p:nvCxnSpPr>
            <p:spPr bwMode="auto">
              <a:xfrm>
                <a:off x="7980849" y="18800570"/>
                <a:ext cx="640401" cy="95549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9893C4B-E73B-B074-324C-8F8A2E90EE8F}"/>
                  </a:ext>
                </a:extLst>
              </p:cNvPr>
              <p:cNvSpPr/>
              <p:nvPr/>
            </p:nvSpPr>
            <p:spPr bwMode="auto">
              <a:xfrm>
                <a:off x="8621250" y="18664307"/>
                <a:ext cx="1258727" cy="1120960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12750" rtl="0" eaLnBrk="1" fontAlgn="base" latinLnBrk="0" hangingPunct="1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2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80" name="Rettangolo 119">
              <a:extLst>
                <a:ext uri="{FF2B5EF4-FFF2-40B4-BE49-F238E27FC236}">
                  <a16:creationId xmlns:a16="http://schemas.microsoft.com/office/drawing/2014/main" id="{954D66C0-270A-65EF-90E5-019DBA1BAEA5}"/>
                </a:ext>
              </a:extLst>
            </p:cNvPr>
            <p:cNvSpPr/>
            <p:nvPr/>
          </p:nvSpPr>
          <p:spPr>
            <a:xfrm>
              <a:off x="10841518" y="12938048"/>
              <a:ext cx="7129436" cy="1974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  <a:buClr>
                  <a:srgbClr val="0033CC"/>
                </a:buClr>
                <a:buFont typeface="Comic Sans MS" pitchFamily="66" charset="0"/>
                <a:buNone/>
                <a:defRPr/>
              </a:pPr>
              <a:r>
                <a:rPr lang="en-GB" altLang="it-IT" dirty="0">
                  <a:solidFill>
                    <a:srgbClr val="3333CC"/>
                  </a:solidFill>
                  <a:latin typeface="Tahoma" pitchFamily="34" charset="0"/>
                </a:rPr>
                <a:t>After conducting several simulations, we discovered that the </a:t>
              </a:r>
              <a:r>
                <a:rPr lang="en-GB" altLang="it-IT" b="1" dirty="0">
                  <a:solidFill>
                    <a:srgbClr val="3333CC"/>
                  </a:solidFill>
                  <a:latin typeface="Tahoma" pitchFamily="34" charset="0"/>
                </a:rPr>
                <a:t>optimal choice</a:t>
              </a:r>
              <a:r>
                <a:rPr lang="en-GB" altLang="it-IT" dirty="0">
                  <a:solidFill>
                    <a:srgbClr val="3333CC"/>
                  </a:solidFill>
                  <a:latin typeface="Tahoma" pitchFamily="34" charset="0"/>
                </a:rPr>
                <a:t> involves a design in which the </a:t>
              </a:r>
              <a:r>
                <a:rPr lang="en-GB" altLang="it-IT" b="1" dirty="0">
                  <a:solidFill>
                    <a:srgbClr val="3333CC"/>
                  </a:solidFill>
                  <a:latin typeface="Tahoma" pitchFamily="34" charset="0"/>
                </a:rPr>
                <a:t>electrodes </a:t>
              </a:r>
              <a:r>
                <a:rPr lang="en-GB" altLang="it-IT" dirty="0">
                  <a:solidFill>
                    <a:srgbClr val="3333CC"/>
                  </a:solidFill>
                  <a:latin typeface="Tahoma" pitchFamily="34" charset="0"/>
                </a:rPr>
                <a:t>are positioned at the corners of a square and </a:t>
              </a:r>
              <a:r>
                <a:rPr lang="en-GB" altLang="it-IT" b="1" dirty="0">
                  <a:solidFill>
                    <a:srgbClr val="3333CC"/>
                  </a:solidFill>
                  <a:latin typeface="Tahoma" pitchFamily="34" charset="0"/>
                </a:rPr>
                <a:t>connected by low-resistivity strips.</a:t>
              </a:r>
            </a:p>
            <a:p>
              <a:pPr algn="just">
                <a:lnSpc>
                  <a:spcPct val="100000"/>
                </a:lnSpc>
                <a:buClr>
                  <a:srgbClr val="0033CC"/>
                </a:buClr>
                <a:buFont typeface="Comic Sans MS" pitchFamily="66" charset="0"/>
                <a:buNone/>
                <a:defRPr/>
              </a:pPr>
              <a:endParaRPr lang="en-GB" altLang="it-IT" dirty="0">
                <a:solidFill>
                  <a:srgbClr val="3333CC"/>
                </a:solidFill>
                <a:latin typeface="Tahoma" pitchFamily="34" charset="0"/>
              </a:endParaRPr>
            </a:p>
            <a:p>
              <a:pPr algn="just">
                <a:lnSpc>
                  <a:spcPct val="100000"/>
                </a:lnSpc>
                <a:buClr>
                  <a:srgbClr val="0033CC"/>
                </a:buClr>
                <a:buFont typeface="Comic Sans MS" pitchFamily="66" charset="0"/>
                <a:buNone/>
                <a:defRPr/>
              </a:pPr>
              <a:r>
                <a:rPr lang="en-US" altLang="it-IT" b="1" dirty="0">
                  <a:solidFill>
                    <a:srgbClr val="00DE64"/>
                  </a:solidFill>
                  <a:latin typeface="Tahoma" pitchFamily="34" charset="0"/>
                </a:rPr>
                <a:t>In a second step</a:t>
              </a:r>
              <a:r>
                <a:rPr lang="en-GB" altLang="it-IT" dirty="0">
                  <a:solidFill>
                    <a:srgbClr val="3333CC"/>
                  </a:solidFill>
                  <a:latin typeface="Tahoma" pitchFamily="34" charset="0"/>
                </a:rPr>
                <a:t>, </a:t>
              </a:r>
              <a:r>
                <a:rPr lang="en-GB" altLang="it-IT" b="1" dirty="0">
                  <a:solidFill>
                    <a:srgbClr val="3333CC"/>
                  </a:solidFill>
                  <a:latin typeface="Tahoma" pitchFamily="34" charset="0"/>
                </a:rPr>
                <a:t>full 3D TCAD simulation campaign </a:t>
              </a:r>
              <a:r>
                <a:rPr lang="en-GB" altLang="it-IT" dirty="0">
                  <a:solidFill>
                    <a:srgbClr val="3333CC"/>
                  </a:solidFill>
                  <a:latin typeface="Tahoma" pitchFamily="34" charset="0"/>
                </a:rPr>
                <a:t>was conducted to characterize the device behaviour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D2ABB01-919A-37D7-0FDD-924CCFD8C794}"/>
                </a:ext>
              </a:extLst>
            </p:cNvPr>
            <p:cNvGrpSpPr/>
            <p:nvPr/>
          </p:nvGrpSpPr>
          <p:grpSpPr>
            <a:xfrm>
              <a:off x="18000928" y="12484849"/>
              <a:ext cx="2611683" cy="2380179"/>
              <a:chOff x="7590969" y="3218592"/>
              <a:chExt cx="3133817" cy="294184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A7F28A6-20C9-05C3-5704-210B4CF0E22F}"/>
                  </a:ext>
                </a:extLst>
              </p:cNvPr>
              <p:cNvGrpSpPr/>
              <p:nvPr/>
            </p:nvGrpSpPr>
            <p:grpSpPr>
              <a:xfrm>
                <a:off x="7590969" y="3218592"/>
                <a:ext cx="3133817" cy="2941845"/>
                <a:chOff x="1194872" y="1988081"/>
                <a:chExt cx="3848616" cy="4210573"/>
              </a:xfrm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4128E12E-987F-D28B-E356-44F0FCBF439C}"/>
                    </a:ext>
                  </a:extLst>
                </p:cNvPr>
                <p:cNvGrpSpPr/>
                <p:nvPr/>
              </p:nvGrpSpPr>
              <p:grpSpPr>
                <a:xfrm>
                  <a:off x="1194872" y="1988081"/>
                  <a:ext cx="3848616" cy="4210573"/>
                  <a:chOff x="2420677" y="1279089"/>
                  <a:chExt cx="4936640" cy="5488947"/>
                </a:xfrm>
              </p:grpSpPr>
              <p:pic>
                <p:nvPicPr>
                  <p:cNvPr id="101" name="Picture 100">
                    <a:extLst>
                      <a:ext uri="{FF2B5EF4-FFF2-40B4-BE49-F238E27FC236}">
                        <a16:creationId xmlns:a16="http://schemas.microsoft.com/office/drawing/2014/main" id="{E23C00FB-62A1-E06A-9791-9389A9FCE3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420677" y="1944576"/>
                    <a:ext cx="4180767" cy="4266600"/>
                  </a:xfrm>
                  <a:prstGeom prst="rect">
                    <a:avLst/>
                  </a:prstGeom>
                </p:spPr>
              </p:pic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A8BEE851-72C4-9BCD-55CB-C4ECED37F906}"/>
                      </a:ext>
                    </a:extLst>
                  </p:cNvPr>
                  <p:cNvSpPr/>
                  <p:nvPr/>
                </p:nvSpPr>
                <p:spPr>
                  <a:xfrm>
                    <a:off x="2434422" y="1965870"/>
                    <a:ext cx="123993" cy="1480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1A2AC34F-10F2-76F3-0F8C-67FBC8EE9223}"/>
                      </a:ext>
                    </a:extLst>
                  </p:cNvPr>
                  <p:cNvSpPr/>
                  <p:nvPr/>
                </p:nvSpPr>
                <p:spPr>
                  <a:xfrm>
                    <a:off x="6457486" y="1965870"/>
                    <a:ext cx="123993" cy="1480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8AF3A8F8-81F0-B282-6AD0-CB926DDE66D2}"/>
                      </a:ext>
                    </a:extLst>
                  </p:cNvPr>
                  <p:cNvSpPr/>
                  <p:nvPr/>
                </p:nvSpPr>
                <p:spPr>
                  <a:xfrm>
                    <a:off x="6457486" y="6003499"/>
                    <a:ext cx="123993" cy="1480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82923AF3-45FE-AD60-F70E-03FF31F32F0D}"/>
                      </a:ext>
                    </a:extLst>
                  </p:cNvPr>
                  <p:cNvSpPr/>
                  <p:nvPr/>
                </p:nvSpPr>
                <p:spPr>
                  <a:xfrm>
                    <a:off x="2434422" y="6018867"/>
                    <a:ext cx="123993" cy="1480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B3CD1122-BF04-E3FC-CDB6-81CAC370331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519481" y="6165886"/>
                    <a:ext cx="837836" cy="594682"/>
                    <a:chOff x="6262552" y="2227004"/>
                    <a:chExt cx="837836" cy="676629"/>
                  </a:xfrm>
                </p:grpSpPr>
                <p:sp>
                  <p:nvSpPr>
                    <p:cNvPr id="118" name="Line 55">
                      <a:extLst>
                        <a:ext uri="{FF2B5EF4-FFF2-40B4-BE49-F238E27FC236}">
                          <a16:creationId xmlns:a16="http://schemas.microsoft.com/office/drawing/2014/main" id="{EB35F4D1-825A-C6FA-4267-101A0D5898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62554" y="2444376"/>
                      <a:ext cx="83783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9" name="AutoShape 56">
                      <a:extLst>
                        <a:ext uri="{FF2B5EF4-FFF2-40B4-BE49-F238E27FC236}">
                          <a16:creationId xmlns:a16="http://schemas.microsoft.com/office/drawing/2014/main" id="{AB2CE207-2C03-B9C7-7977-0836FDB3B8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6459828" y="2224662"/>
                      <a:ext cx="410625" cy="41531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24" name="Line 55">
                      <a:extLst>
                        <a:ext uri="{FF2B5EF4-FFF2-40B4-BE49-F238E27FC236}">
                          <a16:creationId xmlns:a16="http://schemas.microsoft.com/office/drawing/2014/main" id="{8B402E01-EAB3-237D-2E5B-3D538A4BAA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62552" y="2444380"/>
                      <a:ext cx="7523" cy="45925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107" name="Line 55">
                    <a:extLst>
                      <a:ext uri="{FF2B5EF4-FFF2-40B4-BE49-F238E27FC236}">
                        <a16:creationId xmlns:a16="http://schemas.microsoft.com/office/drawing/2014/main" id="{F52B51CB-827B-C62C-E3AE-D85B109D96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00388" y="1482173"/>
                    <a:ext cx="83783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8" name="AutoShape 56">
                    <a:extLst>
                      <a:ext uri="{FF2B5EF4-FFF2-40B4-BE49-F238E27FC236}">
                        <a16:creationId xmlns:a16="http://schemas.microsoft.com/office/drawing/2014/main" id="{6876FE98-D17D-8758-8DFD-5F16BC8FE4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6697662" y="1276747"/>
                    <a:ext cx="410625" cy="41531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9" name="Line 55">
                    <a:extLst>
                      <a:ext uri="{FF2B5EF4-FFF2-40B4-BE49-F238E27FC236}">
                        <a16:creationId xmlns:a16="http://schemas.microsoft.com/office/drawing/2014/main" id="{4A48742C-4390-4AE3-7476-9834A70455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13888" y="1476683"/>
                    <a:ext cx="0" cy="46931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37A267F3-7408-C058-BB1E-18940001CF0D}"/>
                      </a:ext>
                    </a:extLst>
                  </p:cNvPr>
                  <p:cNvGrpSpPr/>
                  <p:nvPr/>
                </p:nvGrpSpPr>
                <p:grpSpPr>
                  <a:xfrm>
                    <a:off x="2505995" y="1363536"/>
                    <a:ext cx="837835" cy="594883"/>
                    <a:chOff x="6262553" y="2255580"/>
                    <a:chExt cx="837835" cy="594883"/>
                  </a:xfrm>
                </p:grpSpPr>
                <p:sp>
                  <p:nvSpPr>
                    <p:cNvPr id="115" name="Line 55">
                      <a:extLst>
                        <a:ext uri="{FF2B5EF4-FFF2-40B4-BE49-F238E27FC236}">
                          <a16:creationId xmlns:a16="http://schemas.microsoft.com/office/drawing/2014/main" id="{821980E2-8BF3-DA99-5ED1-A89FFF8750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62554" y="2444376"/>
                      <a:ext cx="83783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6" name="AutoShape 56">
                      <a:extLst>
                        <a:ext uri="{FF2B5EF4-FFF2-40B4-BE49-F238E27FC236}">
                          <a16:creationId xmlns:a16="http://schemas.microsoft.com/office/drawing/2014/main" id="{BD7AACF3-9145-D116-BC03-632ED20F77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6459828" y="2253238"/>
                      <a:ext cx="410625" cy="41531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7" name="Line 55">
                      <a:extLst>
                        <a:ext uri="{FF2B5EF4-FFF2-40B4-BE49-F238E27FC236}">
                          <a16:creationId xmlns:a16="http://schemas.microsoft.com/office/drawing/2014/main" id="{94FEB372-FC62-8B46-5072-7151CBF90E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262553" y="2444376"/>
                      <a:ext cx="0" cy="40608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B63C9BCB-34B1-7B5E-0F5C-AC36479338BA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2496418" y="6166876"/>
                    <a:ext cx="837835" cy="601160"/>
                    <a:chOff x="6262553" y="2243261"/>
                    <a:chExt cx="837835" cy="684000"/>
                  </a:xfrm>
                </p:grpSpPr>
                <p:sp>
                  <p:nvSpPr>
                    <p:cNvPr id="112" name="Line 55">
                      <a:extLst>
                        <a:ext uri="{FF2B5EF4-FFF2-40B4-BE49-F238E27FC236}">
                          <a16:creationId xmlns:a16="http://schemas.microsoft.com/office/drawing/2014/main" id="{3E2FFED1-DCEC-6460-53EC-E3C280AA17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62554" y="2444376"/>
                      <a:ext cx="83783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3" name="AutoShape 56">
                      <a:extLst>
                        <a:ext uri="{FF2B5EF4-FFF2-40B4-BE49-F238E27FC236}">
                          <a16:creationId xmlns:a16="http://schemas.microsoft.com/office/drawing/2014/main" id="{47D236D6-A2FA-5A61-9055-0ADD5A7703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6459828" y="2240919"/>
                      <a:ext cx="410625" cy="41531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4" name="Line 55">
                      <a:extLst>
                        <a:ext uri="{FF2B5EF4-FFF2-40B4-BE49-F238E27FC236}">
                          <a16:creationId xmlns:a16="http://schemas.microsoft.com/office/drawing/2014/main" id="{578DAAD9-C16B-800E-BE01-DCB17639B0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62553" y="2444379"/>
                      <a:ext cx="6223" cy="48288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4709DE09-8744-ED15-096F-F7CC2419EF0B}"/>
                    </a:ext>
                  </a:extLst>
                </p:cNvPr>
                <p:cNvSpPr/>
                <p:nvPr/>
              </p:nvSpPr>
              <p:spPr>
                <a:xfrm>
                  <a:off x="1202433" y="2644785"/>
                  <a:ext cx="110530" cy="296712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10000"/>
                      </a:schemeClr>
                    </a:gs>
                    <a:gs pos="50000">
                      <a:srgbClr val="51C5FF">
                        <a:shade val="67500"/>
                        <a:satMod val="115000"/>
                      </a:srgbClr>
                    </a:gs>
                    <a:gs pos="100000">
                      <a:srgbClr val="51C5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D56FC1C-B69A-8670-6AEC-89F9EABA0102}"/>
                    </a:ext>
                  </a:extLst>
                </p:cNvPr>
                <p:cNvSpPr/>
                <p:nvPr/>
              </p:nvSpPr>
              <p:spPr>
                <a:xfrm rot="16200000">
                  <a:off x="2784839" y="1056392"/>
                  <a:ext cx="94770" cy="300864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10000"/>
                      </a:schemeClr>
                    </a:gs>
                    <a:gs pos="50000">
                      <a:srgbClr val="51C5FF">
                        <a:shade val="67500"/>
                        <a:satMod val="115000"/>
                      </a:srgbClr>
                    </a:gs>
                    <a:gs pos="100000">
                      <a:srgbClr val="51C5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2450B90-9F4A-F761-3970-A253B624A987}"/>
                  </a:ext>
                </a:extLst>
              </p:cNvPr>
              <p:cNvSpPr/>
              <p:nvPr/>
            </p:nvSpPr>
            <p:spPr>
              <a:xfrm rot="16200000">
                <a:off x="8871969" y="4580259"/>
                <a:ext cx="84083" cy="2453762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10000"/>
                    </a:schemeClr>
                  </a:gs>
                  <a:gs pos="50000">
                    <a:srgbClr val="51C5FF">
                      <a:shade val="67500"/>
                      <a:satMod val="115000"/>
                    </a:srgbClr>
                  </a:gs>
                  <a:gs pos="100000">
                    <a:srgbClr val="51C5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84FBE2D-38EB-F87E-7C0E-6B922683C5D4}"/>
                  </a:ext>
                </a:extLst>
              </p:cNvPr>
              <p:cNvSpPr/>
              <p:nvPr/>
            </p:nvSpPr>
            <p:spPr>
              <a:xfrm>
                <a:off x="10161815" y="3677419"/>
                <a:ext cx="78711" cy="2065554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10000"/>
                    </a:schemeClr>
                  </a:gs>
                  <a:gs pos="50000">
                    <a:srgbClr val="51C5FF">
                      <a:shade val="67500"/>
                      <a:satMod val="115000"/>
                    </a:srgbClr>
                  </a:gs>
                  <a:gs pos="100000">
                    <a:srgbClr val="51C5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049" name="Rettangolo 120">
            <a:extLst>
              <a:ext uri="{FF2B5EF4-FFF2-40B4-BE49-F238E27FC236}">
                <a16:creationId xmlns:a16="http://schemas.microsoft.com/office/drawing/2014/main" id="{69D01ACC-10B4-931F-3BC6-8BDB39355EF6}"/>
              </a:ext>
            </a:extLst>
          </p:cNvPr>
          <p:cNvSpPr/>
          <p:nvPr/>
        </p:nvSpPr>
        <p:spPr>
          <a:xfrm>
            <a:off x="800319" y="21903358"/>
            <a:ext cx="62501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>
                <a:srgbClr val="0033CC"/>
              </a:buClr>
              <a:defRPr/>
            </a:pPr>
            <a:r>
              <a:rPr lang="en-GB" altLang="it-IT" dirty="0">
                <a:solidFill>
                  <a:srgbClr val="3333CC"/>
                </a:solidFill>
                <a:latin typeface="Tahoma" pitchFamily="34" charset="0"/>
              </a:rPr>
              <a:t>Various engineering runs (</a:t>
            </a:r>
            <a:r>
              <a:rPr lang="en-GB" altLang="it-IT" dirty="0" err="1">
                <a:solidFill>
                  <a:srgbClr val="3333CC"/>
                </a:solidFill>
                <a:latin typeface="Tahoma" pitchFamily="34" charset="0"/>
              </a:rPr>
              <a:t>short-loops@FBK</a:t>
            </a:r>
            <a:r>
              <a:rPr lang="en-GB" altLang="it-IT" dirty="0">
                <a:solidFill>
                  <a:srgbClr val="3333CC"/>
                </a:solidFill>
                <a:latin typeface="Tahoma" pitchFamily="34" charset="0"/>
              </a:rPr>
              <a:t>) have been carried out in order to study and acquire the necessary skills to achieve the needed contact resistance between metal and resistive layer.</a:t>
            </a:r>
          </a:p>
          <a:p>
            <a:pPr algn="just">
              <a:lnSpc>
                <a:spcPct val="100000"/>
              </a:lnSpc>
              <a:buClr>
                <a:srgbClr val="0033CC"/>
              </a:buClr>
              <a:defRPr/>
            </a:pPr>
            <a:endParaRPr lang="en-GB" altLang="it-IT" dirty="0">
              <a:solidFill>
                <a:srgbClr val="3333CC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buClr>
                <a:srgbClr val="0033CC"/>
              </a:buClr>
              <a:defRPr/>
            </a:pPr>
            <a:r>
              <a:rPr lang="en-GB" altLang="it-IT" dirty="0">
                <a:solidFill>
                  <a:srgbClr val="3333CC"/>
                </a:solidFill>
                <a:latin typeface="Tahoma" pitchFamily="34" charset="0"/>
              </a:rPr>
              <a:t>The </a:t>
            </a:r>
            <a:r>
              <a:rPr lang="en-GB" altLang="it-IT" b="1" dirty="0">
                <a:solidFill>
                  <a:srgbClr val="3333CC"/>
                </a:solidFill>
                <a:latin typeface="Tahoma" pitchFamily="34" charset="0"/>
              </a:rPr>
              <a:t>containment grid </a:t>
            </a:r>
            <a:r>
              <a:rPr lang="en-GB" altLang="it-IT" dirty="0">
                <a:solidFill>
                  <a:srgbClr val="3333CC"/>
                </a:solidFill>
                <a:latin typeface="Tahoma" pitchFamily="34" charset="0"/>
              </a:rPr>
              <a:t>will be implemented with </a:t>
            </a:r>
            <a:r>
              <a:rPr lang="en-GB" altLang="it-IT" b="1" dirty="0">
                <a:solidFill>
                  <a:srgbClr val="3333CC"/>
                </a:solidFill>
                <a:latin typeface="Tahoma" pitchFamily="34" charset="0"/>
              </a:rPr>
              <a:t>Isolated Trenches </a:t>
            </a:r>
            <a:r>
              <a:rPr lang="en-GB" altLang="it-IT" dirty="0">
                <a:solidFill>
                  <a:srgbClr val="3333CC"/>
                </a:solidFill>
                <a:latin typeface="Tahoma" pitchFamily="34" charset="0"/>
              </a:rPr>
              <a:t>in this first production.</a:t>
            </a:r>
          </a:p>
          <a:p>
            <a:pPr algn="just">
              <a:lnSpc>
                <a:spcPct val="100000"/>
              </a:lnSpc>
              <a:buClr>
                <a:srgbClr val="0033CC"/>
              </a:buClr>
              <a:defRPr/>
            </a:pPr>
            <a:endParaRPr lang="en-GB" altLang="it-IT" dirty="0">
              <a:solidFill>
                <a:srgbClr val="3333CC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buClr>
                <a:srgbClr val="0033CC"/>
              </a:buClr>
              <a:defRPr/>
            </a:pPr>
            <a:r>
              <a:rPr lang="en-US" altLang="it-IT" b="1" i="1" dirty="0">
                <a:solidFill>
                  <a:srgbClr val="3333CC"/>
                </a:solidFill>
                <a:latin typeface="Tahoma" pitchFamily="34" charset="0"/>
              </a:rPr>
              <a:t>Signal spread and containment along the resistive sheet will be studied as a function of the electrodes pattern. </a:t>
            </a:r>
            <a:endParaRPr lang="en-GB" altLang="it-IT" b="1" i="1" dirty="0">
              <a:solidFill>
                <a:srgbClr val="3333CC"/>
              </a:solidFill>
              <a:latin typeface="Tahoma" pitchFamily="34" charset="0"/>
            </a:endParaRPr>
          </a:p>
        </p:txBody>
      </p:sp>
      <p:grpSp>
        <p:nvGrpSpPr>
          <p:cNvPr id="2108" name="Group 2107">
            <a:extLst>
              <a:ext uri="{FF2B5EF4-FFF2-40B4-BE49-F238E27FC236}">
                <a16:creationId xmlns:a16="http://schemas.microsoft.com/office/drawing/2014/main" id="{F3878432-AB25-78F9-45E9-1F89404EBA00}"/>
              </a:ext>
            </a:extLst>
          </p:cNvPr>
          <p:cNvGrpSpPr/>
          <p:nvPr/>
        </p:nvGrpSpPr>
        <p:grpSpPr>
          <a:xfrm rot="5400000">
            <a:off x="8998886" y="21770697"/>
            <a:ext cx="1292261" cy="1368453"/>
            <a:chOff x="6387950" y="4541844"/>
            <a:chExt cx="1188000" cy="1188000"/>
          </a:xfrm>
        </p:grpSpPr>
        <p:sp>
          <p:nvSpPr>
            <p:cNvPr id="2109" name="Rectangle 2108">
              <a:extLst>
                <a:ext uri="{FF2B5EF4-FFF2-40B4-BE49-F238E27FC236}">
                  <a16:creationId xmlns:a16="http://schemas.microsoft.com/office/drawing/2014/main" id="{F85472C5-046D-9744-257B-7B76E3880472}"/>
                </a:ext>
              </a:extLst>
            </p:cNvPr>
            <p:cNvSpPr/>
            <p:nvPr/>
          </p:nvSpPr>
          <p:spPr>
            <a:xfrm>
              <a:off x="6387950" y="4541844"/>
              <a:ext cx="1188000" cy="1188000"/>
            </a:xfrm>
            <a:prstGeom prst="rect">
              <a:avLst/>
            </a:prstGeom>
            <a:solidFill>
              <a:srgbClr val="E7E6E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10" name="Group 2109">
              <a:extLst>
                <a:ext uri="{FF2B5EF4-FFF2-40B4-BE49-F238E27FC236}">
                  <a16:creationId xmlns:a16="http://schemas.microsoft.com/office/drawing/2014/main" id="{8A4A1B8B-18B4-152A-D586-91C34C6D13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1756" y="4699198"/>
              <a:ext cx="928717" cy="827998"/>
              <a:chOff x="10801705" y="5697245"/>
              <a:chExt cx="1162916" cy="1035947"/>
            </a:xfrm>
          </p:grpSpPr>
          <p:grpSp>
            <p:nvGrpSpPr>
              <p:cNvPr id="2111" name="Group 2110">
                <a:extLst>
                  <a:ext uri="{FF2B5EF4-FFF2-40B4-BE49-F238E27FC236}">
                    <a16:creationId xmlns:a16="http://schemas.microsoft.com/office/drawing/2014/main" id="{B6B81412-2CC0-95A2-EAA3-AE3492D7C69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806327" y="5697245"/>
                <a:ext cx="600480" cy="540000"/>
                <a:chOff x="6090091" y="1550398"/>
                <a:chExt cx="3434953" cy="3088985"/>
              </a:xfrm>
            </p:grpSpPr>
            <p:sp>
              <p:nvSpPr>
                <p:cNvPr id="3858" name="Oval 3857">
                  <a:extLst>
                    <a:ext uri="{FF2B5EF4-FFF2-40B4-BE49-F238E27FC236}">
                      <a16:creationId xmlns:a16="http://schemas.microsoft.com/office/drawing/2014/main" id="{E02C2B92-B59E-06D3-4B34-0AA80BA2C7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1446" y="1550399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9" name="Oval 3858">
                  <a:extLst>
                    <a:ext uri="{FF2B5EF4-FFF2-40B4-BE49-F238E27FC236}">
                      <a16:creationId xmlns:a16="http://schemas.microsoft.com/office/drawing/2014/main" id="{4A1924F7-13FF-BBBB-46A7-81048606E3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90091" y="2968891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0" name="Oval 3859">
                  <a:extLst>
                    <a:ext uri="{FF2B5EF4-FFF2-40B4-BE49-F238E27FC236}">
                      <a16:creationId xmlns:a16="http://schemas.microsoft.com/office/drawing/2014/main" id="{87ACAEBF-3C14-8D64-36D1-9506C68242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1445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1" name="Oval 3860">
                  <a:extLst>
                    <a:ext uri="{FF2B5EF4-FFF2-40B4-BE49-F238E27FC236}">
                      <a16:creationId xmlns:a16="http://schemas.microsoft.com/office/drawing/2014/main" id="{AF9E74FE-45A4-41B0-26D9-91084EE143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0953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2" name="Oval 3861">
                  <a:extLst>
                    <a:ext uri="{FF2B5EF4-FFF2-40B4-BE49-F238E27FC236}">
                      <a16:creationId xmlns:a16="http://schemas.microsoft.com/office/drawing/2014/main" id="{C2D7FF9B-1A80-4E02-B643-B568986945D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73045" y="2968890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3" name="Oval 3862">
                  <a:extLst>
                    <a:ext uri="{FF2B5EF4-FFF2-40B4-BE49-F238E27FC236}">
                      <a16:creationId xmlns:a16="http://schemas.microsoft.com/office/drawing/2014/main" id="{568EE6D5-B786-D6CE-941F-D752F84174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0953" y="1550398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4" name="Oval 3863">
                  <a:extLst>
                    <a:ext uri="{FF2B5EF4-FFF2-40B4-BE49-F238E27FC236}">
                      <a16:creationId xmlns:a16="http://schemas.microsoft.com/office/drawing/2014/main" id="{B7B01FBF-233A-90D0-8327-7725EA72E6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01685" y="2968891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40" name="Group 3839">
                <a:extLst>
                  <a:ext uri="{FF2B5EF4-FFF2-40B4-BE49-F238E27FC236}">
                    <a16:creationId xmlns:a16="http://schemas.microsoft.com/office/drawing/2014/main" id="{414981E1-ABC7-7D12-5218-1A20E0DDBA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502481" y="5697245"/>
                <a:ext cx="462140" cy="540000"/>
                <a:chOff x="6881445" y="1550398"/>
                <a:chExt cx="2643599" cy="3088985"/>
              </a:xfrm>
            </p:grpSpPr>
            <p:sp>
              <p:nvSpPr>
                <p:cNvPr id="3852" name="Oval 3851">
                  <a:extLst>
                    <a:ext uri="{FF2B5EF4-FFF2-40B4-BE49-F238E27FC236}">
                      <a16:creationId xmlns:a16="http://schemas.microsoft.com/office/drawing/2014/main" id="{16A3DA2A-9995-08B2-508C-82AE603C7A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1446" y="1550399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3" name="Oval 3852">
                  <a:extLst>
                    <a:ext uri="{FF2B5EF4-FFF2-40B4-BE49-F238E27FC236}">
                      <a16:creationId xmlns:a16="http://schemas.microsoft.com/office/drawing/2014/main" id="{DD5C58B5-B7A9-3A44-7382-47C39C76CC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1445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4" name="Oval 3853">
                  <a:extLst>
                    <a:ext uri="{FF2B5EF4-FFF2-40B4-BE49-F238E27FC236}">
                      <a16:creationId xmlns:a16="http://schemas.microsoft.com/office/drawing/2014/main" id="{640549FB-BEE2-CF11-5AA8-7A4FA49AC1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0953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5" name="Oval 3854">
                  <a:extLst>
                    <a:ext uri="{FF2B5EF4-FFF2-40B4-BE49-F238E27FC236}">
                      <a16:creationId xmlns:a16="http://schemas.microsoft.com/office/drawing/2014/main" id="{41EFC82D-B919-CAB7-3898-E7F23640AB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73045" y="2968890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6" name="Oval 3855">
                  <a:extLst>
                    <a:ext uri="{FF2B5EF4-FFF2-40B4-BE49-F238E27FC236}">
                      <a16:creationId xmlns:a16="http://schemas.microsoft.com/office/drawing/2014/main" id="{FDF87752-C217-D6A5-6D2A-967230FA07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0953" y="1550398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7" name="Oval 3856">
                  <a:extLst>
                    <a:ext uri="{FF2B5EF4-FFF2-40B4-BE49-F238E27FC236}">
                      <a16:creationId xmlns:a16="http://schemas.microsoft.com/office/drawing/2014/main" id="{F81BE81E-5E9B-4B91-7822-880717C652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01685" y="2968891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41" name="Group 3840">
                <a:extLst>
                  <a:ext uri="{FF2B5EF4-FFF2-40B4-BE49-F238E27FC236}">
                    <a16:creationId xmlns:a16="http://schemas.microsoft.com/office/drawing/2014/main" id="{D9E83A96-6F88-7E51-30E6-91C146B8DA4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801705" y="6441165"/>
                <a:ext cx="600480" cy="292027"/>
                <a:chOff x="6090091" y="2968890"/>
                <a:chExt cx="3434953" cy="1670493"/>
              </a:xfrm>
            </p:grpSpPr>
            <p:sp>
              <p:nvSpPr>
                <p:cNvPr id="3847" name="Oval 3846">
                  <a:extLst>
                    <a:ext uri="{FF2B5EF4-FFF2-40B4-BE49-F238E27FC236}">
                      <a16:creationId xmlns:a16="http://schemas.microsoft.com/office/drawing/2014/main" id="{426F3AA3-2976-BBB7-31D2-4450FB0055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90091" y="2968891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8" name="Oval 3847">
                  <a:extLst>
                    <a:ext uri="{FF2B5EF4-FFF2-40B4-BE49-F238E27FC236}">
                      <a16:creationId xmlns:a16="http://schemas.microsoft.com/office/drawing/2014/main" id="{FEFA28D0-606D-290A-EC06-67B10F6C4E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1445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9" name="Oval 3848">
                  <a:extLst>
                    <a:ext uri="{FF2B5EF4-FFF2-40B4-BE49-F238E27FC236}">
                      <a16:creationId xmlns:a16="http://schemas.microsoft.com/office/drawing/2014/main" id="{5E7FC905-2D32-E64D-EF29-98A4411EC1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0953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0" name="Oval 3849">
                  <a:extLst>
                    <a:ext uri="{FF2B5EF4-FFF2-40B4-BE49-F238E27FC236}">
                      <a16:creationId xmlns:a16="http://schemas.microsoft.com/office/drawing/2014/main" id="{96D96B0C-A9D5-5FE1-01BC-042DD095EB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73045" y="2968890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1" name="Oval 3850">
                  <a:extLst>
                    <a:ext uri="{FF2B5EF4-FFF2-40B4-BE49-F238E27FC236}">
                      <a16:creationId xmlns:a16="http://schemas.microsoft.com/office/drawing/2014/main" id="{16B46A9F-0F4A-68D4-583C-3B6121151D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01685" y="2968891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42" name="Group 3841">
                <a:extLst>
                  <a:ext uri="{FF2B5EF4-FFF2-40B4-BE49-F238E27FC236}">
                    <a16:creationId xmlns:a16="http://schemas.microsoft.com/office/drawing/2014/main" id="{8D6996D7-EADE-3DDC-18E5-B7AFFB11586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502016" y="6439698"/>
                <a:ext cx="462140" cy="292027"/>
                <a:chOff x="6881445" y="2968890"/>
                <a:chExt cx="2643599" cy="1670493"/>
              </a:xfrm>
            </p:grpSpPr>
            <p:sp>
              <p:nvSpPr>
                <p:cNvPr id="3843" name="Oval 3842">
                  <a:extLst>
                    <a:ext uri="{FF2B5EF4-FFF2-40B4-BE49-F238E27FC236}">
                      <a16:creationId xmlns:a16="http://schemas.microsoft.com/office/drawing/2014/main" id="{BB78AD4E-30E0-12ED-E6FE-F1D2BC1319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1445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4" name="Oval 3843">
                  <a:extLst>
                    <a:ext uri="{FF2B5EF4-FFF2-40B4-BE49-F238E27FC236}">
                      <a16:creationId xmlns:a16="http://schemas.microsoft.com/office/drawing/2014/main" id="{DB530106-190A-C2CB-EFB2-225ABC02B1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0953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5" name="Oval 3844">
                  <a:extLst>
                    <a:ext uri="{FF2B5EF4-FFF2-40B4-BE49-F238E27FC236}">
                      <a16:creationId xmlns:a16="http://schemas.microsoft.com/office/drawing/2014/main" id="{3484854E-7B1E-8F31-B652-D377641DF0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73045" y="2968890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6" name="Oval 3845">
                  <a:extLst>
                    <a:ext uri="{FF2B5EF4-FFF2-40B4-BE49-F238E27FC236}">
                      <a16:creationId xmlns:a16="http://schemas.microsoft.com/office/drawing/2014/main" id="{E9864D72-D49C-293E-6CA5-1E29B40818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01685" y="2968891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865" name="Group 3864">
            <a:extLst>
              <a:ext uri="{FF2B5EF4-FFF2-40B4-BE49-F238E27FC236}">
                <a16:creationId xmlns:a16="http://schemas.microsoft.com/office/drawing/2014/main" id="{D3898DA4-0D45-35C8-F6DB-531017D8A7FB}"/>
              </a:ext>
            </a:extLst>
          </p:cNvPr>
          <p:cNvGrpSpPr/>
          <p:nvPr/>
        </p:nvGrpSpPr>
        <p:grpSpPr>
          <a:xfrm rot="5400000">
            <a:off x="7302271" y="21753403"/>
            <a:ext cx="1291682" cy="1368453"/>
            <a:chOff x="6393258" y="3357495"/>
            <a:chExt cx="1137383" cy="1126885"/>
          </a:xfrm>
        </p:grpSpPr>
        <p:sp>
          <p:nvSpPr>
            <p:cNvPr id="3866" name="Rectangle 3865">
              <a:extLst>
                <a:ext uri="{FF2B5EF4-FFF2-40B4-BE49-F238E27FC236}">
                  <a16:creationId xmlns:a16="http://schemas.microsoft.com/office/drawing/2014/main" id="{F01AC06A-3D70-DB5C-B34B-03EE3F40402A}"/>
                </a:ext>
              </a:extLst>
            </p:cNvPr>
            <p:cNvSpPr/>
            <p:nvPr/>
          </p:nvSpPr>
          <p:spPr>
            <a:xfrm>
              <a:off x="6393258" y="3357495"/>
              <a:ext cx="1137383" cy="1126885"/>
            </a:xfrm>
            <a:prstGeom prst="rect">
              <a:avLst/>
            </a:prstGeom>
            <a:solidFill>
              <a:srgbClr val="E7E6E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7" name="Oval 3866">
              <a:extLst>
                <a:ext uri="{FF2B5EF4-FFF2-40B4-BE49-F238E27FC236}">
                  <a16:creationId xmlns:a16="http://schemas.microsoft.com/office/drawing/2014/main" id="{43358DB6-E726-91A1-F9F7-102BEAE7E3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0865" y="4343392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8" name="Oval 3867">
              <a:extLst>
                <a:ext uri="{FF2B5EF4-FFF2-40B4-BE49-F238E27FC236}">
                  <a16:creationId xmlns:a16="http://schemas.microsoft.com/office/drawing/2014/main" id="{1CC14F97-FC0A-9CE2-DD1D-27D5E46815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489" y="4343392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9" name="Oval 3868">
              <a:extLst>
                <a:ext uri="{FF2B5EF4-FFF2-40B4-BE49-F238E27FC236}">
                  <a16:creationId xmlns:a16="http://schemas.microsoft.com/office/drawing/2014/main" id="{B61FA626-990F-24CB-00FF-7B60D3213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9660" y="4342220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0" name="Oval 3869">
              <a:extLst>
                <a:ext uri="{FF2B5EF4-FFF2-40B4-BE49-F238E27FC236}">
                  <a16:creationId xmlns:a16="http://schemas.microsoft.com/office/drawing/2014/main" id="{5E89713B-1BCD-2BBD-C56A-DC963AEC9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0284" y="4342220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1" name="Oval 3870">
              <a:extLst>
                <a:ext uri="{FF2B5EF4-FFF2-40B4-BE49-F238E27FC236}">
                  <a16:creationId xmlns:a16="http://schemas.microsoft.com/office/drawing/2014/main" id="{A3CABC25-AB0E-7E2B-287C-6E695219FE6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00563" y="3451285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2" name="Oval 3871">
              <a:extLst>
                <a:ext uri="{FF2B5EF4-FFF2-40B4-BE49-F238E27FC236}">
                  <a16:creationId xmlns:a16="http://schemas.microsoft.com/office/drawing/2014/main" id="{BE110D14-9755-2300-D74E-47C6A6A4ED0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00563" y="3676278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3" name="Oval 3872">
              <a:extLst>
                <a:ext uri="{FF2B5EF4-FFF2-40B4-BE49-F238E27FC236}">
                  <a16:creationId xmlns:a16="http://schemas.microsoft.com/office/drawing/2014/main" id="{00B501B5-AEC8-DF6C-D7F5-8DD17E2BF65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01735" y="4344449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4" name="Oval 3873">
              <a:extLst>
                <a:ext uri="{FF2B5EF4-FFF2-40B4-BE49-F238E27FC236}">
                  <a16:creationId xmlns:a16="http://schemas.microsoft.com/office/drawing/2014/main" id="{118FBE79-C63A-5707-A50C-F93A98D39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6496" y="4122375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5" name="Oval 3874">
              <a:extLst>
                <a:ext uri="{FF2B5EF4-FFF2-40B4-BE49-F238E27FC236}">
                  <a16:creationId xmlns:a16="http://schemas.microsoft.com/office/drawing/2014/main" id="{ADC40707-40F2-360B-EC70-4E32131F70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0865" y="4122375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6" name="Oval 3875">
              <a:extLst>
                <a:ext uri="{FF2B5EF4-FFF2-40B4-BE49-F238E27FC236}">
                  <a16:creationId xmlns:a16="http://schemas.microsoft.com/office/drawing/2014/main" id="{A58A2343-713E-F920-3334-2ADA981DED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489" y="4122375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7" name="Oval 3876">
              <a:extLst>
                <a:ext uri="{FF2B5EF4-FFF2-40B4-BE49-F238E27FC236}">
                  <a16:creationId xmlns:a16="http://schemas.microsoft.com/office/drawing/2014/main" id="{39A970BB-0411-80C8-9F96-0FE0E9DD3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9660" y="4121203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8" name="Oval 3877">
              <a:extLst>
                <a:ext uri="{FF2B5EF4-FFF2-40B4-BE49-F238E27FC236}">
                  <a16:creationId xmlns:a16="http://schemas.microsoft.com/office/drawing/2014/main" id="{5F9BD7EB-208F-9D89-92B0-C7FF166D5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0284" y="4121203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9" name="Oval 3878">
              <a:extLst>
                <a:ext uri="{FF2B5EF4-FFF2-40B4-BE49-F238E27FC236}">
                  <a16:creationId xmlns:a16="http://schemas.microsoft.com/office/drawing/2014/main" id="{F11C4D6E-B9EC-2929-BD5B-F9E79E2FE5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6496" y="3901358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0" name="Oval 3879">
              <a:extLst>
                <a:ext uri="{FF2B5EF4-FFF2-40B4-BE49-F238E27FC236}">
                  <a16:creationId xmlns:a16="http://schemas.microsoft.com/office/drawing/2014/main" id="{3BD6D428-3E6C-6793-790E-E5B8C04DC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0865" y="3901358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1" name="Oval 3880">
              <a:extLst>
                <a:ext uri="{FF2B5EF4-FFF2-40B4-BE49-F238E27FC236}">
                  <a16:creationId xmlns:a16="http://schemas.microsoft.com/office/drawing/2014/main" id="{71328C5D-FA11-B2E5-632F-B516DB471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489" y="3901358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2" name="Oval 3881">
              <a:extLst>
                <a:ext uri="{FF2B5EF4-FFF2-40B4-BE49-F238E27FC236}">
                  <a16:creationId xmlns:a16="http://schemas.microsoft.com/office/drawing/2014/main" id="{92731450-1C5A-EDF3-449E-A6C857C4B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9660" y="3900186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3" name="Oval 3882">
              <a:extLst>
                <a:ext uri="{FF2B5EF4-FFF2-40B4-BE49-F238E27FC236}">
                  <a16:creationId xmlns:a16="http://schemas.microsoft.com/office/drawing/2014/main" id="{08D6E6CD-8569-AD10-64B3-E46F1BFF7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0284" y="3900186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4" name="Oval 3883">
              <a:extLst>
                <a:ext uri="{FF2B5EF4-FFF2-40B4-BE49-F238E27FC236}">
                  <a16:creationId xmlns:a16="http://schemas.microsoft.com/office/drawing/2014/main" id="{C59C2E6F-322D-446B-66B4-6D5BAC83E2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0865" y="3680341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5" name="Oval 3884">
              <a:extLst>
                <a:ext uri="{FF2B5EF4-FFF2-40B4-BE49-F238E27FC236}">
                  <a16:creationId xmlns:a16="http://schemas.microsoft.com/office/drawing/2014/main" id="{E1B413B7-D8C7-1675-5FF3-F79171310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489" y="3680341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6" name="Oval 3885">
              <a:extLst>
                <a:ext uri="{FF2B5EF4-FFF2-40B4-BE49-F238E27FC236}">
                  <a16:creationId xmlns:a16="http://schemas.microsoft.com/office/drawing/2014/main" id="{FB5A48BF-B1FB-1D86-F51D-7379602037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9660" y="3679169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7" name="Oval 3886">
              <a:extLst>
                <a:ext uri="{FF2B5EF4-FFF2-40B4-BE49-F238E27FC236}">
                  <a16:creationId xmlns:a16="http://schemas.microsoft.com/office/drawing/2014/main" id="{87B5D12B-E3C5-6740-E19A-DD9A19297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0284" y="3679169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8" name="Oval 3887">
              <a:extLst>
                <a:ext uri="{FF2B5EF4-FFF2-40B4-BE49-F238E27FC236}">
                  <a16:creationId xmlns:a16="http://schemas.microsoft.com/office/drawing/2014/main" id="{C405E5FD-9B64-DFD1-E62F-EDCC9868E6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4515" y="3452974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0" name="Oval 3889">
              <a:extLst>
                <a:ext uri="{FF2B5EF4-FFF2-40B4-BE49-F238E27FC236}">
                  <a16:creationId xmlns:a16="http://schemas.microsoft.com/office/drawing/2014/main" id="{AB2235DA-46BF-C4B3-F215-F28650C15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5139" y="3452974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1" name="Oval 3890">
              <a:extLst>
                <a:ext uri="{FF2B5EF4-FFF2-40B4-BE49-F238E27FC236}">
                  <a16:creationId xmlns:a16="http://schemas.microsoft.com/office/drawing/2014/main" id="{0F50C538-5A9B-4851-BF7A-B6819276FA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3310" y="3451802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2" name="Oval 3891">
              <a:extLst>
                <a:ext uri="{FF2B5EF4-FFF2-40B4-BE49-F238E27FC236}">
                  <a16:creationId xmlns:a16="http://schemas.microsoft.com/office/drawing/2014/main" id="{0E95618B-B8C5-8FB4-257A-E9C042D6F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3934" y="3451802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95" name="Rettangolo 120">
            <a:extLst>
              <a:ext uri="{FF2B5EF4-FFF2-40B4-BE49-F238E27FC236}">
                <a16:creationId xmlns:a16="http://schemas.microsoft.com/office/drawing/2014/main" id="{1C780388-B10F-5DEF-0F3E-A8AB1F93FDDB}"/>
              </a:ext>
            </a:extLst>
          </p:cNvPr>
          <p:cNvSpPr/>
          <p:nvPr/>
        </p:nvSpPr>
        <p:spPr>
          <a:xfrm>
            <a:off x="10994753" y="21198545"/>
            <a:ext cx="59309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defRPr/>
            </a:pP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The layout is currently under design</a:t>
            </a:r>
            <a:r>
              <a:rPr lang="en-US" altLang="it-IT" i="1" dirty="0">
                <a:solidFill>
                  <a:srgbClr val="3333CC"/>
                </a:solidFill>
                <a:latin typeface="Tahoma" pitchFamily="34" charset="0"/>
              </a:rPr>
              <a:t>. The production should start by the end of the year.</a:t>
            </a:r>
          </a:p>
          <a:p>
            <a:pPr algn="just"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defRPr/>
            </a:pPr>
            <a:endParaRPr lang="en-US" altLang="it-IT" dirty="0">
              <a:solidFill>
                <a:srgbClr val="3333CC"/>
              </a:solidFill>
              <a:latin typeface="Tahoma" pitchFamily="34" charset="0"/>
            </a:endParaRPr>
          </a:p>
          <a:p>
            <a:pPr lvl="0" algn="just">
              <a:lnSpc>
                <a:spcPct val="100000"/>
              </a:lnSpc>
              <a:buClr>
                <a:srgbClr val="0033CC"/>
              </a:buClr>
              <a:defRPr/>
            </a:pP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After full characterization of the production, a new round of </a:t>
            </a:r>
            <a:r>
              <a:rPr lang="en-US" altLang="it-IT" b="1" dirty="0">
                <a:solidFill>
                  <a:srgbClr val="3333CC"/>
                </a:solidFill>
                <a:latin typeface="Tahoma" pitchFamily="34" charset="0"/>
              </a:rPr>
              <a:t>improved simulation (feedback from data) </a:t>
            </a: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will help designing the optimize second prototype run.</a:t>
            </a:r>
          </a:p>
          <a:p>
            <a:pPr lvl="0" algn="just">
              <a:lnSpc>
                <a:spcPct val="100000"/>
              </a:lnSpc>
              <a:buClr>
                <a:srgbClr val="0033CC"/>
              </a:buClr>
              <a:defRPr/>
            </a:pPr>
            <a:endParaRPr lang="en-US" altLang="it-IT" dirty="0">
              <a:solidFill>
                <a:srgbClr val="3333CC"/>
              </a:solidFill>
              <a:latin typeface="Tahoma" pitchFamily="34" charset="0"/>
            </a:endParaRPr>
          </a:p>
          <a:p>
            <a:pPr lvl="0" algn="just">
              <a:lnSpc>
                <a:spcPct val="100000"/>
              </a:lnSpc>
              <a:buClr>
                <a:srgbClr val="0033CC"/>
              </a:buClr>
              <a:defRPr/>
            </a:pP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In the second production, </a:t>
            </a:r>
            <a:r>
              <a:rPr lang="en-US" altLang="it-IT" b="1" dirty="0">
                <a:solidFill>
                  <a:srgbClr val="3333CC"/>
                </a:solidFill>
                <a:latin typeface="Tahoma" pitchFamily="34" charset="0"/>
              </a:rPr>
              <a:t>the inter-pad resistive strips will be implemented using </a:t>
            </a:r>
            <a:r>
              <a:rPr lang="en-US" altLang="it-IT" b="1" dirty="0" err="1">
                <a:solidFill>
                  <a:srgbClr val="3333CC"/>
                </a:solidFill>
                <a:latin typeface="Tahoma" pitchFamily="34" charset="0"/>
              </a:rPr>
              <a:t>Ti-TiN</a:t>
            </a:r>
            <a:r>
              <a:rPr lang="en-US" altLang="it-IT" b="1" dirty="0">
                <a:solidFill>
                  <a:srgbClr val="3333CC"/>
                </a:solidFill>
                <a:latin typeface="Tahoma" pitchFamily="34" charset="0"/>
              </a:rPr>
              <a:t> double metal layers</a:t>
            </a: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. </a:t>
            </a:r>
          </a:p>
          <a:p>
            <a:pPr algn="just"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defRPr/>
            </a:pP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Two options have been explored through simulations: the constant low-resistivity strips and gradient resistivity.   </a:t>
            </a:r>
          </a:p>
        </p:txBody>
      </p:sp>
      <p:pic>
        <p:nvPicPr>
          <p:cNvPr id="3902" name="Picture 3901">
            <a:extLst>
              <a:ext uri="{FF2B5EF4-FFF2-40B4-BE49-F238E27FC236}">
                <a16:creationId xmlns:a16="http://schemas.microsoft.com/office/drawing/2014/main" id="{CFB6D1F0-AFA6-32DB-C432-16985CDF763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51686"/>
          <a:stretch/>
        </p:blipFill>
        <p:spPr>
          <a:xfrm rot="5400000">
            <a:off x="16991582" y="23376994"/>
            <a:ext cx="1657972" cy="1608470"/>
          </a:xfrm>
          <a:prstGeom prst="rect">
            <a:avLst/>
          </a:prstGeom>
        </p:spPr>
      </p:pic>
      <p:pic>
        <p:nvPicPr>
          <p:cNvPr id="3903" name="Picture 3902">
            <a:extLst>
              <a:ext uri="{FF2B5EF4-FFF2-40B4-BE49-F238E27FC236}">
                <a16:creationId xmlns:a16="http://schemas.microsoft.com/office/drawing/2014/main" id="{53977E16-EDB9-91B0-9839-D8448A3DF15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0057"/>
          <a:stretch/>
        </p:blipFill>
        <p:spPr>
          <a:xfrm>
            <a:off x="18680868" y="23329608"/>
            <a:ext cx="1719505" cy="1613748"/>
          </a:xfrm>
          <a:prstGeom prst="rect">
            <a:avLst/>
          </a:prstGeom>
        </p:spPr>
      </p:pic>
      <p:sp>
        <p:nvSpPr>
          <p:cNvPr id="3073" name="TextBox 3072">
            <a:extLst>
              <a:ext uri="{FF2B5EF4-FFF2-40B4-BE49-F238E27FC236}">
                <a16:creationId xmlns:a16="http://schemas.microsoft.com/office/drawing/2014/main" id="{4DF4F82B-DAB1-E6D6-211F-93E6E2A8E99C}"/>
              </a:ext>
            </a:extLst>
          </p:cNvPr>
          <p:cNvSpPr txBox="1"/>
          <p:nvPr/>
        </p:nvSpPr>
        <p:spPr>
          <a:xfrm>
            <a:off x="777338" y="26072296"/>
            <a:ext cx="195680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buClr>
                <a:srgbClr val="0033CC"/>
              </a:buClr>
              <a:defRPr/>
            </a:pP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A novel detector design, the </a:t>
            </a:r>
            <a:r>
              <a:rPr lang="en-US" altLang="it-IT" b="1" dirty="0">
                <a:solidFill>
                  <a:srgbClr val="3333CC"/>
                </a:solidFill>
                <a:latin typeface="Tahoma" pitchFamily="34" charset="0"/>
              </a:rPr>
              <a:t>DC-coupled Resistive Silicon Detecto</a:t>
            </a: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r, has been presented. It achieves controlled signal sharing, in a predetermined number of electrodes (more uniform performance over the sensor surface) and drain the device leakage current at every pixel.</a:t>
            </a:r>
          </a:p>
          <a:p>
            <a:pPr algn="just"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defRPr/>
            </a:pP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A new simulation method has been devised, based on a </a:t>
            </a:r>
            <a:r>
              <a:rPr lang="en-US" altLang="it-IT" b="1" dirty="0">
                <a:solidFill>
                  <a:srgbClr val="3333CC"/>
                </a:solidFill>
                <a:latin typeface="Tahoma" pitchFamily="34" charset="0"/>
              </a:rPr>
              <a:t>2-steps</a:t>
            </a: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 </a:t>
            </a:r>
            <a:r>
              <a:rPr lang="en-US" altLang="it-IT" b="1" dirty="0">
                <a:solidFill>
                  <a:srgbClr val="3333CC"/>
                </a:solidFill>
                <a:latin typeface="Tahoma" pitchFamily="34" charset="0"/>
              </a:rPr>
              <a:t>hybrid approach </a:t>
            </a: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using </a:t>
            </a:r>
            <a:r>
              <a:rPr lang="en-US" altLang="it-IT" b="1" dirty="0">
                <a:solidFill>
                  <a:schemeClr val="tx1"/>
                </a:solidFill>
                <a:latin typeface="Tahoma" pitchFamily="34" charset="0"/>
              </a:rPr>
              <a:t>1. Weightfield2 and </a:t>
            </a:r>
            <a:r>
              <a:rPr lang="en-US" altLang="it-IT" b="1" dirty="0" err="1">
                <a:solidFill>
                  <a:schemeClr val="tx1"/>
                </a:solidFill>
                <a:latin typeface="Tahoma" pitchFamily="34" charset="0"/>
              </a:rPr>
              <a:t>LTSpice</a:t>
            </a: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, and </a:t>
            </a:r>
            <a:r>
              <a:rPr lang="en-US" altLang="it-IT" b="1" dirty="0">
                <a:solidFill>
                  <a:schemeClr val="tx1"/>
                </a:solidFill>
                <a:latin typeface="Tahoma" pitchFamily="34" charset="0"/>
              </a:rPr>
              <a:t>2. full 3D TCAD simulations</a:t>
            </a: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. </a:t>
            </a:r>
          </a:p>
          <a:p>
            <a:pPr algn="just"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defRPr/>
            </a:pP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The first step allows exploring various configurations in fast simulation times, identifying the workable parameters for the resistive sheet and the electrodes coupled with it. </a:t>
            </a:r>
          </a:p>
          <a:p>
            <a:pPr algn="just"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defRPr/>
            </a:pPr>
            <a:r>
              <a:rPr lang="en-US" altLang="it-IT" dirty="0">
                <a:solidFill>
                  <a:srgbClr val="3333CC"/>
                </a:solidFill>
                <a:latin typeface="Tahoma" pitchFamily="34" charset="0"/>
              </a:rPr>
              <a:t>The best combinations obtained were characterized through a full 3D TCAD simulation, to optimize the design and model the full detector behavior. </a:t>
            </a:r>
          </a:p>
          <a:p>
            <a:pPr algn="just"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defRPr/>
            </a:pPr>
            <a:endParaRPr lang="en-US" altLang="it-IT" dirty="0">
              <a:solidFill>
                <a:srgbClr val="3333CC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defRPr/>
            </a:pPr>
            <a:r>
              <a:rPr lang="en-US" altLang="it-IT" b="1" dirty="0">
                <a:solidFill>
                  <a:srgbClr val="3333CC"/>
                </a:solidFill>
                <a:latin typeface="Tahoma" pitchFamily="34" charset="0"/>
              </a:rPr>
              <a:t>Stay tuned for the proof-of-concept production (Spring 2024)!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3898DA4-0D45-35C8-F6DB-531017D8A7FB}"/>
              </a:ext>
            </a:extLst>
          </p:cNvPr>
          <p:cNvGrpSpPr/>
          <p:nvPr/>
        </p:nvGrpSpPr>
        <p:grpSpPr>
          <a:xfrm rot="5400000">
            <a:off x="7297511" y="23191675"/>
            <a:ext cx="1291682" cy="1368453"/>
            <a:chOff x="6393258" y="3357495"/>
            <a:chExt cx="1137383" cy="1126885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F01AC06A-3D70-DB5C-B34B-03EE3F40402A}"/>
                </a:ext>
              </a:extLst>
            </p:cNvPr>
            <p:cNvSpPr/>
            <p:nvPr/>
          </p:nvSpPr>
          <p:spPr>
            <a:xfrm>
              <a:off x="6393258" y="3357495"/>
              <a:ext cx="1137383" cy="1126885"/>
            </a:xfrm>
            <a:prstGeom prst="rect">
              <a:avLst/>
            </a:prstGeom>
            <a:solidFill>
              <a:srgbClr val="E7E6E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43358DB6-E726-91A1-F9F7-102BEAE7E3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0865" y="4343392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1CC14F97-FC0A-9CE2-DD1D-27D5E46815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489" y="4343392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61FA626-990F-24CB-00FF-7B60D3213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9660" y="4342220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5E89713B-1BCD-2BBD-C56A-DC963AEC9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0284" y="4342220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A3CABC25-AB0E-7E2B-287C-6E695219FE6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00563" y="3451285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BE110D14-9755-2300-D74E-47C6A6A4ED0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00563" y="3676278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0B501B5-AEC8-DF6C-D7F5-8DD17E2BF65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01735" y="4344449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118FBE79-C63A-5707-A50C-F93A98D39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6496" y="4122375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ADC40707-40F2-360B-EC70-4E32131F70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0865" y="4122375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A58A2343-713E-F920-3334-2ADA981DED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489" y="4122375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39A970BB-0411-80C8-9F96-0FE0E9DD3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9660" y="4121203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F9BD7EB-208F-9D89-92B0-C7FF166D5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0284" y="4121203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F11C4D6E-B9EC-2929-BD5B-F9E79E2FE5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6496" y="3901358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3BD6D428-3E6C-6793-790E-E5B8C04DC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0865" y="3901358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71328C5D-FA11-B2E5-632F-B516DB471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489" y="3901358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92731450-1C5A-EDF3-449E-A6C857C4B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9660" y="3900186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08D6E6CD-8569-AD10-64B3-E46F1BFF7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0284" y="3900186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C59C2E6F-322D-446B-66B4-6D5BAC83E2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0865" y="3680341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E1B413B7-D8C7-1675-5FF3-F79171310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489" y="3680341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B5A48BF-B1FB-1D86-F51D-7379602037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9660" y="3679169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7B5D12B-E3C5-6740-E19A-DD9A19297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0284" y="3679169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C405E5FD-9B64-DFD1-E62F-EDCC9868E6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4515" y="3452974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AB2235DA-46BF-C4B3-F215-F28650C15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5139" y="3452974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0F50C538-5A9B-4851-BF7A-B6819276FA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3310" y="3451802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0E95618B-B8C5-8FB4-257A-E9C042D6F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3934" y="3451802"/>
              <a:ext cx="35181" cy="352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42D44C4-C34A-18EB-5B04-05020E247CF6}"/>
              </a:ext>
            </a:extLst>
          </p:cNvPr>
          <p:cNvGrpSpPr/>
          <p:nvPr/>
        </p:nvGrpSpPr>
        <p:grpSpPr>
          <a:xfrm>
            <a:off x="7390627" y="23330603"/>
            <a:ext cx="1153304" cy="1105756"/>
            <a:chOff x="4987779" y="1747744"/>
            <a:chExt cx="1996306" cy="2021878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48CD312-923A-9254-D5CB-C37D2D6CD13E}"/>
                </a:ext>
              </a:extLst>
            </p:cNvPr>
            <p:cNvGrpSpPr/>
            <p:nvPr/>
          </p:nvGrpSpPr>
          <p:grpSpPr>
            <a:xfrm rot="5400000">
              <a:off x="5092460" y="1791595"/>
              <a:ext cx="1831184" cy="1927928"/>
              <a:chOff x="2878005" y="1943966"/>
              <a:chExt cx="1831184" cy="1927928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4D90CB42-E1B7-4D40-2B4E-ED1ED06EFB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8005" y="1987512"/>
                <a:ext cx="692" cy="188438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23EBF56A-7645-2918-9267-0523D89FF6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5628" y="1987512"/>
                <a:ext cx="692" cy="188438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A85BBCDA-922A-DA0E-5C87-92B050A12A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3610572" y="3642268"/>
                <a:ext cx="339545" cy="569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E46FCF6E-F826-E2C7-7D61-4ED8FE6BCE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0874" y="1987512"/>
                <a:ext cx="692" cy="188438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7D919D1E-8F8C-AFB4-5014-21B8DE4F0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8497" y="1987512"/>
                <a:ext cx="692" cy="188438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DDAABD54-6BE8-92D2-0A41-9ADB7C7758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3106229" y="2630990"/>
                <a:ext cx="1374391" cy="344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84B115B6-02DD-F4EA-3C5D-68DBE9F4F146}"/>
                </a:ext>
              </a:extLst>
            </p:cNvPr>
            <p:cNvGrpSpPr/>
            <p:nvPr/>
          </p:nvGrpSpPr>
          <p:grpSpPr>
            <a:xfrm>
              <a:off x="5064613" y="1828486"/>
              <a:ext cx="1831184" cy="1884382"/>
              <a:chOff x="2878005" y="1987512"/>
              <a:chExt cx="1831184" cy="1884382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CA950DB7-D737-3B56-852A-A324743FA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8005" y="1987512"/>
                <a:ext cx="692" cy="188438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76C90A97-03D3-149E-4F03-74D3A3C5F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5628" y="1987512"/>
                <a:ext cx="0" cy="848487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49788DD8-7286-8991-215F-EDBE204C97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3251" y="1987512"/>
                <a:ext cx="692" cy="188438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5CB3949-E68D-7014-69AA-28A6D4095D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0874" y="1987512"/>
                <a:ext cx="692" cy="188438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AC2FEC6-99E4-D9EA-B1B9-DC2B3A00B3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8497" y="1987512"/>
                <a:ext cx="692" cy="188438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391AED2D-5D5E-A7F0-77C8-7B72ABBC6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5628" y="2991368"/>
                <a:ext cx="0" cy="880526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2F2A5BA-C80A-D905-79DF-5B4FA4509273}"/>
                </a:ext>
              </a:extLst>
            </p:cNvPr>
            <p:cNvGrpSpPr/>
            <p:nvPr/>
          </p:nvGrpSpPr>
          <p:grpSpPr>
            <a:xfrm>
              <a:off x="4987779" y="1747744"/>
              <a:ext cx="1996306" cy="2021878"/>
              <a:chOff x="5408719" y="2078475"/>
              <a:chExt cx="1996306" cy="2021878"/>
            </a:xfrm>
          </p:grpSpPr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33284107-38D5-0EFD-21D5-31431087AA3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67642" y="2549259"/>
                <a:ext cx="1075548" cy="1079999"/>
                <a:chOff x="3433987" y="1642529"/>
                <a:chExt cx="2150239" cy="2133950"/>
              </a:xfrm>
            </p:grpSpPr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AC3D98BC-A6AA-E89C-167C-5713120E7ABC}"/>
                    </a:ext>
                  </a:extLst>
                </p:cNvPr>
                <p:cNvSpPr/>
                <p:nvPr/>
              </p:nvSpPr>
              <p:spPr>
                <a:xfrm>
                  <a:off x="3456049" y="1660430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5FEE9173-5844-A074-43AC-3932E5D7DC50}"/>
                    </a:ext>
                  </a:extLst>
                </p:cNvPr>
                <p:cNvSpPr/>
                <p:nvPr/>
              </p:nvSpPr>
              <p:spPr>
                <a:xfrm>
                  <a:off x="3433987" y="2552359"/>
                  <a:ext cx="292607" cy="26691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1228A1FC-986D-0DA1-D22E-38F4D01D1691}"/>
                    </a:ext>
                  </a:extLst>
                </p:cNvPr>
                <p:cNvSpPr/>
                <p:nvPr/>
              </p:nvSpPr>
              <p:spPr>
                <a:xfrm>
                  <a:off x="4379024" y="1642529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8FF902AE-9D82-4163-C511-3CC560A94D24}"/>
                    </a:ext>
                  </a:extLst>
                </p:cNvPr>
                <p:cNvSpPr/>
                <p:nvPr/>
              </p:nvSpPr>
              <p:spPr>
                <a:xfrm>
                  <a:off x="5291618" y="2570177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7E83D817-835A-175F-C0CA-B0197F54772B}"/>
                    </a:ext>
                  </a:extLst>
                </p:cNvPr>
                <p:cNvSpPr/>
                <p:nvPr/>
              </p:nvSpPr>
              <p:spPr>
                <a:xfrm>
                  <a:off x="5267491" y="1647906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03CCE658-4418-F951-C1E7-A5FC5F4EC6DD}"/>
                    </a:ext>
                  </a:extLst>
                </p:cNvPr>
                <p:cNvSpPr/>
                <p:nvPr/>
              </p:nvSpPr>
              <p:spPr>
                <a:xfrm>
                  <a:off x="3443105" y="3495010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9FD9EEA4-0420-8D1C-4195-E01F076C505B}"/>
                    </a:ext>
                  </a:extLst>
                </p:cNvPr>
                <p:cNvSpPr/>
                <p:nvPr/>
              </p:nvSpPr>
              <p:spPr>
                <a:xfrm>
                  <a:off x="4358677" y="3504185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2F41335D-27C0-3B67-388F-46A705AC2512}"/>
                    </a:ext>
                  </a:extLst>
                </p:cNvPr>
                <p:cNvSpPr/>
                <p:nvPr/>
              </p:nvSpPr>
              <p:spPr>
                <a:xfrm>
                  <a:off x="5284314" y="3509562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F84F44F0-2FF7-D0BD-E113-DDA3F84207E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34038" y="3018745"/>
                <a:ext cx="1070987" cy="1077279"/>
                <a:chOff x="3443105" y="1647906"/>
                <a:chExt cx="2141121" cy="2128573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7EDF0EEE-A501-02D1-2A2C-1878B2D5A172}"/>
                    </a:ext>
                  </a:extLst>
                </p:cNvPr>
                <p:cNvSpPr/>
                <p:nvPr/>
              </p:nvSpPr>
              <p:spPr>
                <a:xfrm>
                  <a:off x="5291618" y="2570177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985BC7F5-F1D5-D788-2FF6-B670175BB999}"/>
                    </a:ext>
                  </a:extLst>
                </p:cNvPr>
                <p:cNvSpPr/>
                <p:nvPr/>
              </p:nvSpPr>
              <p:spPr>
                <a:xfrm>
                  <a:off x="5267491" y="1647906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AEF38399-AC8C-6EAE-AADA-31F6A2E850D2}"/>
                    </a:ext>
                  </a:extLst>
                </p:cNvPr>
                <p:cNvSpPr/>
                <p:nvPr/>
              </p:nvSpPr>
              <p:spPr>
                <a:xfrm>
                  <a:off x="3443105" y="3495010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9C12F159-28D9-3C2B-3C3E-87764907C8B8}"/>
                    </a:ext>
                  </a:extLst>
                </p:cNvPr>
                <p:cNvSpPr/>
                <p:nvPr/>
              </p:nvSpPr>
              <p:spPr>
                <a:xfrm>
                  <a:off x="4358677" y="3504185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5BBC754D-8CAF-83E2-CB6D-A3B1E0864B78}"/>
                    </a:ext>
                  </a:extLst>
                </p:cNvPr>
                <p:cNvSpPr/>
                <p:nvPr/>
              </p:nvSpPr>
              <p:spPr>
                <a:xfrm>
                  <a:off x="5284314" y="3509562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F38BDBB1-8A2A-7D8C-477D-F24EF5C4172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>
                <a:off x="5409411" y="3023074"/>
                <a:ext cx="613019" cy="1077279"/>
                <a:chOff x="4358677" y="1647906"/>
                <a:chExt cx="1225549" cy="2128573"/>
              </a:xfrm>
            </p:grpSpPr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A8724E21-A7E1-E4B5-F14A-2130D73F0798}"/>
                    </a:ext>
                  </a:extLst>
                </p:cNvPr>
                <p:cNvSpPr/>
                <p:nvPr/>
              </p:nvSpPr>
              <p:spPr>
                <a:xfrm>
                  <a:off x="5291618" y="2570177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91D612D9-76EB-03A7-74BA-1E912D9B4B23}"/>
                    </a:ext>
                  </a:extLst>
                </p:cNvPr>
                <p:cNvSpPr/>
                <p:nvPr/>
              </p:nvSpPr>
              <p:spPr>
                <a:xfrm>
                  <a:off x="5267491" y="1647906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EF123E64-C356-B43D-1F42-E593D44AC2FD}"/>
                    </a:ext>
                  </a:extLst>
                </p:cNvPr>
                <p:cNvSpPr/>
                <p:nvPr/>
              </p:nvSpPr>
              <p:spPr>
                <a:xfrm>
                  <a:off x="4358677" y="3504185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B3701609-E8BB-AC2B-E580-7181FDC37FFF}"/>
                    </a:ext>
                  </a:extLst>
                </p:cNvPr>
                <p:cNvSpPr/>
                <p:nvPr/>
              </p:nvSpPr>
              <p:spPr>
                <a:xfrm>
                  <a:off x="5284314" y="3509562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E96BD828-501B-34A4-0409-5482D7AD82F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5408719" y="2080883"/>
                <a:ext cx="1070987" cy="610514"/>
                <a:chOff x="3443105" y="2570177"/>
                <a:chExt cx="2141121" cy="1206302"/>
              </a:xfrm>
            </p:grpSpPr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841AA56-78F9-AA30-C178-8DF82D3F73FA}"/>
                    </a:ext>
                  </a:extLst>
                </p:cNvPr>
                <p:cNvSpPr/>
                <p:nvPr/>
              </p:nvSpPr>
              <p:spPr>
                <a:xfrm>
                  <a:off x="5291618" y="2570177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8BEA3FE4-E56D-7ECD-933B-A9A6AD228DC4}"/>
                    </a:ext>
                  </a:extLst>
                </p:cNvPr>
                <p:cNvSpPr/>
                <p:nvPr/>
              </p:nvSpPr>
              <p:spPr>
                <a:xfrm>
                  <a:off x="3443105" y="3495010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50697FB3-3F3A-6A3B-35BB-42028B48F2D8}"/>
                    </a:ext>
                  </a:extLst>
                </p:cNvPr>
                <p:cNvSpPr/>
                <p:nvPr/>
              </p:nvSpPr>
              <p:spPr>
                <a:xfrm>
                  <a:off x="4358677" y="3504185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1554781-BE76-1B76-553A-BE63ECE957B8}"/>
                    </a:ext>
                  </a:extLst>
                </p:cNvPr>
                <p:cNvSpPr/>
                <p:nvPr/>
              </p:nvSpPr>
              <p:spPr>
                <a:xfrm>
                  <a:off x="5284314" y="3509562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BEF111B2-BF3B-CD1A-6E11-755D4B496C9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6788144" y="2078475"/>
                <a:ext cx="613019" cy="610514"/>
                <a:chOff x="4358677" y="2570177"/>
                <a:chExt cx="1225549" cy="1206302"/>
              </a:xfrm>
            </p:grpSpPr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F5D7CCC4-B8FF-9192-6F78-1D629C752D44}"/>
                    </a:ext>
                  </a:extLst>
                </p:cNvPr>
                <p:cNvSpPr/>
                <p:nvPr/>
              </p:nvSpPr>
              <p:spPr>
                <a:xfrm>
                  <a:off x="5291618" y="2570177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22F2F79C-181C-C54F-5BD9-8DD7BE107157}"/>
                    </a:ext>
                  </a:extLst>
                </p:cNvPr>
                <p:cNvSpPr/>
                <p:nvPr/>
              </p:nvSpPr>
              <p:spPr>
                <a:xfrm>
                  <a:off x="4358677" y="3504185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035B2B8F-21FF-07EB-CFB6-F5457136312E}"/>
                    </a:ext>
                  </a:extLst>
                </p:cNvPr>
                <p:cNvSpPr/>
                <p:nvPr/>
              </p:nvSpPr>
              <p:spPr>
                <a:xfrm>
                  <a:off x="5284314" y="3509562"/>
                  <a:ext cx="292608" cy="26691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BBB0673-6EB7-522C-4E29-7D0F22699678}"/>
                </a:ext>
              </a:extLst>
            </p:cNvPr>
            <p:cNvSpPr/>
            <p:nvPr/>
          </p:nvSpPr>
          <p:spPr>
            <a:xfrm>
              <a:off x="5903634" y="2681576"/>
              <a:ext cx="146362" cy="1350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3878432-AB25-78F9-45E9-1F89404EBA00}"/>
              </a:ext>
            </a:extLst>
          </p:cNvPr>
          <p:cNvGrpSpPr/>
          <p:nvPr/>
        </p:nvGrpSpPr>
        <p:grpSpPr>
          <a:xfrm rot="5400000">
            <a:off x="9008409" y="23180405"/>
            <a:ext cx="1292261" cy="1368453"/>
            <a:chOff x="6387950" y="4541844"/>
            <a:chExt cx="1188000" cy="1188000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F85472C5-046D-9744-257B-7B76E3880472}"/>
                </a:ext>
              </a:extLst>
            </p:cNvPr>
            <p:cNvSpPr/>
            <p:nvPr/>
          </p:nvSpPr>
          <p:spPr>
            <a:xfrm>
              <a:off x="6387950" y="4541844"/>
              <a:ext cx="1188000" cy="1188000"/>
            </a:xfrm>
            <a:prstGeom prst="rect">
              <a:avLst/>
            </a:prstGeom>
            <a:solidFill>
              <a:srgbClr val="E7E6E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8A4A1B8B-18B4-152A-D586-91C34C6D13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1756" y="4699198"/>
              <a:ext cx="928717" cy="827998"/>
              <a:chOff x="10801705" y="5697245"/>
              <a:chExt cx="1162916" cy="1035947"/>
            </a:xfrm>
          </p:grpSpPr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B6B81412-2CC0-95A2-EAA3-AE3492D7C69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806327" y="5697245"/>
                <a:ext cx="600480" cy="540000"/>
                <a:chOff x="6090091" y="1550398"/>
                <a:chExt cx="3434953" cy="3088985"/>
              </a:xfrm>
            </p:grpSpPr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E02C2B92-B59E-06D3-4B34-0AA80BA2C7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1446" y="1550399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4A1924F7-13FF-BBBB-46A7-81048606E3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90091" y="2968891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87ACAEBF-3C14-8D64-36D1-9506C68242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1445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AF9E74FE-45A4-41B0-26D9-91084EE143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0953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C2D7FF9B-1A80-4E02-B643-B568986945D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73045" y="2968890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568EE6D5-B786-D6CE-941F-D752F84174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0953" y="1550398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B7B01FBF-233A-90D0-8327-7725EA72E6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01685" y="2968891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414981E1-ABC7-7D12-5218-1A20E0DDBA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502481" y="5697245"/>
                <a:ext cx="462140" cy="540000"/>
                <a:chOff x="6881445" y="1550398"/>
                <a:chExt cx="2643599" cy="3088985"/>
              </a:xfrm>
            </p:grpSpPr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16A3DA2A-9995-08B2-508C-82AE603C7A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1446" y="1550399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DD5C58B5-B7A9-3A44-7382-47C39C76CC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1445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640549FB-BEE2-CF11-5AA8-7A4FA49AC1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0953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41EFC82D-B919-CAB7-3898-E7F23640AB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73045" y="2968890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FDF87752-C217-D6A5-6D2A-967230FA07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0953" y="1550398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F81BE81E-5E9B-4B91-7822-880717C652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01685" y="2968891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D9E83A96-6F88-7E51-30E6-91C146B8DA4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801705" y="6441165"/>
                <a:ext cx="600480" cy="292027"/>
                <a:chOff x="6090091" y="2968890"/>
                <a:chExt cx="3434953" cy="1670493"/>
              </a:xfrm>
            </p:grpSpPr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426F3AA3-2976-BBB7-31D2-4450FB0055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90091" y="2968891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FEFA28D0-606D-290A-EC06-67B10F6C4E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1445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5E7FC905-2D32-E64D-EF29-98A4411EC1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0953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96D96B0C-A9D5-5FE1-01BC-042DD095EB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73045" y="2968890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16B46A9F-0F4A-68D4-583C-3B6121151D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01685" y="2968891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8D6996D7-EADE-3DDC-18E5-B7AFFB11586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502016" y="6439698"/>
                <a:ext cx="462140" cy="292027"/>
                <a:chOff x="6881445" y="2968890"/>
                <a:chExt cx="2643599" cy="1670493"/>
              </a:xfrm>
            </p:grpSpPr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BB78AD4E-30E0-12ED-E6FE-F1D2BC1319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1445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DB530106-190A-C2CB-EFB2-225ABC02B1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0953" y="4387384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3484854E-7B1E-8F31-B652-D377641DF0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73045" y="2968890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E9864D72-D49C-293E-6CA5-1E29B40818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01685" y="2968891"/>
                  <a:ext cx="251999" cy="251999"/>
                </a:xfrm>
                <a:prstGeom prst="ellipse">
                  <a:avLst/>
                </a:prstGeom>
                <a:solidFill>
                  <a:srgbClr val="ED7D31"/>
                </a:solidFill>
                <a:ln w="635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86" name="Group 285"/>
          <p:cNvGrpSpPr/>
          <p:nvPr/>
        </p:nvGrpSpPr>
        <p:grpSpPr>
          <a:xfrm rot="5400000">
            <a:off x="9176833" y="23375175"/>
            <a:ext cx="1018580" cy="975563"/>
            <a:chOff x="7229262" y="1440217"/>
            <a:chExt cx="2223035" cy="1988783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6F25F93D-8639-5AAD-6284-4BDB2E8AB674}"/>
                </a:ext>
              </a:extLst>
            </p:cNvPr>
            <p:cNvGrpSpPr/>
            <p:nvPr/>
          </p:nvGrpSpPr>
          <p:grpSpPr>
            <a:xfrm>
              <a:off x="7229262" y="1440217"/>
              <a:ext cx="1155226" cy="1039586"/>
              <a:chOff x="8475764" y="1946305"/>
              <a:chExt cx="1155226" cy="1039586"/>
            </a:xfrm>
          </p:grpSpPr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C4ABF17B-CBEC-F8E4-9CAD-CF6C2C79B5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39553" y="2431526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8B34E450-2A9D-45B0-A405-5358E64790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5770" y="1946305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2303ACD4-5F3C-DD40-4544-133816ABE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75764" y="2427910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DAD5BCD1-9414-52DB-7B6C-C2A4D08214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39423" y="1947061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6B88B49E-E709-A636-D682-283E2D433C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9591" y="2893698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C1B1CB9D-33BB-D8BB-6BF4-D49B1F1042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3244" y="2894454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1D69B7F2-C27F-D80A-186D-C14748FADB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92794" y="2424364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76BC33D4-A6B9-2A19-D9A1-B33BB222BDC4}"/>
                </a:ext>
              </a:extLst>
            </p:cNvPr>
            <p:cNvGrpSpPr/>
            <p:nvPr/>
          </p:nvGrpSpPr>
          <p:grpSpPr>
            <a:xfrm>
              <a:off x="7233326" y="2387610"/>
              <a:ext cx="1155226" cy="1039586"/>
              <a:chOff x="8475764" y="1946305"/>
              <a:chExt cx="1155226" cy="1039586"/>
            </a:xfrm>
          </p:grpSpPr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36C1C262-CB3A-3043-B208-63128E52E7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39553" y="2431526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1EE0D4CA-EE42-C158-608C-625EBA2226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5770" y="1946305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842FA7A5-5C65-054C-2D02-64D3D80765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75764" y="2427910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5F7B75A-C298-0A8D-BDBC-685CF72C54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39423" y="1947061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C5C908F7-9AB1-D494-5EAD-D7857F338B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9591" y="2893698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F5F20E09-F9B7-EF54-7506-8F2E29840D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3244" y="2894454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6EFA587C-71DA-2C55-DE64-58416F99F7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92794" y="2424364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9500B0DA-C93A-39E0-D34E-9E0FCDCE17C9}"/>
                </a:ext>
              </a:extLst>
            </p:cNvPr>
            <p:cNvGrpSpPr/>
            <p:nvPr/>
          </p:nvGrpSpPr>
          <p:grpSpPr>
            <a:xfrm>
              <a:off x="8293007" y="1442021"/>
              <a:ext cx="1155226" cy="1039586"/>
              <a:chOff x="8475764" y="1946305"/>
              <a:chExt cx="1155226" cy="1039586"/>
            </a:xfrm>
          </p:grpSpPr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D29BCCA0-FDEB-C9DE-28E1-2D18EA45AE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39553" y="2431526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1700E3DF-4D38-2BF5-C069-7B062B2657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5770" y="1946305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297D909B-EABB-0469-A400-CC2943A2D9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75764" y="2427910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AC4A350C-E3ED-247B-10B6-464E25FC5D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39423" y="1947061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C6D53A8B-AF44-C654-0EDB-BBD69778C5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9591" y="2893698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C7361331-ABAC-B965-D050-BCBD511FF3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3244" y="2894454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E48EFFB4-6D34-014D-D1BC-10005A94AD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92794" y="2424364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8C68FA3B-EE55-14D1-D34D-1CAF59AAD26D}"/>
                </a:ext>
              </a:extLst>
            </p:cNvPr>
            <p:cNvGrpSpPr/>
            <p:nvPr/>
          </p:nvGrpSpPr>
          <p:grpSpPr>
            <a:xfrm>
              <a:off x="8297071" y="2389414"/>
              <a:ext cx="1155226" cy="1039586"/>
              <a:chOff x="8475764" y="1946305"/>
              <a:chExt cx="1155226" cy="1039586"/>
            </a:xfrm>
          </p:grpSpPr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874AE6F0-6924-C999-7A28-E3A3528F03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39553" y="2431526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B9D2BCAD-89A6-2CED-755A-33FD66D1DC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5770" y="1946305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5D249D7-6A90-B3B5-43D2-A09EEE17A1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75764" y="2427910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1FFF96B2-8AE7-1142-5E2A-D28B95E869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39423" y="1947061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694BD43D-3F0C-3DE9-63B0-568EC67224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9591" y="2893698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E7AAF4-05DC-22B9-662D-08464CE56D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3244" y="2894454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83CEB7F2-E62D-9082-077A-AF5152CF1B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92794" y="2424364"/>
                <a:ext cx="91437" cy="9143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25BE3189-EAE7-AD18-2B1C-8AE7440D5E37}"/>
                </a:ext>
              </a:extLst>
            </p:cNvPr>
            <p:cNvCxnSpPr>
              <a:cxnSpLocks/>
              <a:stCxn id="327" idx="3"/>
            </p:cNvCxnSpPr>
            <p:nvPr/>
          </p:nvCxnSpPr>
          <p:spPr>
            <a:xfrm flipH="1">
              <a:off x="7553388" y="1520823"/>
              <a:ext cx="1016669" cy="1859898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9CD83641-6C27-495D-FA5B-7ADF9C00F8CE}"/>
                </a:ext>
              </a:extLst>
            </p:cNvPr>
            <p:cNvCxnSpPr>
              <a:cxnSpLocks/>
              <a:endCxn id="320" idx="0"/>
            </p:cNvCxnSpPr>
            <p:nvPr/>
          </p:nvCxnSpPr>
          <p:spPr>
            <a:xfrm flipH="1">
              <a:off x="8102872" y="1475442"/>
              <a:ext cx="1038459" cy="1859561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90AA289C-2290-213D-AB04-3049D84AA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2597" y="2031852"/>
              <a:ext cx="731654" cy="131910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4D8C4319-FFDC-9AE0-E2CD-BF773DA214AE}"/>
                </a:ext>
              </a:extLst>
            </p:cNvPr>
            <p:cNvCxnSpPr>
              <a:cxnSpLocks/>
              <a:stCxn id="332" idx="3"/>
            </p:cNvCxnSpPr>
            <p:nvPr/>
          </p:nvCxnSpPr>
          <p:spPr>
            <a:xfrm flipH="1">
              <a:off x="9166617" y="2952681"/>
              <a:ext cx="207634" cy="384126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4B930B37-C3FB-89C8-B0F6-AE601C570D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1908" y="1534909"/>
              <a:ext cx="731654" cy="131910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C19406AC-B5CF-F9B3-C10A-48228F376E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6499" y="1530094"/>
              <a:ext cx="207634" cy="384126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03FBB4AF-E0D2-5814-7654-ED1435C8AD4A}"/>
                </a:ext>
              </a:extLst>
            </p:cNvPr>
            <p:cNvCxnSpPr>
              <a:cxnSpLocks/>
              <a:stCxn id="293" idx="4"/>
            </p:cNvCxnSpPr>
            <p:nvPr/>
          </p:nvCxnSpPr>
          <p:spPr>
            <a:xfrm>
              <a:off x="7538640" y="1532410"/>
              <a:ext cx="1039302" cy="1818544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8AE37A13-12C2-DE22-C91A-2981890B3890}"/>
                </a:ext>
              </a:extLst>
            </p:cNvPr>
            <p:cNvCxnSpPr>
              <a:cxnSpLocks/>
            </p:cNvCxnSpPr>
            <p:nvPr/>
          </p:nvCxnSpPr>
          <p:spPr>
            <a:xfrm>
              <a:off x="8093620" y="1522547"/>
              <a:ext cx="1039302" cy="1818544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DB5338C0-7B51-81BC-899F-F583E7C23F8E}"/>
                </a:ext>
              </a:extLst>
            </p:cNvPr>
            <p:cNvCxnSpPr>
              <a:cxnSpLocks/>
              <a:stCxn id="327" idx="5"/>
              <a:endCxn id="332" idx="0"/>
            </p:cNvCxnSpPr>
            <p:nvPr/>
          </p:nvCxnSpPr>
          <p:spPr>
            <a:xfrm>
              <a:off x="8634712" y="1520823"/>
              <a:ext cx="771867" cy="135381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DEF9A63B-56A0-6EA3-B210-31AB40680338}"/>
                </a:ext>
              </a:extLst>
            </p:cNvPr>
            <p:cNvCxnSpPr>
              <a:cxnSpLocks/>
              <a:stCxn id="325" idx="4"/>
              <a:endCxn id="324" idx="1"/>
            </p:cNvCxnSpPr>
            <p:nvPr/>
          </p:nvCxnSpPr>
          <p:spPr>
            <a:xfrm>
              <a:off x="9158732" y="1533458"/>
              <a:ext cx="211455" cy="407175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AA5E3543-657A-A127-4C4B-E37A5E92A953}"/>
                </a:ext>
              </a:extLst>
            </p:cNvPr>
            <p:cNvCxnSpPr>
              <a:cxnSpLocks/>
              <a:endCxn id="320" idx="1"/>
            </p:cNvCxnSpPr>
            <p:nvPr/>
          </p:nvCxnSpPr>
          <p:spPr>
            <a:xfrm>
              <a:off x="7309424" y="2016875"/>
              <a:ext cx="761120" cy="1331519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EA961361-0EF1-EBF7-0BE5-33B02D06A723}"/>
                </a:ext>
              </a:extLst>
            </p:cNvPr>
            <p:cNvCxnSpPr>
              <a:cxnSpLocks/>
            </p:cNvCxnSpPr>
            <p:nvPr/>
          </p:nvCxnSpPr>
          <p:spPr>
            <a:xfrm>
              <a:off x="7275640" y="2935420"/>
              <a:ext cx="211455" cy="407175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5660CA7-6F0F-7767-09E3-6AEE2853E446}"/>
                </a:ext>
              </a:extLst>
            </p:cNvPr>
            <p:cNvCxnSpPr>
              <a:cxnSpLocks/>
              <a:endCxn id="293" idx="6"/>
            </p:cNvCxnSpPr>
            <p:nvPr/>
          </p:nvCxnSpPr>
          <p:spPr>
            <a:xfrm flipH="1">
              <a:off x="7584358" y="1479773"/>
              <a:ext cx="1548564" cy="6919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562F1CB4-E571-2869-C7FE-BC5705212C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0908" y="2431295"/>
              <a:ext cx="1548564" cy="6919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A2D75DB7-9944-E860-7BE1-7A0E749441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0908" y="3382076"/>
              <a:ext cx="1548564" cy="6919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9DAB3943-5462-7069-2995-D73CAB1CE360}"/>
                </a:ext>
              </a:extLst>
            </p:cNvPr>
            <p:cNvCxnSpPr>
              <a:cxnSpLocks/>
              <a:stCxn id="332" idx="6"/>
            </p:cNvCxnSpPr>
            <p:nvPr/>
          </p:nvCxnSpPr>
          <p:spPr>
            <a:xfrm flipH="1" flipV="1">
              <a:off x="7307191" y="2910821"/>
              <a:ext cx="2145106" cy="9533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A57ED7E1-7CE9-9DA2-5FF0-7BFE4A9EBE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66172" y="1964476"/>
              <a:ext cx="2145106" cy="9533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6" name="Picture 335">
            <a:extLst>
              <a:ext uri="{FF2B5EF4-FFF2-40B4-BE49-F238E27FC236}">
                <a16:creationId xmlns:a16="http://schemas.microsoft.com/office/drawing/2014/main" id="{91936C17-7F3B-509E-D2DC-7DC113BAE54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2640" y="20574958"/>
            <a:ext cx="2846410" cy="233294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2750" rtl="0" eaLnBrk="1" fontAlgn="base" latinLnBrk="0" hangingPunct="1">
          <a:lnSpc>
            <a:spcPct val="7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2750" rtl="0" eaLnBrk="1" fontAlgn="base" latinLnBrk="0" hangingPunct="1">
          <a:lnSpc>
            <a:spcPct val="7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1059</Words>
  <Application>Microsoft Office PowerPoint</Application>
  <PresentationFormat>Custom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Comic Sans MS</vt:lpstr>
      <vt:lpstr>Courier New</vt:lpstr>
      <vt:lpstr>Tahoma</vt:lpstr>
      <vt:lpstr>Times New Roman</vt:lpstr>
      <vt:lpstr>Struttura predefinita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Tommaso Croci</dc:creator>
  <cp:lastModifiedBy>Luca Menzio</cp:lastModifiedBy>
  <cp:revision>605</cp:revision>
  <dcterms:modified xsi:type="dcterms:W3CDTF">2023-10-14T10:02:18Z</dcterms:modified>
</cp:coreProperties>
</file>