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99" r:id="rId3"/>
    <p:sldId id="437" r:id="rId4"/>
    <p:sldId id="444" r:id="rId5"/>
    <p:sldId id="436" r:id="rId6"/>
    <p:sldId id="1037" r:id="rId7"/>
    <p:sldId id="414" r:id="rId8"/>
    <p:sldId id="439" r:id="rId9"/>
    <p:sldId id="434" r:id="rId10"/>
    <p:sldId id="1024" r:id="rId11"/>
    <p:sldId id="402" r:id="rId12"/>
    <p:sldId id="1025" r:id="rId13"/>
    <p:sldId id="1038" r:id="rId14"/>
    <p:sldId id="1026" r:id="rId15"/>
    <p:sldId id="1027" r:id="rId16"/>
    <p:sldId id="1028" r:id="rId17"/>
    <p:sldId id="1032" r:id="rId18"/>
    <p:sldId id="1015" r:id="rId19"/>
    <p:sldId id="392" r:id="rId20"/>
    <p:sldId id="406" r:id="rId21"/>
    <p:sldId id="1030" r:id="rId22"/>
    <p:sldId id="441" r:id="rId23"/>
    <p:sldId id="407" r:id="rId24"/>
    <p:sldId id="440" r:id="rId25"/>
    <p:sldId id="1036" r:id="rId26"/>
    <p:sldId id="418" r:id="rId27"/>
    <p:sldId id="44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68DCC0-3CEB-64D8-A237-A32A61D409D0}" name="Luca Menzio" initials="LM" userId="S::menzio@infn.it::a933b70d-5f33-4e6c-89ef-e15f928295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006"/>
    <a:srgbClr val="447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8" autoAdjust="0"/>
    <p:restoredTop sz="95033" autoAdjust="0"/>
  </p:normalViewPr>
  <p:slideViewPr>
    <p:cSldViewPr snapToGrid="0" showGuides="1">
      <p:cViewPr varScale="1">
        <p:scale>
          <a:sx n="75" d="100"/>
          <a:sy n="75" d="100"/>
        </p:scale>
        <p:origin x="8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icolo\Downloads\RSD2_Digitiz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RSD2 crosses: spatial resolution for 4 different pitch sizes</a:t>
            </a:r>
            <a:endParaRPr lang="x-none"/>
          </a:p>
        </c:rich>
      </c:tx>
      <c:layout>
        <c:manualLayout>
          <c:xMode val="edge"/>
          <c:yMode val="edge"/>
          <c:x val="0.12700641874277999"/>
          <c:y val="2.5923795472276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460050568876997E-2"/>
          <c:y val="0.120231157339203"/>
          <c:w val="0.87663648838729602"/>
          <c:h val="0.6668707805226079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Sheet1!$I$4</c:f>
              <c:strCache>
                <c:ptCount val="1"/>
                <c:pt idx="0">
                  <c:v>1300 um 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Sheet1!$C$11:$C$14</c:f>
              <c:numCache>
                <c:formatCode>General</c:formatCode>
                <c:ptCount val="4"/>
                <c:pt idx="0">
                  <c:v>29</c:v>
                </c:pt>
                <c:pt idx="1">
                  <c:v>53</c:v>
                </c:pt>
                <c:pt idx="2">
                  <c:v>69</c:v>
                </c:pt>
                <c:pt idx="3">
                  <c:v>154</c:v>
                </c:pt>
              </c:numCache>
            </c:numRef>
          </c:xVal>
          <c:yVal>
            <c:numRef>
              <c:f>Sheet1!$I$11:$I$14</c:f>
              <c:numCache>
                <c:formatCode>General</c:formatCode>
                <c:ptCount val="4"/>
                <c:pt idx="0">
                  <c:v>95</c:v>
                </c:pt>
                <c:pt idx="1">
                  <c:v>50</c:v>
                </c:pt>
                <c:pt idx="2">
                  <c:v>33</c:v>
                </c:pt>
                <c:pt idx="3">
                  <c:v>15.4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75-43A8-8ABA-D95E8A2A9925}"/>
            </c:ext>
          </c:extLst>
        </c:ser>
        <c:ser>
          <c:idx val="5"/>
          <c:order val="1"/>
          <c:tx>
            <c:strRef>
              <c:f>Sheet1!$S$4</c:f>
              <c:strCache>
                <c:ptCount val="1"/>
                <c:pt idx="0">
                  <c:v>450 um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diamond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Sheet1!$O$9:$O$17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48</c:v>
                </c:pt>
                <c:pt idx="3">
                  <c:v>57</c:v>
                </c:pt>
                <c:pt idx="4">
                  <c:v>80</c:v>
                </c:pt>
                <c:pt idx="5">
                  <c:v>83</c:v>
                </c:pt>
                <c:pt idx="6">
                  <c:v>103</c:v>
                </c:pt>
                <c:pt idx="7">
                  <c:v>108</c:v>
                </c:pt>
                <c:pt idx="8">
                  <c:v>80</c:v>
                </c:pt>
              </c:numCache>
            </c:numRef>
          </c:xVal>
          <c:yVal>
            <c:numRef>
              <c:f>Sheet1!$T$9:$T$17</c:f>
              <c:numCache>
                <c:formatCode>General</c:formatCode>
                <c:ptCount val="9"/>
                <c:pt idx="0">
                  <c:v>34</c:v>
                </c:pt>
                <c:pt idx="1">
                  <c:v>25.3</c:v>
                </c:pt>
                <c:pt idx="2">
                  <c:v>19.899999999999999</c:v>
                </c:pt>
                <c:pt idx="3">
                  <c:v>15.5</c:v>
                </c:pt>
                <c:pt idx="4">
                  <c:v>10.6</c:v>
                </c:pt>
                <c:pt idx="5">
                  <c:v>10.1</c:v>
                </c:pt>
                <c:pt idx="6">
                  <c:v>8.4</c:v>
                </c:pt>
                <c:pt idx="7">
                  <c:v>7.9</c:v>
                </c:pt>
                <c:pt idx="8">
                  <c:v>10.6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75-43A8-8ABA-D95E8A2A9925}"/>
            </c:ext>
          </c:extLst>
        </c:ser>
        <c:ser>
          <c:idx val="6"/>
          <c:order val="2"/>
          <c:tx>
            <c:strRef>
              <c:f>Sheet1!$AM$4</c:f>
              <c:strCache>
                <c:ptCount val="1"/>
                <c:pt idx="0">
                  <c:v>340 um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triangle"/>
            <c:size val="9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Sheet1!$AF$12:$AF$20</c:f>
              <c:numCache>
                <c:formatCode>General</c:formatCode>
                <c:ptCount val="9"/>
                <c:pt idx="0">
                  <c:v>20.7</c:v>
                </c:pt>
                <c:pt idx="1">
                  <c:v>23</c:v>
                </c:pt>
                <c:pt idx="2">
                  <c:v>30.6</c:v>
                </c:pt>
                <c:pt idx="3">
                  <c:v>39</c:v>
                </c:pt>
                <c:pt idx="4">
                  <c:v>59.5</c:v>
                </c:pt>
                <c:pt idx="5">
                  <c:v>76</c:v>
                </c:pt>
                <c:pt idx="6">
                  <c:v>94</c:v>
                </c:pt>
                <c:pt idx="7">
                  <c:v>139</c:v>
                </c:pt>
                <c:pt idx="8">
                  <c:v>173</c:v>
                </c:pt>
              </c:numCache>
            </c:numRef>
          </c:xVal>
          <c:yVal>
            <c:numRef>
              <c:f>Sheet1!$AO$12:$AO$20</c:f>
              <c:numCache>
                <c:formatCode>General</c:formatCode>
                <c:ptCount val="9"/>
                <c:pt idx="0">
                  <c:v>44.8</c:v>
                </c:pt>
                <c:pt idx="1">
                  <c:v>34.1</c:v>
                </c:pt>
                <c:pt idx="2">
                  <c:v>21.87</c:v>
                </c:pt>
                <c:pt idx="3">
                  <c:v>19.899999999999999</c:v>
                </c:pt>
                <c:pt idx="4">
                  <c:v>13.85</c:v>
                </c:pt>
                <c:pt idx="5">
                  <c:v>12.8</c:v>
                </c:pt>
                <c:pt idx="6">
                  <c:v>10.6</c:v>
                </c:pt>
                <c:pt idx="7">
                  <c:v>7.4</c:v>
                </c:pt>
                <c:pt idx="8">
                  <c:v>6.33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675-43A8-8ABA-D95E8A2A9925}"/>
            </c:ext>
          </c:extLst>
        </c:ser>
        <c:ser>
          <c:idx val="0"/>
          <c:order val="3"/>
          <c:tx>
            <c:strRef>
              <c:f>Sheet1!$BF$4</c:f>
              <c:strCache>
                <c:ptCount val="1"/>
                <c:pt idx="0">
                  <c:v>200 um</c:v>
                </c:pt>
              </c:strCache>
            </c:strRef>
          </c:tx>
          <c:spPr>
            <a:ln w="19050" cap="rnd">
              <a:solidFill>
                <a:srgbClr val="221AC0"/>
              </a:solidFill>
              <a:prstDash val="dash"/>
              <a:round/>
            </a:ln>
            <a:effectLst/>
          </c:spPr>
          <c:marker>
            <c:symbol val="square"/>
            <c:size val="7"/>
            <c:spPr>
              <a:solidFill>
                <a:srgbClr val="221AC0"/>
              </a:solidFill>
              <a:ln w="9525">
                <a:noFill/>
              </a:ln>
              <a:effectLst/>
            </c:spPr>
          </c:marker>
          <c:xVal>
            <c:numRef>
              <c:f>Sheet1!$AW$11:$AW$20</c:f>
              <c:numCache>
                <c:formatCode>0.0</c:formatCode>
                <c:ptCount val="10"/>
                <c:pt idx="0">
                  <c:v>12.59537549700908</c:v>
                </c:pt>
                <c:pt idx="1">
                  <c:v>20.7</c:v>
                </c:pt>
                <c:pt idx="2">
                  <c:v>23</c:v>
                </c:pt>
                <c:pt idx="3">
                  <c:v>30.6</c:v>
                </c:pt>
                <c:pt idx="4">
                  <c:v>39</c:v>
                </c:pt>
                <c:pt idx="5">
                  <c:v>59.5</c:v>
                </c:pt>
                <c:pt idx="6" formatCode="General">
                  <c:v>76</c:v>
                </c:pt>
                <c:pt idx="7" formatCode="General">
                  <c:v>94</c:v>
                </c:pt>
                <c:pt idx="8" formatCode="General">
                  <c:v>139</c:v>
                </c:pt>
                <c:pt idx="9" formatCode="General">
                  <c:v>173</c:v>
                </c:pt>
              </c:numCache>
            </c:numRef>
          </c:xVal>
          <c:yVal>
            <c:numRef>
              <c:f>Sheet1!$BF$11:$BF$20</c:f>
              <c:numCache>
                <c:formatCode>General</c:formatCode>
                <c:ptCount val="10"/>
                <c:pt idx="0">
                  <c:v>45.9</c:v>
                </c:pt>
                <c:pt idx="1">
                  <c:v>26</c:v>
                </c:pt>
                <c:pt idx="2">
                  <c:v>24.13</c:v>
                </c:pt>
                <c:pt idx="3">
                  <c:v>18.5</c:v>
                </c:pt>
                <c:pt idx="4">
                  <c:v>15.9</c:v>
                </c:pt>
                <c:pt idx="5">
                  <c:v>10.5</c:v>
                </c:pt>
                <c:pt idx="6">
                  <c:v>8.5</c:v>
                </c:pt>
                <c:pt idx="7">
                  <c:v>7.8</c:v>
                </c:pt>
                <c:pt idx="8">
                  <c:v>5.2</c:v>
                </c:pt>
                <c:pt idx="9">
                  <c:v>4.4000000000000004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675-43A8-8ABA-D95E8A2A9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8020336"/>
        <c:axId val="947187712"/>
      </c:scatterChart>
      <c:valAx>
        <c:axId val="998020336"/>
        <c:scaling>
          <c:orientation val="minMax"/>
          <c:max val="1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Total AC amplitude [mV]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7187712"/>
        <c:crosses val="autoZero"/>
        <c:crossBetween val="midCat"/>
      </c:valAx>
      <c:valAx>
        <c:axId val="9471877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50" dirty="0"/>
                  <a:t>Resolution [um]</a:t>
                </a:r>
              </a:p>
            </c:rich>
          </c:tx>
          <c:layout>
            <c:manualLayout>
              <c:xMode val="edge"/>
              <c:yMode val="edge"/>
              <c:x val="0"/>
              <c:y val="0.240806340266350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020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28785131126699"/>
          <c:y val="0.16058608169112201"/>
          <c:w val="0.19470939274532401"/>
          <c:h val="0.29019043028145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FB8E-C3D0-4061-8025-E0F84436E93A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30B4-5714-4D27-9E7D-810D314CA7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09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0B4-5714-4D27-9E7D-810D314CA7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7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577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71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707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33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Signal confinement </a:t>
            </a:r>
            <a:r>
              <a:rPr lang="en-US" dirty="0" err="1"/>
              <a:t>parlare</a:t>
            </a:r>
            <a:r>
              <a:rPr lang="en-US" dirty="0"/>
              <a:t> di piu’ </a:t>
            </a: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68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016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68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725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1748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17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Resistive read-out devices are capable of measuring both time and space </a:t>
            </a: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925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093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produce the best possible sensor, one should keep in mind the physics behind</a:t>
            </a: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886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65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30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0B4-5714-4D27-9E7D-810D314CA7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5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918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3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4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Parametrizzazioni</a:t>
            </a:r>
            <a:r>
              <a:rPr lang="en-US" dirty="0"/>
              <a:t> </a:t>
            </a:r>
            <a:r>
              <a:rPr lang="en-US" dirty="0" err="1"/>
              <a:t>prossima</a:t>
            </a:r>
            <a:endParaRPr lang="en-US"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53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ca30845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ca308451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“info about HPK sensors will be brought in the next talk”</a:t>
            </a:r>
            <a:endParaRPr dirty="0"/>
          </a:p>
        </p:txBody>
      </p:sp>
      <p:sp>
        <p:nvSpPr>
          <p:cNvPr id="131" name="Google Shape;131;ge0ca308451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45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7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67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20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magine con didascalia" type="picTx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3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3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3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3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00" tIns="4572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93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9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8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10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3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3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69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7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10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36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06437E-5C19-4D25-80DE-F90EB4C11B73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91C580-56A1-44B9-A7A1-75D96E0A309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36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81823/contributions/4293564/attachments/2251204/3818882/BL-LGAD-TIPP.pdf" TargetMode="External"/><Relationship Id="rId2" Type="http://schemas.openxmlformats.org/officeDocument/2006/relationships/hyperlink" Target="https://arxiv.org/abs/2301.0296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2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10A98-7B13-679C-2482-6328AD69D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642216"/>
            <a:ext cx="10058400" cy="356616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chemeClr val="accent1"/>
                </a:solidFill>
              </a:rPr>
              <a:t>Resistive read-out Silicon Detectors with internal gain</a:t>
            </a:r>
            <a:endParaRPr lang="en-GB" sz="4500" b="1" dirty="0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164BD-07DB-688F-6D1E-AEED431B3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601186"/>
            <a:ext cx="4995949" cy="1143000"/>
          </a:xfrm>
        </p:spPr>
        <p:txBody>
          <a:bodyPr/>
          <a:lstStyle/>
          <a:p>
            <a:r>
              <a:rPr lang="en-US" dirty="0"/>
              <a:t>Luca Menzio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22327-140F-07E6-C8AF-EFAF83F27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167641" y="49054"/>
            <a:ext cx="3406140" cy="1755918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51E56A9-BC39-F1C3-A80C-1F0D3E277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0" y="44143"/>
            <a:ext cx="2423159" cy="180006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8D59D0A-2273-F21C-339E-457E36197BD2}"/>
              </a:ext>
            </a:extLst>
          </p:cNvPr>
          <p:cNvSpPr txBox="1">
            <a:spLocks/>
          </p:cNvSpPr>
          <p:nvPr/>
        </p:nvSpPr>
        <p:spPr>
          <a:xfrm>
            <a:off x="6098771" y="4601186"/>
            <a:ext cx="4995949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VERTEX 2023 - 32nd International Workshop on Vertex Detectors</a:t>
            </a:r>
          </a:p>
          <a:p>
            <a:r>
              <a:rPr lang="en-GB" dirty="0" err="1"/>
              <a:t>Sestri</a:t>
            </a:r>
            <a:r>
              <a:rPr lang="en-GB" dirty="0"/>
              <a:t> Levante, 16-20</a:t>
            </a:r>
            <a:r>
              <a:rPr lang="en-GB" baseline="30000" dirty="0"/>
              <a:t>th</a:t>
            </a:r>
            <a:r>
              <a:rPr lang="en-GB" dirty="0"/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57056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3BB08A-E61A-95D4-3FF5-B5AF715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Active Foundries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9BE8AF-E6FA-94CF-D817-816B6860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115078" cy="4250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The first AC-Coupled Resistive read-out LGAD sensor </a:t>
            </a:r>
            <a:r>
              <a:rPr lang="en-US" sz="2000" dirty="0"/>
              <a:t>has been developed by </a:t>
            </a:r>
            <a:r>
              <a:rPr lang="en-US" sz="2000" b="1" dirty="0"/>
              <a:t>F</a:t>
            </a:r>
            <a:r>
              <a:rPr lang="en-US" sz="2000" dirty="0"/>
              <a:t>ondazione Bruno </a:t>
            </a:r>
            <a:r>
              <a:rPr lang="en-US" sz="2000" b="1" dirty="0"/>
              <a:t>K</a:t>
            </a:r>
            <a:r>
              <a:rPr lang="en-US" sz="2000" dirty="0"/>
              <a:t>essler (</a:t>
            </a:r>
            <a:r>
              <a:rPr lang="en-US" sz="2000" b="1" dirty="0"/>
              <a:t>FBK</a:t>
            </a:r>
            <a:r>
              <a:rPr lang="en-US" sz="2000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  RSD1 prototype production [2]</a:t>
            </a:r>
          </a:p>
          <a:p>
            <a:pPr marL="0" indent="0">
              <a:buNone/>
            </a:pPr>
            <a:r>
              <a:rPr lang="en-US" dirty="0"/>
              <a:t>Shortly after,</a:t>
            </a:r>
            <a:r>
              <a:rPr lang="en-US" sz="2000" dirty="0"/>
              <a:t> other foundries manufacturing LGAD started producing LGADs based on resistive read-out: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  H</a:t>
            </a:r>
            <a:r>
              <a:rPr lang="en-US" dirty="0"/>
              <a:t>amamatsu </a:t>
            </a:r>
            <a:r>
              <a:rPr lang="en-US" b="1" dirty="0"/>
              <a:t>P</a:t>
            </a:r>
            <a:r>
              <a:rPr lang="en-US" dirty="0"/>
              <a:t>hotonics </a:t>
            </a:r>
            <a:r>
              <a:rPr lang="en-US" b="1" dirty="0"/>
              <a:t>K</a:t>
            </a:r>
            <a:r>
              <a:rPr lang="en-US" dirty="0"/>
              <a:t>.K. (</a:t>
            </a:r>
            <a:r>
              <a:rPr lang="en-US" b="1" dirty="0"/>
              <a:t>HPK</a:t>
            </a:r>
            <a:r>
              <a:rPr lang="en-US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  </a:t>
            </a:r>
            <a:r>
              <a:rPr lang="en-US" b="1" dirty="0"/>
              <a:t>B</a:t>
            </a:r>
            <a:r>
              <a:rPr lang="en-US" dirty="0"/>
              <a:t>rookhaven </a:t>
            </a:r>
            <a:r>
              <a:rPr lang="en-US" b="1" dirty="0"/>
              <a:t>N</a:t>
            </a:r>
            <a:r>
              <a:rPr lang="en-US" dirty="0"/>
              <a:t>ational </a:t>
            </a:r>
            <a:r>
              <a:rPr lang="en-US" b="1" dirty="0"/>
              <a:t>L</a:t>
            </a:r>
            <a:r>
              <a:rPr lang="en-US" dirty="0"/>
              <a:t>aboratories (</a:t>
            </a:r>
            <a:r>
              <a:rPr lang="en-US" b="1" dirty="0"/>
              <a:t>BNL</a:t>
            </a:r>
            <a:r>
              <a:rPr lang="en-US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  </a:t>
            </a:r>
            <a:r>
              <a:rPr lang="en-GB" b="1" dirty="0"/>
              <a:t>I</a:t>
            </a:r>
            <a:r>
              <a:rPr lang="en-GB" dirty="0"/>
              <a:t>nstitute</a:t>
            </a:r>
            <a:r>
              <a:rPr lang="en-GB" b="1" dirty="0"/>
              <a:t> </a:t>
            </a:r>
            <a:r>
              <a:rPr lang="en-GB" dirty="0"/>
              <a:t>of</a:t>
            </a:r>
            <a:r>
              <a:rPr lang="en-GB" b="1" dirty="0"/>
              <a:t> H</a:t>
            </a:r>
            <a:r>
              <a:rPr lang="en-GB" dirty="0"/>
              <a:t>igh</a:t>
            </a:r>
            <a:r>
              <a:rPr lang="en-GB" b="1" dirty="0"/>
              <a:t> E</a:t>
            </a:r>
            <a:r>
              <a:rPr lang="en-GB" dirty="0"/>
              <a:t>nergy</a:t>
            </a:r>
            <a:r>
              <a:rPr lang="en-GB" b="1" dirty="0"/>
              <a:t> P</a:t>
            </a:r>
            <a:r>
              <a:rPr lang="en-GB" dirty="0"/>
              <a:t>hysics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b="1" dirty="0"/>
              <a:t>IHEP-IME</a:t>
            </a:r>
            <a:r>
              <a:rPr lang="en-GB" dirty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  </a:t>
            </a:r>
            <a:r>
              <a:rPr lang="en-US" b="1" dirty="0"/>
              <a:t>C</a:t>
            </a:r>
            <a:r>
              <a:rPr lang="en-US" dirty="0"/>
              <a:t>entro </a:t>
            </a:r>
            <a:r>
              <a:rPr lang="en-US" b="1" dirty="0"/>
              <a:t>N</a:t>
            </a:r>
            <a:r>
              <a:rPr lang="en-US" dirty="0"/>
              <a:t>acional de </a:t>
            </a:r>
            <a:r>
              <a:rPr lang="en-US" b="1" dirty="0" err="1"/>
              <a:t>M</a:t>
            </a:r>
            <a:r>
              <a:rPr lang="en-US" dirty="0" err="1"/>
              <a:t>icroelectrónica</a:t>
            </a:r>
            <a:r>
              <a:rPr lang="en-US" dirty="0"/>
              <a:t> (</a:t>
            </a:r>
            <a:r>
              <a:rPr lang="en-US" b="1" dirty="0"/>
              <a:t>IMB-CNM</a:t>
            </a:r>
            <a:r>
              <a:rPr lang="en-US" dirty="0"/>
              <a:t>), the first batch production was just delivered</a:t>
            </a:r>
          </a:p>
          <a:p>
            <a:pPr marL="0" indent="0">
              <a:buNone/>
            </a:pPr>
            <a:r>
              <a:rPr lang="en-US" b="1" dirty="0"/>
              <a:t>Relevant expertise is being gained!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3B189-D727-926F-458A-353D26EB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25" y="4298498"/>
            <a:ext cx="2076225" cy="564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C4ECD-939D-2017-8C5E-512FE79E1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2" y="3404335"/>
            <a:ext cx="781051" cy="781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645CF-2A5F-EDDE-3F11-0E75FA4AF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02" y="3333965"/>
            <a:ext cx="2177593" cy="343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502FF0-4C18-2710-776B-FD9E810F7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33" y="3851056"/>
            <a:ext cx="2076225" cy="273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23796C-3CE8-C272-A715-11D7D4256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99" y="4311993"/>
            <a:ext cx="1833563" cy="551414"/>
          </a:xfrm>
          <a:prstGeom prst="rect">
            <a:avLst/>
          </a:prstGeom>
        </p:spPr>
      </p:pic>
      <p:sp>
        <p:nvSpPr>
          <p:cNvPr id="2" name="CasellaDiTesto 8">
            <a:extLst>
              <a:ext uri="{FF2B5EF4-FFF2-40B4-BE49-F238E27FC236}">
                <a16:creationId xmlns:a16="http://schemas.microsoft.com/office/drawing/2014/main" id="{B0B9DFB7-9F68-1BD2-5046-3A6A9238C0D5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DB2019DD-ECB3-5E26-18C8-DEE60FE41B65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422E10-A107-35A0-2144-29CCF4A44EEF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0F2228-B84F-9546-1A9C-B09C0D27D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0" name="Picture 9" descr="A black and white logo&#10;&#10;Description automatically generated">
              <a:extLst>
                <a:ext uri="{FF2B5EF4-FFF2-40B4-BE49-F238E27FC236}">
                  <a16:creationId xmlns:a16="http://schemas.microsoft.com/office/drawing/2014/main" id="{9435B24B-A181-E780-DAAE-19C79D6D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71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61DF52E0-968B-4972-A2B5-F7A5E5A3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68" y="1622803"/>
            <a:ext cx="10113264" cy="82296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Performance</a:t>
            </a:r>
            <a:endParaRPr lang="en-GB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EBE2-CEE9-5B2F-DEFC-7E708B2B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91" y="2445763"/>
            <a:ext cx="3835017" cy="24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3BB08A-E61A-95D4-3FF5-B5AF715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FBK Pixels Results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9BE8AF-E6FA-94CF-D817-816B6860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5832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prototype runs of Resistive Silicon Detectors have been characterized: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 RSD1 – proof of concept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 RSD2 – aimed at improving the spatial resolution among the whole sensor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Optimized metal layouts to achieve more efficient signal sharing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871B4-80FF-36D6-0561-328EF141B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"/>
          <a:stretch/>
        </p:blipFill>
        <p:spPr>
          <a:xfrm>
            <a:off x="8295819" y="3275589"/>
            <a:ext cx="1495928" cy="1489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4BB1C0-35B6-0A4F-E001-943DB7835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" t="3056" r="1167"/>
          <a:stretch/>
        </p:blipFill>
        <p:spPr>
          <a:xfrm>
            <a:off x="9941098" y="3269271"/>
            <a:ext cx="1495929" cy="1512125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10EFADCE-1AFD-F28D-DABF-72C285F83101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77B14EE5-35BB-2543-5C82-06D38484CF16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686956-88E5-3BDF-CC1F-82930C5710EA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6D4D8E-DFB1-7C71-EF84-22D391785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8" name="Picture 7" descr="A black and white logo&#10;&#10;Description automatically generated">
              <a:extLst>
                <a:ext uri="{FF2B5EF4-FFF2-40B4-BE49-F238E27FC236}">
                  <a16:creationId xmlns:a16="http://schemas.microsoft.com/office/drawing/2014/main" id="{A5AC49A8-43BB-D62A-29E2-01F946FE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63493628-C747-1459-A816-4C95E0DD88E0}"/>
              </a:ext>
            </a:extLst>
          </p:cNvPr>
          <p:cNvSpPr/>
          <p:nvPr/>
        </p:nvSpPr>
        <p:spPr>
          <a:xfrm rot="5400000">
            <a:off x="7580897" y="3142322"/>
            <a:ext cx="609595" cy="635000"/>
          </a:xfrm>
          <a:prstGeom prst="bentUpArrow">
            <a:avLst/>
          </a:prstGeom>
          <a:solidFill>
            <a:srgbClr val="75F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96477-AD5C-F146-B851-257E147316B1}"/>
              </a:ext>
            </a:extLst>
          </p:cNvPr>
          <p:cNvSpPr txBox="1"/>
          <p:nvPr/>
        </p:nvSpPr>
        <p:spPr>
          <a:xfrm>
            <a:off x="8413103" y="3013326"/>
            <a:ext cx="1240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1.3 mm pitch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4CEEC8-83E8-9755-4D74-FC810DBF035A}"/>
              </a:ext>
            </a:extLst>
          </p:cNvPr>
          <p:cNvSpPr txBox="1"/>
          <p:nvPr/>
        </p:nvSpPr>
        <p:spPr>
          <a:xfrm>
            <a:off x="10116186" y="3001135"/>
            <a:ext cx="118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450 µm pitch </a:t>
            </a:r>
            <a:endParaRPr lang="en-GB" sz="1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0155C0-C714-C138-6BFC-EBDF1E6FEE4A}"/>
              </a:ext>
            </a:extLst>
          </p:cNvPr>
          <p:cNvGrpSpPr/>
          <p:nvPr/>
        </p:nvGrpSpPr>
        <p:grpSpPr>
          <a:xfrm>
            <a:off x="1269968" y="3537374"/>
            <a:ext cx="6205601" cy="2761826"/>
            <a:chOff x="1088579" y="250256"/>
            <a:chExt cx="10303189" cy="3569903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AE23E774-6147-DBB1-AFF5-10954899F0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92086011"/>
                </p:ext>
              </p:extLst>
            </p:nvPr>
          </p:nvGraphicFramePr>
          <p:xfrm>
            <a:off x="1088579" y="250256"/>
            <a:ext cx="10303189" cy="35699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49EEDF-2431-F824-B345-CB19EC3631B1}"/>
                </a:ext>
              </a:extLst>
            </p:cNvPr>
            <p:cNvCxnSpPr/>
            <p:nvPr/>
          </p:nvCxnSpPr>
          <p:spPr>
            <a:xfrm>
              <a:off x="5368088" y="1011988"/>
              <a:ext cx="0" cy="217424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FD49A0-4AE6-8D1A-2069-328F0410AA3D}"/>
              </a:ext>
            </a:extLst>
          </p:cNvPr>
          <p:cNvSpPr txBox="1"/>
          <p:nvPr/>
        </p:nvSpPr>
        <p:spPr>
          <a:xfrm>
            <a:off x="3609417" y="3824292"/>
            <a:ext cx="763351" cy="302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1050" b="1" dirty="0"/>
              <a:t>g</a:t>
            </a:r>
            <a:r>
              <a:rPr lang="x-none" sz="1050" b="1" dirty="0"/>
              <a:t>ain = 30</a:t>
            </a:r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449CBED2-6B85-92B5-2AFA-EA0BF806A152}"/>
              </a:ext>
            </a:extLst>
          </p:cNvPr>
          <p:cNvSpPr/>
          <p:nvPr/>
        </p:nvSpPr>
        <p:spPr>
          <a:xfrm rot="16200000" flipH="1">
            <a:off x="7692131" y="4939820"/>
            <a:ext cx="609596" cy="566530"/>
          </a:xfrm>
          <a:prstGeom prst="bentUpArrow">
            <a:avLst/>
          </a:prstGeom>
          <a:solidFill>
            <a:srgbClr val="75F0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0CD545-0FE8-A445-F127-544F15B54D6E}"/>
              </a:ext>
            </a:extLst>
          </p:cNvPr>
          <p:cNvSpPr txBox="1"/>
          <p:nvPr/>
        </p:nvSpPr>
        <p:spPr>
          <a:xfrm>
            <a:off x="8507339" y="5154784"/>
            <a:ext cx="2441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Tested with laser setup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3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9" grpId="0"/>
      <p:bldP spid="30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3BB08A-E61A-95D4-3FF5-B5AF715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FBK Pixels Results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9BE8AF-E6FA-94CF-D817-816B6860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5832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prototype runs of Resistive Silicon Detectors have been characterized: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 RSD1 – proof of concept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 RSD2 – aimed at improving the spatial resolution among the whole sensor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Optimized metal layouts to achieve more efficient signal sharing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6C3112-382A-D7FD-C8AF-E638C012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21" y="3345326"/>
            <a:ext cx="6332134" cy="2640032"/>
          </a:xfrm>
          <a:prstGeom prst="rect">
            <a:avLst/>
          </a:prstGeom>
        </p:spPr>
      </p:pic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EC100928-81E2-2F55-2E2B-8B164037D3C1}"/>
              </a:ext>
            </a:extLst>
          </p:cNvPr>
          <p:cNvSpPr txBox="1">
            <a:spLocks/>
          </p:cNvSpPr>
          <p:nvPr/>
        </p:nvSpPr>
        <p:spPr>
          <a:xfrm>
            <a:off x="8106266" y="5567516"/>
            <a:ext cx="3655147" cy="10094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resolution typical of traditional LGADs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0871B4-80FF-36D6-0561-328EF141B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"/>
          <a:stretch/>
        </p:blipFill>
        <p:spPr>
          <a:xfrm>
            <a:off x="8295819" y="3275589"/>
            <a:ext cx="1495928" cy="1489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4BB1C0-35B6-0A4F-E001-943DB78355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6" t="3056" r="1167"/>
          <a:stretch/>
        </p:blipFill>
        <p:spPr>
          <a:xfrm>
            <a:off x="9941098" y="3269271"/>
            <a:ext cx="1495929" cy="1512125"/>
          </a:xfrm>
          <a:prstGeom prst="rect">
            <a:avLst/>
          </a:prstGeom>
        </p:spPr>
      </p:pic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A5B235B1-6755-88AE-4D2A-839509A8B7BA}"/>
              </a:ext>
            </a:extLst>
          </p:cNvPr>
          <p:cNvSpPr txBox="1">
            <a:spLocks/>
          </p:cNvSpPr>
          <p:nvPr/>
        </p:nvSpPr>
        <p:spPr>
          <a:xfrm>
            <a:off x="8191329" y="4913867"/>
            <a:ext cx="2860587" cy="78359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/>
              <a:t>Spatial resolution </a:t>
            </a:r>
            <a:r>
              <a:rPr lang="en-GB" b="1" dirty="0">
                <a:latin typeface="Arial Narrow" panose="020B0606020202030204" pitchFamily="34" charset="0"/>
              </a:rPr>
              <a:t>~</a:t>
            </a:r>
            <a:r>
              <a:rPr lang="en-US" b="1" dirty="0"/>
              <a:t>5-10% of the pixel pitch</a:t>
            </a:r>
            <a:endParaRPr lang="en-GB" b="1" dirty="0"/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10EFADCE-1AFD-F28D-DABF-72C285F83101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77B14EE5-35BB-2543-5C82-06D38484CF16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686956-88E5-3BDF-CC1F-82930C5710EA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6D4D8E-DFB1-7C71-EF84-22D391785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8" name="Picture 7" descr="A black and white logo&#10;&#10;Description automatically generated">
              <a:extLst>
                <a:ext uri="{FF2B5EF4-FFF2-40B4-BE49-F238E27FC236}">
                  <a16:creationId xmlns:a16="http://schemas.microsoft.com/office/drawing/2014/main" id="{A5AC49A8-43BB-D62A-29E2-01F946FE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7CB36A-1125-B312-1F7A-1C73BA822CEF}"/>
              </a:ext>
            </a:extLst>
          </p:cNvPr>
          <p:cNvSpPr txBox="1"/>
          <p:nvPr/>
        </p:nvSpPr>
        <p:spPr>
          <a:xfrm>
            <a:off x="8413103" y="3013326"/>
            <a:ext cx="1240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1.3 mm pitch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2F001-514C-28D4-5D59-D49A9820EAC5}"/>
              </a:ext>
            </a:extLst>
          </p:cNvPr>
          <p:cNvSpPr txBox="1"/>
          <p:nvPr/>
        </p:nvSpPr>
        <p:spPr>
          <a:xfrm>
            <a:off x="10116186" y="3001135"/>
            <a:ext cx="118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450 µm pitch 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33E82-7A8E-AA2B-2E50-0D10D93AFDDD}"/>
              </a:ext>
            </a:extLst>
          </p:cNvPr>
          <p:cNvSpPr txBox="1"/>
          <p:nvPr/>
        </p:nvSpPr>
        <p:spPr>
          <a:xfrm>
            <a:off x="1162316" y="58443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Test beam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9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9BE8AF-E6FA-94CF-D817-816B6860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817360" cy="4023360"/>
          </a:xfrm>
        </p:spPr>
        <p:txBody>
          <a:bodyPr/>
          <a:lstStyle/>
          <a:p>
            <a:r>
              <a:rPr lang="en-US" dirty="0"/>
              <a:t>Devices produced by BNL with best results consist in resistive strip layout devices with different pitches.</a:t>
            </a:r>
          </a:p>
          <a:p>
            <a:r>
              <a:rPr lang="en-US" dirty="0"/>
              <a:t>Following laser and test beam campaigns, these devices demonstrated to be able to reach great spatial and temporal resolutions. 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itle 17">
            <a:extLst>
              <a:ext uri="{FF2B5EF4-FFF2-40B4-BE49-F238E27FC236}">
                <a16:creationId xmlns:a16="http://schemas.microsoft.com/office/drawing/2014/main" id="{05BF4EB0-26A8-6507-9FC0-F32A3CE7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BNL Strips Results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6CD6D-177F-F054-D736-2F4450C72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641" y="1933569"/>
            <a:ext cx="4876138" cy="2414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A1085-27D8-F276-181A-34DAACC17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41"/>
          <a:stretch/>
        </p:blipFill>
        <p:spPr>
          <a:xfrm>
            <a:off x="1263649" y="3938953"/>
            <a:ext cx="5207000" cy="1419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152F70-C8D7-1D62-9A28-D6B4C2C81F93}"/>
              </a:ext>
            </a:extLst>
          </p:cNvPr>
          <p:cNvSpPr txBox="1"/>
          <p:nvPr/>
        </p:nvSpPr>
        <p:spPr>
          <a:xfrm>
            <a:off x="6914639" y="4648671"/>
            <a:ext cx="48761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Future studies are concentrated to improve the spatial resolution uniformity among the whole device surface (e.g. narrower metal pads).</a:t>
            </a:r>
            <a:endParaRPr lang="en-GB" sz="2000" dirty="0"/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5C5116B7-3C28-27F9-E91D-F669E692EF00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272E07B4-73C9-B298-F2C5-4B1126174762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F9E468-81F9-C669-36D0-18E04357137B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199C5-69B9-D0D0-164C-09A55C8BD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0" name="Picture 9" descr="A black and white logo&#10;&#10;Description automatically generated">
              <a:extLst>
                <a:ext uri="{FF2B5EF4-FFF2-40B4-BE49-F238E27FC236}">
                  <a16:creationId xmlns:a16="http://schemas.microsoft.com/office/drawing/2014/main" id="{6637774D-26CD-3EF3-239D-A6106007B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52D872-64A3-3F15-3A7C-D39228BF9BB4}"/>
              </a:ext>
            </a:extLst>
          </p:cNvPr>
          <p:cNvSpPr txBox="1"/>
          <p:nvPr/>
        </p:nvSpPr>
        <p:spPr>
          <a:xfrm>
            <a:off x="1534160" y="55057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Test beam results [4]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63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3BB08A-E61A-95D4-3FF5-B5AF715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IHEP-IME Results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9BE8AF-E6FA-94CF-D817-816B68600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999486" cy="4023360"/>
          </a:xfrm>
        </p:spPr>
        <p:txBody>
          <a:bodyPr/>
          <a:lstStyle/>
          <a:p>
            <a:r>
              <a:rPr lang="en-US" dirty="0"/>
              <a:t>The IHEP-IME foundry produced AC-coupled resistive detectors with different shapes and implant doses.</a:t>
            </a:r>
          </a:p>
          <a:p>
            <a:r>
              <a:rPr lang="en-US" dirty="0"/>
              <a:t>These devices have been tested employing a laser and beta setup [5], indicating the ability to achieve results comparable with the other producers. </a:t>
            </a:r>
            <a:endParaRPr lang="en-GB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D5C9B-C45F-10C8-4B8B-97B12EA6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262" y="1993571"/>
            <a:ext cx="1805357" cy="179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F8731-DA6D-A0D2-6512-C0139300F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924" y="3857414"/>
            <a:ext cx="4110225" cy="1797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30C35-4326-C7A3-7E7D-29A0587C0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625" y="3671948"/>
            <a:ext cx="3018386" cy="23207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A08027-10DC-C18E-7A92-645168917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270" y="3671949"/>
            <a:ext cx="3018386" cy="2322544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8FEE3FD5-4AE2-A4C1-6557-C8F9E937A5E5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3CE46EF4-CF90-20EA-AA09-1047E5CDDB3A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A364B-7B10-3842-C6CE-9B910B04C5F1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182B78-1113-502E-EADA-00FFACB32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0" name="Picture 9" descr="A black and white logo&#10;&#10;Description automatically generated">
              <a:extLst>
                <a:ext uri="{FF2B5EF4-FFF2-40B4-BE49-F238E27FC236}">
                  <a16:creationId xmlns:a16="http://schemas.microsoft.com/office/drawing/2014/main" id="{DCF7C868-C9F5-8FD8-0B54-A053899A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7148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61DF52E0-968B-4972-A2B5-F7A5E5A3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68" y="1622803"/>
            <a:ext cx="10113264" cy="82296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Future Developments</a:t>
            </a:r>
            <a:endParaRPr lang="en-GB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EBE2-CEE9-5B2F-DEFC-7E708B2B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91" y="2445763"/>
            <a:ext cx="3835017" cy="24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3BB08A-E61A-95D4-3FF5-B5AF7150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Developments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89B9A-21D7-64D8-BF4B-2BC3F5886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DC-RSD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EA54AB-BEE9-4C8A-37C6-C0BF04B86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032477"/>
          </a:xfrm>
        </p:spPr>
        <p:txBody>
          <a:bodyPr/>
          <a:lstStyle/>
          <a:p>
            <a:r>
              <a:rPr lang="en-US" dirty="0"/>
              <a:t>Improvement of the RSD sensors aiming at addressing drawbacks of the AC-LGAD (see yesterday’s poster and [3]).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7AC9D6-A195-C7CB-5187-0B531DABA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Buried layer </a:t>
            </a:r>
            <a:r>
              <a:rPr lang="en-US" dirty="0" err="1"/>
              <a:t>LGAd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A84BC9-FEE5-D289-AF97-9C12EB0B8ED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Sensors based on a continuous gain layer positioned deeper into the bulk to improve radiation resistance.</a:t>
            </a:r>
          </a:p>
          <a:p>
            <a:r>
              <a:rPr lang="en-GB" dirty="0"/>
              <a:t>One batch was already produced but suffered from poor epitaxial deposition [7].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145CC0-98B7-1550-A36C-43685ABCA781}"/>
              </a:ext>
            </a:extLst>
          </p:cNvPr>
          <p:cNvGrpSpPr/>
          <p:nvPr/>
        </p:nvGrpSpPr>
        <p:grpSpPr>
          <a:xfrm>
            <a:off x="1097280" y="3728336"/>
            <a:ext cx="3952893" cy="2232198"/>
            <a:chOff x="6945557" y="2440776"/>
            <a:chExt cx="3952893" cy="22321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4418E7-B2E8-9DE8-BBA8-3974E5AA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945557" y="2440776"/>
              <a:ext cx="3952893" cy="19764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7A974B-C699-164D-3CA0-A9F22BD1D128}"/>
                </a:ext>
              </a:extLst>
            </p:cNvPr>
            <p:cNvSpPr txBox="1"/>
            <p:nvPr/>
          </p:nvSpPr>
          <p:spPr>
            <a:xfrm>
              <a:off x="7810428" y="4365197"/>
              <a:ext cx="2223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DC-RSD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6B1BBF0-6C62-F3EA-3B5C-E88BC4B4F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473" y="4684786"/>
            <a:ext cx="4778504" cy="930025"/>
          </a:xfrm>
          <a:prstGeom prst="rect">
            <a:avLst/>
          </a:prstGeom>
        </p:spPr>
      </p:pic>
      <p:sp>
        <p:nvSpPr>
          <p:cNvPr id="14" name="CasellaDiTesto 8">
            <a:extLst>
              <a:ext uri="{FF2B5EF4-FFF2-40B4-BE49-F238E27FC236}">
                <a16:creationId xmlns:a16="http://schemas.microsoft.com/office/drawing/2014/main" id="{E8ED53EA-E06C-CE24-21F4-F35AFCA3FAFE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9" name="CasellaDiTesto 9">
            <a:extLst>
              <a:ext uri="{FF2B5EF4-FFF2-40B4-BE49-F238E27FC236}">
                <a16:creationId xmlns:a16="http://schemas.microsoft.com/office/drawing/2014/main" id="{F948F485-DC99-782E-9C50-D94D48DEF09D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5FE89B-306F-DEEB-190F-4041CB775EEE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F1596A-F465-85BC-2468-CDABC70F4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20" name="Picture 19" descr="A black and white logo&#10;&#10;Description automatically generated">
              <a:extLst>
                <a:ext uri="{FF2B5EF4-FFF2-40B4-BE49-F238E27FC236}">
                  <a16:creationId xmlns:a16="http://schemas.microsoft.com/office/drawing/2014/main" id="{7308FA76-D51F-341B-FE28-421A7C74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068B8D5-739D-1BF2-32AB-34647B03C7A6}"/>
              </a:ext>
            </a:extLst>
          </p:cNvPr>
          <p:cNvSpPr txBox="1"/>
          <p:nvPr/>
        </p:nvSpPr>
        <p:spPr>
          <a:xfrm>
            <a:off x="1036320" y="3690116"/>
            <a:ext cx="5274222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confinement in DC-coupled devices brings: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Fewer electrodes involved in the reconstruction – better S/N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Smaller area covered by the signal – better performance in high-occupancy environments</a:t>
            </a:r>
          </a:p>
        </p:txBody>
      </p:sp>
    </p:spTree>
    <p:extLst>
      <p:ext uri="{BB962C8B-B14F-4D97-AF65-F5344CB8AC3E}">
        <p14:creationId xmlns:p14="http://schemas.microsoft.com/office/powerpoint/2010/main" val="4075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build="p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9A470B-91B9-40DE-A53C-8CC3C159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GB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18C3C0-C6F0-29B2-3EF2-2ABA6F17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542" y="731519"/>
            <a:ext cx="649224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Resistive read-out prototypes have already demonstrated to be able to reach exceptional performance with </a:t>
            </a:r>
            <a:r>
              <a:rPr lang="en-GB" b="1" dirty="0"/>
              <a:t>low channel density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Provided by multiple producers – multiple R&amp;D paths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Excellent performance in terms of spatial and temporal resolution</a:t>
            </a:r>
          </a:p>
          <a:p>
            <a:pPr marL="0" indent="0">
              <a:buNone/>
            </a:pPr>
            <a:r>
              <a:rPr lang="en-GB" dirty="0"/>
              <a:t>Margins for improvements: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Signals confinement – DC-RSD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Resistive read-out in LGADs looks like a very promising technology for 4D Tracking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96145-C010-1852-C6E3-846D679D6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269" y="3086099"/>
            <a:ext cx="3988071" cy="27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64172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you!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66550D4D-50EC-49D5-AECF-8E8753A2D3E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26077" b="27316"/>
          <a:stretch/>
        </p:blipFill>
        <p:spPr>
          <a:xfrm>
            <a:off x="15" y="71920"/>
            <a:ext cx="12191985" cy="4787756"/>
          </a:xfrm>
        </p:spPr>
      </p:pic>
    </p:spTree>
    <p:extLst>
      <p:ext uri="{BB962C8B-B14F-4D97-AF65-F5344CB8AC3E}">
        <p14:creationId xmlns:p14="http://schemas.microsoft.com/office/powerpoint/2010/main" val="19450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61DF52E0-968B-4972-A2B5-F7A5E5A3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68" y="1622803"/>
            <a:ext cx="10113264" cy="822960"/>
          </a:xfrm>
        </p:spPr>
        <p:txBody>
          <a:bodyPr/>
          <a:lstStyle/>
          <a:p>
            <a:pPr algn="ctr"/>
            <a:r>
              <a:rPr lang="en-GB" sz="4400" b="1" dirty="0">
                <a:solidFill>
                  <a:srgbClr val="0070C0"/>
                </a:solidFill>
              </a:rPr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58E83-28E8-4294-09D8-E9F12A48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3792" y="2445763"/>
            <a:ext cx="3532614" cy="24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4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Special Thanks to</a:t>
            </a:r>
          </a:p>
        </p:txBody>
      </p:sp>
      <p:sp>
        <p:nvSpPr>
          <p:cNvPr id="134" name="Google Shape;134;ge0ca308451_1_22"/>
          <p:cNvSpPr txBox="1">
            <a:spLocks noGrp="1"/>
          </p:cNvSpPr>
          <p:nvPr>
            <p:ph type="body" idx="1"/>
          </p:nvPr>
        </p:nvSpPr>
        <p:spPr>
          <a:xfrm>
            <a:off x="1097280" y="1835617"/>
            <a:ext cx="10058400" cy="4587594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rtl="0" latinLnBrk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kindly acknowledge the following funding agencies and collaborations:</a:t>
            </a:r>
          </a:p>
          <a:p>
            <a:pPr marL="164592" indent="0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INFN - Gruppo V, UFSD and RSD projects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INFN – FBK agreement on sensor production (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convenzione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INFN-FBK)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Horizon 2020, grant UFSD669529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Dipartimenti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Eccellenza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Univ. of Torino (ex L. 232/2016, art. 1, cc. 314, 337)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Ministero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Italia , PRIN 2017,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progetto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2017L2XKTJ – 4DinSiDe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Ministero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Italia, FARE,   R165xr8frt_fare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Marta </a:t>
            </a:r>
            <a:r>
              <a:rPr lang="en-GB" sz="19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Tornago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all the nice drawings</a:t>
            </a: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6032" rtl="0" latinLnBrk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4592" indent="0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effectLst/>
            </a:endParaRPr>
          </a:p>
          <a:p>
            <a:pPr marL="342900">
              <a:spcAft>
                <a:spcPts val="20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20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2797C8B-7156-47F7-A2A4-FA5CC132A278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oogle Shape;117;p1">
            <a:extLst>
              <a:ext uri="{FF2B5EF4-FFF2-40B4-BE49-F238E27FC236}">
                <a16:creationId xmlns:a16="http://schemas.microsoft.com/office/drawing/2014/main" id="{7618F43B-4EE6-4F6D-9753-5F9F045AD6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25" y="286603"/>
            <a:ext cx="3455743" cy="6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8;p1">
            <a:extLst>
              <a:ext uri="{FF2B5EF4-FFF2-40B4-BE49-F238E27FC236}">
                <a16:creationId xmlns:a16="http://schemas.microsoft.com/office/drawing/2014/main" id="{D905145B-CF2D-4210-8D70-F9E3C240CF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2800" y="90395"/>
            <a:ext cx="1019375" cy="9267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F2BF588E-0663-B48D-F2A3-F93B770F3AC1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FC31FE8A-388C-C6CE-A34B-177CCE452A84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11D2C377-9CBF-6AB5-DF58-19EA95E9514B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79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2E41-6A2B-5909-25AF-94545F28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2D0FC-9949-4BAA-FEDF-7A5DDAB2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Resistive Read-out in Thin Silicon Sensors with Internal Gain</a:t>
            </a:r>
            <a:r>
              <a:rPr lang="en-GB" dirty="0">
                <a:latin typeface="Arial" panose="020B0604020202020204" pitchFamily="34" charset="0"/>
              </a:rPr>
              <a:t>, N. </a:t>
            </a:r>
            <a:r>
              <a:rPr lang="en-GB" dirty="0" err="1">
                <a:latin typeface="Arial" panose="020B0604020202020204" pitchFamily="34" charset="0"/>
              </a:rPr>
              <a:t>Cartiglia</a:t>
            </a:r>
            <a:r>
              <a:rPr lang="en-GB" dirty="0">
                <a:latin typeface="Arial" panose="020B0604020202020204" pitchFamily="34" charset="0"/>
              </a:rPr>
              <a:t> (2023) </a:t>
            </a:r>
            <a:r>
              <a:rPr lang="en-GB" dirty="0">
                <a:latin typeface="Arial" panose="020B0604020202020204" pitchFamily="34" charset="0"/>
                <a:hlinkClick r:id="rId2"/>
              </a:rPr>
              <a:t>https://arxiv.org/abs/2301.02968</a:t>
            </a:r>
            <a:endParaRPr lang="en-GB" i="1" dirty="0">
              <a:latin typeface="Arial" panose="020B0604020202020204" pitchFamily="34" charset="0"/>
            </a:endParaRP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Resistive AC-Coupled Silicon Detectors: Principles of operation and first results from a combined analysis of beam test and laser data</a:t>
            </a:r>
            <a:r>
              <a:rPr lang="en-GB" dirty="0"/>
              <a:t>, </a:t>
            </a:r>
            <a:r>
              <a:rPr lang="en-GB" dirty="0">
                <a:latin typeface="Arial" panose="020B0604020202020204" pitchFamily="34" charset="0"/>
              </a:rPr>
              <a:t>M. </a:t>
            </a:r>
            <a:r>
              <a:rPr lang="en-GB" dirty="0" err="1">
                <a:latin typeface="Arial" panose="020B0604020202020204" pitchFamily="34" charset="0"/>
              </a:rPr>
              <a:t>Tornago</a:t>
            </a:r>
            <a:r>
              <a:rPr lang="en-GB" dirty="0">
                <a:latin typeface="Arial" panose="020B0604020202020204" pitchFamily="34" charset="0"/>
              </a:rPr>
              <a:t> et al., NIM A (2021)</a:t>
            </a:r>
            <a:endParaRPr lang="en-US" dirty="0">
              <a:latin typeface="Arial" panose="020B0604020202020204" pitchFamily="34" charset="0"/>
            </a:endParaRP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effectLst/>
                <a:latin typeface="Arial" panose="020B0604020202020204" pitchFamily="34" charset="0"/>
              </a:rPr>
              <a:t>Development of Resistive Silicon Detectors for 4D tracking</a:t>
            </a:r>
            <a:r>
              <a:rPr lang="en-GB" dirty="0">
                <a:effectLst/>
                <a:latin typeface="Arial" panose="020B0604020202020204" pitchFamily="34" charset="0"/>
              </a:rPr>
              <a:t>, L. Menzio, PhD Thesis (2023)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Characterization of BNL and HPK AC-LGAD sensors with a 120 GeV proton beam, </a:t>
            </a:r>
            <a:r>
              <a:rPr lang="en-GB" dirty="0">
                <a:latin typeface="Arial" panose="020B0604020202020204" pitchFamily="34" charset="0"/>
              </a:rPr>
              <a:t>R. Heller, JINST (2022)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Timing and spatial performance of IHEP AC-LGADs</a:t>
            </a:r>
            <a:r>
              <a:rPr lang="en-GB" dirty="0">
                <a:latin typeface="Arial" panose="020B0604020202020204" pitchFamily="34" charset="0"/>
              </a:rPr>
              <a:t>, X. Zhang et al., JINST (2022)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4-Dimensional Trackers, </a:t>
            </a:r>
            <a:r>
              <a:rPr lang="en-GB" dirty="0">
                <a:latin typeface="Arial" panose="020B0604020202020204" pitchFamily="34" charset="0"/>
              </a:rPr>
              <a:t>V. Cairo, R. Heller, S. Mazza A. Schwarzman et al, </a:t>
            </a:r>
            <a:r>
              <a:rPr lang="en-GB" dirty="0" err="1">
                <a:latin typeface="Arial" panose="020B0604020202020204" pitchFamily="34" charset="0"/>
              </a:rPr>
              <a:t>Showmass</a:t>
            </a:r>
            <a:r>
              <a:rPr lang="en-GB" dirty="0">
                <a:latin typeface="Arial" panose="020B0604020202020204" pitchFamily="34" charset="0"/>
              </a:rPr>
              <a:t> 2021 (2022)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i="1" dirty="0">
                <a:latin typeface="Arial" panose="020B0604020202020204" pitchFamily="34" charset="0"/>
              </a:rPr>
              <a:t>Buried Layer Low Gain Avalanche Diodes</a:t>
            </a:r>
            <a:r>
              <a:rPr lang="en-GB" dirty="0">
                <a:latin typeface="Arial" panose="020B0604020202020204" pitchFamily="34" charset="0"/>
              </a:rPr>
              <a:t>, Ronald Lipton, TIPP 2021 </a:t>
            </a:r>
            <a:r>
              <a:rPr lang="en-GB" dirty="0">
                <a:latin typeface="Arial" panose="020B0604020202020204" pitchFamily="34" charset="0"/>
                <a:hlinkClick r:id="rId3"/>
              </a:rPr>
              <a:t>https://indico.cern.ch/event/981823/contributions/4293564/attachments/2251204/3818882/BL-LGAD-TIPP.pdf</a:t>
            </a:r>
            <a:endParaRPr lang="en-GB" dirty="0">
              <a:latin typeface="Arial" panose="020B0604020202020204" pitchFamily="34" charset="0"/>
            </a:endParaRPr>
          </a:p>
          <a:p>
            <a:pPr marL="544068" lvl="1" indent="-342900">
              <a:buFont typeface="+mj-lt"/>
              <a:buAutoNum type="arabicPeriod"/>
            </a:pPr>
            <a:endParaRPr lang="en-US" dirty="0"/>
          </a:p>
          <a:p>
            <a:pPr marL="544068" lvl="1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87FB2CF7-EDD8-A4BA-91CD-C11D1997B1DE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B9C35745-0D2E-1D0B-0431-604D22230862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67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0DAA5DD-0645-0854-FDE8-F4932495BD3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114300" indent="0">
                  <a:buNone/>
                </a:pPr>
                <a:r>
                  <a:rPr lang="en-US" dirty="0"/>
                  <a:t>The requirements </a:t>
                </a:r>
                <a:r>
                  <a:rPr lang="en-US"/>
                  <a:t>for future facilities </a:t>
                </a:r>
                <a:r>
                  <a:rPr lang="en-US" dirty="0"/>
                  <a:t>are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Plus the usability of the detectors up to 10</a:t>
                </a:r>
                <a:r>
                  <a:rPr lang="en-US" baseline="30000" dirty="0"/>
                  <a:t>17</a:t>
                </a:r>
                <a:r>
                  <a:rPr lang="en-US" dirty="0"/>
                  <a:t> n</a:t>
                </a:r>
                <a:r>
                  <a:rPr lang="en-US" baseline="-25000" dirty="0"/>
                  <a:t>eq</a:t>
                </a:r>
                <a:r>
                  <a:rPr lang="en-US" dirty="0"/>
                  <a:t>cm</a:t>
                </a:r>
                <a:r>
                  <a:rPr lang="en-US" baseline="30000" dirty="0"/>
                  <a:t>-2</a:t>
                </a:r>
              </a:p>
              <a:p>
                <a:pPr marL="114300" indent="0">
                  <a:buNone/>
                </a:pPr>
                <a:r>
                  <a:rPr lang="en-US" dirty="0"/>
                  <a:t>Nowadays sensors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l-GR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𝑝𝑖𝑡𝑐h</m:t>
                    </m:r>
                  </m:oMath>
                </a14:m>
                <a:r>
                  <a:rPr lang="en-US" dirty="0"/>
                  <a:t> </a:t>
                </a:r>
                <a:endParaRPr lang="en-US" baseline="300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5 µm obtainable with 25x25 µm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:r>
                  <a:rPr lang="en-US" u="sng" dirty="0"/>
                  <a:t>but </a:t>
                </a:r>
                <a:r>
                  <a:rPr lang="en-US" dirty="0"/>
                  <a:t>the number of channels is too high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Better spatial resolutions are possible with charge sharing due to external magnetic field, </a:t>
                </a:r>
                <a:r>
                  <a:rPr lang="en-US" u="sng" dirty="0"/>
                  <a:t>but</a:t>
                </a:r>
                <a:r>
                  <a:rPr lang="en-US" dirty="0"/>
                  <a:t> sensors become too thick</a:t>
                </a:r>
              </a:p>
              <a:p>
                <a:pPr marL="0" indent="0">
                  <a:buNone/>
                </a:pPr>
                <a:r>
                  <a:rPr lang="en-US" b="1" dirty="0"/>
                  <a:t> And</a:t>
                </a:r>
                <a:r>
                  <a:rPr lang="en-US" dirty="0"/>
                  <a:t> they lack the desired temporal resolution (now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100−150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14300" indent="0">
                  <a:buNone/>
                </a:pPr>
                <a:r>
                  <a:rPr lang="en-US" dirty="0"/>
                  <a:t>A new solution is needed</a:t>
                </a:r>
                <a:r>
                  <a:rPr lang="en-US" b="1" dirty="0"/>
                  <a:t> →</a:t>
                </a:r>
                <a:r>
                  <a:rPr lang="en-US" dirty="0"/>
                  <a:t>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4D Tracking</a:t>
                </a:r>
                <a:r>
                  <a:rPr lang="en-US" b="1" i="1" dirty="0"/>
                  <a:t> </a:t>
                </a:r>
                <a:r>
                  <a:rPr lang="en-US" dirty="0"/>
                  <a:t>= Different sensor design</a:t>
                </a:r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0DAA5DD-0645-0854-FDE8-F4932495B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788" t="-2273" b="-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F2AAA2-5031-48F4-A807-27A27704945F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3AA94-25D1-349C-828C-4452A1B85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114" y="2116477"/>
            <a:ext cx="5996274" cy="1338703"/>
          </a:xfrm>
          <a:prstGeom prst="rect">
            <a:avLst/>
          </a:prstGeom>
        </p:spPr>
      </p:pic>
      <p:cxnSp>
        <p:nvCxnSpPr>
          <p:cNvPr id="10" name="Connettore diritto 3">
            <a:extLst>
              <a:ext uri="{FF2B5EF4-FFF2-40B4-BE49-F238E27FC236}">
                <a16:creationId xmlns:a16="http://schemas.microsoft.com/office/drawing/2014/main" id="{9A093DDB-726A-2541-A111-441924F37D5C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D0891EE-5442-5A01-3F7B-6C6A15567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28969" y="90394"/>
            <a:ext cx="1667750" cy="859751"/>
          </a:xfrm>
          <a:prstGeom prst="rect">
            <a:avLst/>
          </a:prstGeom>
        </p:spPr>
      </p:pic>
      <p:sp>
        <p:nvSpPr>
          <p:cNvPr id="7" name="CasellaDiTesto 8">
            <a:extLst>
              <a:ext uri="{FF2B5EF4-FFF2-40B4-BE49-F238E27FC236}">
                <a16:creationId xmlns:a16="http://schemas.microsoft.com/office/drawing/2014/main" id="{D73752A9-BEE7-95A1-C8B5-8DB48D4C0E5F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1" name="CasellaDiTesto 9">
            <a:extLst>
              <a:ext uri="{FF2B5EF4-FFF2-40B4-BE49-F238E27FC236}">
                <a16:creationId xmlns:a16="http://schemas.microsoft.com/office/drawing/2014/main" id="{3A161798-0376-1BE6-B7B0-1443A70E064F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49889E-FF49-2C5F-F7D3-5A3AEEE06658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B06E94-20C8-CCED-49D3-72DE04154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">
              <a:extLst>
                <a:ext uri="{FF2B5EF4-FFF2-40B4-BE49-F238E27FC236}">
                  <a16:creationId xmlns:a16="http://schemas.microsoft.com/office/drawing/2014/main" id="{809FFA1B-675A-B758-1D0B-DAB782CA6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97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Timing in Silicon Devices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CC8FBD5F-06CA-7646-8692-8025FB34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414761" cy="4023360"/>
          </a:xfrm>
        </p:spPr>
        <p:txBody>
          <a:bodyPr/>
          <a:lstStyle/>
          <a:p>
            <a:r>
              <a:rPr lang="en-US" sz="1800" dirty="0"/>
              <a:t>Until ten years ago, silicon devices were not employed for particles timing measurements</a:t>
            </a:r>
            <a:endParaRPr lang="en-GB" sz="1800" dirty="0"/>
          </a:p>
          <a:p>
            <a:r>
              <a:rPr lang="en-GB" sz="1800" dirty="0"/>
              <a:t>With the advent of the Low Gain Avalanche Diodes (LGAD) technology it became possible to achieve tens of picoseconds time resolution in silicon detectors</a:t>
            </a:r>
          </a:p>
          <a:p>
            <a:pPr lvl="1"/>
            <a:r>
              <a:rPr lang="en-GB" sz="1700" dirty="0"/>
              <a:t>The addition of a </a:t>
            </a:r>
            <a:r>
              <a:rPr lang="en-GB" sz="1700" i="1" dirty="0"/>
              <a:t>p</a:t>
            </a:r>
            <a:r>
              <a:rPr lang="en-GB" sz="1700" baseline="30000" dirty="0"/>
              <a:t>+</a:t>
            </a:r>
            <a:r>
              <a:rPr lang="en-GB" sz="1700" dirty="0"/>
              <a:t>-doped region allows achieving electron multiplication leading to moderate gain (10-30) - large signals with low noise</a:t>
            </a:r>
          </a:p>
          <a:p>
            <a:pPr lvl="1"/>
            <a:r>
              <a:rPr lang="en-GB" sz="1700" dirty="0"/>
              <a:t>Thin (</a:t>
            </a:r>
            <a:r>
              <a:rPr lang="en-GB" sz="17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~</a:t>
            </a:r>
            <a:r>
              <a:rPr lang="en-GB" sz="1700" dirty="0"/>
              <a:t>50 </a:t>
            </a:r>
            <a:r>
              <a:rPr lang="el-GR" sz="1700" dirty="0"/>
              <a:t>μ</a:t>
            </a:r>
            <a:r>
              <a:rPr lang="en-US" sz="1700" dirty="0"/>
              <a:t>m) active thickness yields to fast signal rising edge </a:t>
            </a:r>
            <a:endParaRPr lang="en-GB" sz="17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23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AF9CD2-2F28-7E0A-CAB8-394B5383DEBB}"/>
              </a:ext>
            </a:extLst>
          </p:cNvPr>
          <p:cNvGrpSpPr/>
          <p:nvPr/>
        </p:nvGrpSpPr>
        <p:grpSpPr>
          <a:xfrm>
            <a:off x="1097280" y="3653845"/>
            <a:ext cx="9538244" cy="2102495"/>
            <a:chOff x="1169615" y="2009775"/>
            <a:chExt cx="9538244" cy="21024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2F1154-F0F7-F921-D63C-0EFF4EBB9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8783" y="2319338"/>
              <a:ext cx="171404" cy="143113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0225A8-0210-39C5-FD7B-A77B3ADA181C}"/>
                </a:ext>
              </a:extLst>
            </p:cNvPr>
            <p:cNvCxnSpPr>
              <a:cxnSpLocks/>
            </p:cNvCxnSpPr>
            <p:nvPr/>
          </p:nvCxnSpPr>
          <p:spPr>
            <a:xfrm>
              <a:off x="1328784" y="2209800"/>
              <a:ext cx="171404" cy="10953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4BF157-63A9-F1D2-71D4-45058426F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5070" y="2129177"/>
              <a:ext cx="7775388" cy="196726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F5E99A-9A8C-602B-3ABB-4BB0C2084C64}"/>
                </a:ext>
              </a:extLst>
            </p:cNvPr>
            <p:cNvGrpSpPr/>
            <p:nvPr/>
          </p:nvGrpSpPr>
          <p:grpSpPr>
            <a:xfrm>
              <a:off x="1324022" y="2009775"/>
              <a:ext cx="486522" cy="1773331"/>
              <a:chOff x="1328784" y="2116477"/>
              <a:chExt cx="486522" cy="1666629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75100E2-42B9-10C9-3C1A-4AB2EC8A6FC1}"/>
                  </a:ext>
                </a:extLst>
              </p:cNvPr>
              <p:cNvCxnSpPr/>
              <p:nvPr/>
            </p:nvCxnSpPr>
            <p:spPr>
              <a:xfrm>
                <a:off x="1328784" y="3780725"/>
                <a:ext cx="48652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CBEA348-BD61-7D9E-C9FA-60FA4D67866A}"/>
                  </a:ext>
                </a:extLst>
              </p:cNvPr>
              <p:cNvCxnSpPr/>
              <p:nvPr/>
            </p:nvCxnSpPr>
            <p:spPr>
              <a:xfrm flipV="1">
                <a:off x="1332753" y="2116477"/>
                <a:ext cx="0" cy="1666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27BB6D-E56E-E413-F928-1DF871772548}"/>
                </a:ext>
              </a:extLst>
            </p:cNvPr>
            <p:cNvSpPr txBox="1"/>
            <p:nvPr/>
          </p:nvSpPr>
          <p:spPr>
            <a:xfrm>
              <a:off x="1169615" y="3881438"/>
              <a:ext cx="7953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Electric Field</a:t>
              </a:r>
              <a:endParaRPr lang="en-GB" sz="9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6BB88A-2A20-1C40-9167-BB5D5A8D4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691" y="2400300"/>
              <a:ext cx="155778" cy="135016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B887F7-1B28-03F9-A653-57DAC6F6BD4C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692" y="2209800"/>
              <a:ext cx="480967" cy="7143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BC43D-8E51-DA7E-CB9E-2DCDAB712DAC}"/>
                </a:ext>
              </a:extLst>
            </p:cNvPr>
            <p:cNvGrpSpPr/>
            <p:nvPr/>
          </p:nvGrpSpPr>
          <p:grpSpPr>
            <a:xfrm>
              <a:off x="10066930" y="2009775"/>
              <a:ext cx="486522" cy="1773331"/>
              <a:chOff x="1328784" y="2116477"/>
              <a:chExt cx="486522" cy="1666629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12D33E0-7FA6-4F16-8F57-C74D8A704380}"/>
                  </a:ext>
                </a:extLst>
              </p:cNvPr>
              <p:cNvCxnSpPr/>
              <p:nvPr/>
            </p:nvCxnSpPr>
            <p:spPr>
              <a:xfrm>
                <a:off x="1328784" y="3780725"/>
                <a:ext cx="48652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9AB6E87-1D7F-BC83-2215-3E0E3C335F70}"/>
                  </a:ext>
                </a:extLst>
              </p:cNvPr>
              <p:cNvCxnSpPr/>
              <p:nvPr/>
            </p:nvCxnSpPr>
            <p:spPr>
              <a:xfrm flipV="1">
                <a:off x="1332753" y="2116477"/>
                <a:ext cx="0" cy="16666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55403ED-56DB-7B68-AD38-7EEDD347D0F1}"/>
                </a:ext>
              </a:extLst>
            </p:cNvPr>
            <p:cNvCxnSpPr/>
            <p:nvPr/>
          </p:nvCxnSpPr>
          <p:spPr>
            <a:xfrm>
              <a:off x="10552659" y="2281238"/>
              <a:ext cx="0" cy="8096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0652B5-2617-D0BA-9B81-F9986D8E2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7469" y="2362200"/>
              <a:ext cx="325190" cy="3810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EA6F13-D6B7-AF27-8417-4493CC173957}"/>
                </a:ext>
              </a:extLst>
            </p:cNvPr>
            <p:cNvSpPr txBox="1"/>
            <p:nvPr/>
          </p:nvSpPr>
          <p:spPr>
            <a:xfrm>
              <a:off x="9912523" y="3881438"/>
              <a:ext cx="7953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Electric Field</a:t>
              </a:r>
              <a:endParaRPr lang="en-GB" sz="900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ACBCE46-5305-F916-F1DE-701FA4BDF1A2}"/>
              </a:ext>
            </a:extLst>
          </p:cNvPr>
          <p:cNvSpPr txBox="1"/>
          <p:nvPr/>
        </p:nvSpPr>
        <p:spPr>
          <a:xfrm>
            <a:off x="3149488" y="5684428"/>
            <a:ext cx="111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PiN</a:t>
            </a:r>
            <a:endParaRPr lang="en-GB" sz="16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A12A05-FB29-A9B4-2A50-A22A0437F9A4}"/>
              </a:ext>
            </a:extLst>
          </p:cNvPr>
          <p:cNvSpPr txBox="1"/>
          <p:nvPr/>
        </p:nvSpPr>
        <p:spPr>
          <a:xfrm>
            <a:off x="6965465" y="5684428"/>
            <a:ext cx="111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LGAD</a:t>
            </a:r>
            <a:endParaRPr lang="en-GB" sz="1600" b="1" dirty="0"/>
          </a:p>
        </p:txBody>
      </p:sp>
      <p:sp>
        <p:nvSpPr>
          <p:cNvPr id="53" name="CasellaDiTesto 4">
            <a:extLst>
              <a:ext uri="{FF2B5EF4-FFF2-40B4-BE49-F238E27FC236}">
                <a16:creationId xmlns:a16="http://schemas.microsoft.com/office/drawing/2014/main" id="{FD258AEA-A823-2A91-EF72-BC6E61601D01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9F86BEE-DA6C-5559-833E-2F708F0332FB}"/>
              </a:ext>
            </a:extLst>
          </p:cNvPr>
          <p:cNvSpPr/>
          <p:nvPr/>
        </p:nvSpPr>
        <p:spPr>
          <a:xfrm>
            <a:off x="9712411" y="2848232"/>
            <a:ext cx="127776" cy="7414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6FA4F-3EE1-6DB4-7680-3617D7028950}"/>
              </a:ext>
            </a:extLst>
          </p:cNvPr>
          <p:cNvSpPr txBox="1"/>
          <p:nvPr/>
        </p:nvSpPr>
        <p:spPr>
          <a:xfrm>
            <a:off x="10029537" y="2757217"/>
            <a:ext cx="188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“recipe” of the Ultra Fast Silicon Detectors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6A95BB-FD07-FB27-1A5D-CF736D11C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28969" y="90394"/>
            <a:ext cx="1667750" cy="859751"/>
          </a:xfrm>
          <a:prstGeom prst="rect">
            <a:avLst/>
          </a:prstGeom>
        </p:spPr>
      </p:pic>
      <p:sp>
        <p:nvSpPr>
          <p:cNvPr id="12" name="CasellaDiTesto 8">
            <a:extLst>
              <a:ext uri="{FF2B5EF4-FFF2-40B4-BE49-F238E27FC236}">
                <a16:creationId xmlns:a16="http://schemas.microsoft.com/office/drawing/2014/main" id="{251E68FA-2CDB-629E-4AD5-1DED3D9C9ABB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3" name="CasellaDiTesto 9">
            <a:extLst>
              <a:ext uri="{FF2B5EF4-FFF2-40B4-BE49-F238E27FC236}">
                <a16:creationId xmlns:a16="http://schemas.microsoft.com/office/drawing/2014/main" id="{A57BDF73-6C58-10C3-EB6C-A8268BE8122C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F5FE7B-4EC3-0388-8A1D-C01D900F1B19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ED1A69-A0FD-3E42-4CC0-6F4FB272C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9" name="Picture 18" descr="A black and white logo&#10;&#10;Description automatically generated">
              <a:extLst>
                <a:ext uri="{FF2B5EF4-FFF2-40B4-BE49-F238E27FC236}">
                  <a16:creationId xmlns:a16="http://schemas.microsoft.com/office/drawing/2014/main" id="{78A68ED5-ECF0-2864-D6D0-AD03D3C39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899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Low-Gain Avalanche Diode(s)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4322F8-E02D-4F1D-47E5-061C7230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852604"/>
          </a:xfrm>
        </p:spPr>
        <p:txBody>
          <a:bodyPr>
            <a:normAutofit/>
          </a:bodyPr>
          <a:lstStyle/>
          <a:p>
            <a:r>
              <a:rPr lang="en-GB" dirty="0"/>
              <a:t>The LGAD technology has been optimized for timing in HEP.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24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68A3CBEC-27C4-C889-49CA-B3C7B4E2089A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E93D4A-4E96-492B-465A-3601975E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737" y="2583457"/>
            <a:ext cx="4716042" cy="273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DF05C0-FC7C-B936-14EE-DDF634AFDB63}"/>
                  </a:ext>
                </a:extLst>
              </p:cNvPr>
              <p:cNvSpPr txBox="1"/>
              <p:nvPr/>
            </p:nvSpPr>
            <p:spPr>
              <a:xfrm>
                <a:off x="1097280" y="2698338"/>
                <a:ext cx="6208190" cy="3563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They can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l-GR" sz="2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~30 </m:t>
                    </m:r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𝑝𝑠</m:t>
                    </m:r>
                  </m:oMath>
                </a14:m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new</a:t>
                </a:r>
              </a:p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Can withstand radiation damage up to fluences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Φ</m:t>
                    </m:r>
                    <m:r>
                      <a:rPr kumimoji="0" lang="el-GR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  <m:sSup>
                      <m:sSupPr>
                        <m:ctrl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1.5∙10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15</m:t>
                        </m:r>
                      </m:sup>
                    </m:sSup>
                    <m:f>
                      <m:fPr>
                        <m:type m:val="skw"/>
                        <m:ctrl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l-GR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el-G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𝑐𝑚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Provide large signals, easily processable by electronics</a:t>
                </a:r>
              </a:p>
              <a:p>
                <a:pPr marL="91440" lvl="0" indent="-91440" defTabSz="91440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ourier New" panose="02070309020205020404" pitchFamily="49" charset="0"/>
                  <a:buChar char="o"/>
                  <a:defRPr/>
                </a:pPr>
                <a:r>
                  <a:rPr lang="en-GB" sz="20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anose="020F0502020204030204"/>
                  </a:rPr>
                  <a:t> Are thin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GB" sz="2000" noProof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5</a:t>
                </a:r>
                <a:r>
                  <a:rPr lang="en-GB" sz="20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0 µm)  - low material budget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alibri" panose="020F0502020204030204" pitchFamily="34" charset="0"/>
                  <a:buChar char=" "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But</a:t>
                </a:r>
              </a:p>
              <a:p>
                <a:pPr marL="91440" marR="0" lvl="0" indent="-91440" algn="l" defTabSz="914400" rtl="0" eaLnBrk="1" fontAlgn="auto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Have no-gain area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 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70 µm →</a:t>
                </a:r>
                <a:r>
                  <a:rPr kumimoji="0" lang="en-GB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they cannot reach good enough spatial resolution with high fill factor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DF05C0-FC7C-B936-14EE-DDF634AFD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698338"/>
                <a:ext cx="6208190" cy="3563411"/>
              </a:xfrm>
              <a:prstGeom prst="rect">
                <a:avLst/>
              </a:prstGeom>
              <a:blipFill>
                <a:blip r:embed="rId4"/>
                <a:stretch>
                  <a:fillRect l="-884" t="-18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3AA5961-E575-A9DF-300D-416F3C44E0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28969" y="90394"/>
            <a:ext cx="1667750" cy="85975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85B44-B027-B184-26A7-BD98F5AEE75A}"/>
              </a:ext>
            </a:extLst>
          </p:cNvPr>
          <p:cNvSpPr/>
          <p:nvPr/>
        </p:nvSpPr>
        <p:spPr>
          <a:xfrm>
            <a:off x="1097280" y="5315404"/>
            <a:ext cx="6162315" cy="615839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FBC1375F-7C63-E580-1D73-2D1891FE661C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30FDDDB8-DB5C-C8C9-8F46-352671D3E7D1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C60BD9-E87E-45B6-550B-552852959DAA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7F081C-B62F-A439-BF1B-2852BD5A2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7188C8E6-4F6B-A7F1-B977-9FC3FFE6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98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RSD1 Radiation Hardness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25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68A3CBEC-27C4-C889-49CA-B3C7B4E2089A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A5961-E575-A9DF-300D-416F3C44E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28969" y="90394"/>
            <a:ext cx="1667750" cy="859751"/>
          </a:xfrm>
          <a:prstGeom prst="rect">
            <a:avLst/>
          </a:prstGeom>
        </p:spPr>
      </p:pic>
      <p:sp>
        <p:nvSpPr>
          <p:cNvPr id="15" name="Google Shape;260;g152d8fd16c2_0_41">
            <a:extLst>
              <a:ext uri="{FF2B5EF4-FFF2-40B4-BE49-F238E27FC236}">
                <a16:creationId xmlns:a16="http://schemas.microsoft.com/office/drawing/2014/main" id="{0CE80338-ACFD-347D-0D25-90CC928B9F04}"/>
              </a:ext>
            </a:extLst>
          </p:cNvPr>
          <p:cNvSpPr txBox="1">
            <a:spLocks/>
          </p:cNvSpPr>
          <p:nvPr/>
        </p:nvSpPr>
        <p:spPr>
          <a:xfrm>
            <a:off x="11694115" y="6490757"/>
            <a:ext cx="539600" cy="3164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" name="Google Shape;262;g152d8fd16c2_0_41">
            <a:extLst>
              <a:ext uri="{FF2B5EF4-FFF2-40B4-BE49-F238E27FC236}">
                <a16:creationId xmlns:a16="http://schemas.microsoft.com/office/drawing/2014/main" id="{E4BEA1D1-3550-8AAE-E4B5-5BA391370B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893"/>
          <a:stretch/>
        </p:blipFill>
        <p:spPr>
          <a:xfrm>
            <a:off x="624254" y="2302302"/>
            <a:ext cx="6748819" cy="37628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63;g152d8fd16c2_0_41">
            <a:extLst>
              <a:ext uri="{FF2B5EF4-FFF2-40B4-BE49-F238E27FC236}">
                <a16:creationId xmlns:a16="http://schemas.microsoft.com/office/drawing/2014/main" id="{7E2F571C-024A-1D15-3EE9-C14AA4E2592A}"/>
              </a:ext>
            </a:extLst>
          </p:cNvPr>
          <p:cNvSpPr txBox="1"/>
          <p:nvPr/>
        </p:nvSpPr>
        <p:spPr>
          <a:xfrm>
            <a:off x="7061011" y="2498154"/>
            <a:ext cx="4807678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23323">
              <a:buSzPts val="14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Similar to traditional LGADs</a:t>
            </a:r>
          </a:p>
          <a:p>
            <a:pPr marL="609585" indent="-423323">
              <a:buSzPts val="14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space and time resolutions decrease due to the signal being smaller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423323">
              <a:buSzPts val="14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No “RSD specific” effects have been found, </a:t>
            </a: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resistive read-out is not sensitive to radiation damage up to 1E15 n/cm2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sellaDiTesto 8">
            <a:extLst>
              <a:ext uri="{FF2B5EF4-FFF2-40B4-BE49-F238E27FC236}">
                <a16:creationId xmlns:a16="http://schemas.microsoft.com/office/drawing/2014/main" id="{FF0CF21C-2896-E98E-93C8-2B21795A292C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20" name="CasellaDiTesto 9">
            <a:extLst>
              <a:ext uri="{FF2B5EF4-FFF2-40B4-BE49-F238E27FC236}">
                <a16:creationId xmlns:a16="http://schemas.microsoft.com/office/drawing/2014/main" id="{5FD07812-9FA1-FBAF-4BF3-4899E04F85A9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9FA6FE-68EF-7E80-0E8C-4DDB6835E0A2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833027-FDF4-F9E8-9EAA-195D08A71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23" name="Picture 22" descr="A black and white logo&#10;&#10;Description automatically generated">
              <a:extLst>
                <a:ext uri="{FF2B5EF4-FFF2-40B4-BE49-F238E27FC236}">
                  <a16:creationId xmlns:a16="http://schemas.microsoft.com/office/drawing/2014/main" id="{0B9BD7F7-F5FB-4DFE-ED73-79C3262E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656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Resolutions parametrization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E361EAD-EFBD-6C70-E19D-F21C87DD3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6484" y="3248894"/>
            <a:ext cx="4918553" cy="23527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          </a:t>
            </a:r>
            <a:r>
              <a:rPr lang="en-US" sz="1600" dirty="0"/>
              <a:t>due to the variation in the signal amplitude caused by the electronic noise </a:t>
            </a:r>
            <a:r>
              <a:rPr lang="en-GB" sz="1100" dirty="0">
                <a:effectLst/>
                <a:latin typeface="Arial" panose="020B0604020202020204" pitchFamily="34" charset="0"/>
              </a:rPr>
              <a:t>~ </a:t>
            </a:r>
            <a:r>
              <a:rPr lang="en-GB" sz="1600" dirty="0"/>
              <a:t>noise/(</a:t>
            </a:r>
            <a:r>
              <a:rPr lang="en-GB" sz="1600" dirty="0" err="1"/>
              <a:t>dV</a:t>
            </a:r>
            <a:r>
              <a:rPr lang="en-GB" sz="1600" dirty="0"/>
              <a:t>/dx)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             accuracy of the reconstruction method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             related to eventual variations in the signal sharing due to the experimental setup (i.e. amplifiers)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          all sensor imperfections that could contribute to differences in signal sharing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26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2797C8B-7156-47F7-A2A4-FA5CC132A278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1129A666-FA0F-0FD5-F44D-DF0A11BB3C70}"/>
              </a:ext>
            </a:extLst>
          </p:cNvPr>
          <p:cNvSpPr txBox="1">
            <a:spLocks/>
          </p:cNvSpPr>
          <p:nvPr/>
        </p:nvSpPr>
        <p:spPr>
          <a:xfrm>
            <a:off x="1116485" y="2116477"/>
            <a:ext cx="4937760" cy="51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Space</a:t>
            </a:r>
            <a:endParaRPr lang="en-GB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A0AE54-88EB-85D1-3CEE-BBBFE0D3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18921" y="2665624"/>
            <a:ext cx="4132887" cy="545026"/>
          </a:xfrm>
          <a:prstGeom prst="rect">
            <a:avLst/>
          </a:prstGeom>
        </p:spPr>
      </p:pic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F87CEFA-4737-52DB-82BA-7738176A167B}"/>
              </a:ext>
            </a:extLst>
          </p:cNvPr>
          <p:cNvSpPr txBox="1">
            <a:spLocks/>
          </p:cNvSpPr>
          <p:nvPr/>
        </p:nvSpPr>
        <p:spPr>
          <a:xfrm>
            <a:off x="6195371" y="3248894"/>
            <a:ext cx="4937760" cy="235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            similar as before, </a:t>
            </a:r>
            <a:r>
              <a:rPr lang="en-GB" sz="1600" dirty="0">
                <a:effectLst/>
                <a:latin typeface="Arial" panose="020B0604020202020204" pitchFamily="34" charset="0"/>
              </a:rPr>
              <a:t>~ </a:t>
            </a:r>
            <a:r>
              <a:rPr lang="en-GB" sz="1600" dirty="0"/>
              <a:t>noise/(</a:t>
            </a:r>
            <a:r>
              <a:rPr lang="en-GB" sz="1600" dirty="0" err="1"/>
              <a:t>dV</a:t>
            </a:r>
            <a:r>
              <a:rPr lang="en-GB" sz="1600" dirty="0"/>
              <a:t>/dt)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              non-uniform ionization contributes with </a:t>
            </a:r>
            <a:r>
              <a:rPr lang="en-GB" sz="1600" dirty="0">
                <a:effectLst/>
                <a:latin typeface="Arial" panose="020B0604020202020204" pitchFamily="34" charset="0"/>
              </a:rPr>
              <a:t>~</a:t>
            </a:r>
            <a:r>
              <a:rPr lang="en-US" sz="1600" dirty="0"/>
              <a:t>30 </a:t>
            </a:r>
            <a:r>
              <a:rPr lang="en-US" sz="1600" dirty="0" err="1"/>
              <a:t>ps</a:t>
            </a:r>
            <a:r>
              <a:rPr lang="en-US" sz="1600" dirty="0"/>
              <a:t> in 50 </a:t>
            </a:r>
            <a:r>
              <a:rPr lang="el-GR" sz="1600" dirty="0"/>
              <a:t>μ</a:t>
            </a:r>
            <a:r>
              <a:rPr lang="en-US" sz="1600" dirty="0"/>
              <a:t>m thick sensors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/>
              <a:t>              propagation time from the impact point to the read-out pad. It is correlated to the precision of the hit position reconstruction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CCA98DA7-5637-48F8-C1E4-3F7E5C7124F8}"/>
              </a:ext>
            </a:extLst>
          </p:cNvPr>
          <p:cNvSpPr txBox="1">
            <a:spLocks/>
          </p:cNvSpPr>
          <p:nvPr/>
        </p:nvSpPr>
        <p:spPr>
          <a:xfrm>
            <a:off x="6195371" y="2116477"/>
            <a:ext cx="4937760" cy="51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Time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E5FEFA-9BF0-FBFB-028C-2A45F6EE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77808" y="2651208"/>
            <a:ext cx="3372885" cy="5738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DD3ACA-1094-DAA0-7838-7C8973CAD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228" y="3163869"/>
            <a:ext cx="634098" cy="420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1A467D5-504B-82C5-0A54-6876F9C924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50228" y="3812387"/>
            <a:ext cx="487794" cy="4201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548B3E-E788-AE4F-62AA-F94AEB0827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258"/>
          <a:stretch/>
        </p:blipFill>
        <p:spPr>
          <a:xfrm>
            <a:off x="1250633" y="4205505"/>
            <a:ext cx="620317" cy="3896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A09ABF-F2D9-686E-9600-E681396B12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065"/>
          <a:stretch/>
        </p:blipFill>
        <p:spPr>
          <a:xfrm>
            <a:off x="1208762" y="4837824"/>
            <a:ext cx="743295" cy="3568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FE3037-49BD-D498-2A91-520D45588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664" y="3320321"/>
            <a:ext cx="639637" cy="4237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575A628-0E77-A47D-A147-112A60AA1A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8660"/>
          <a:stretch/>
        </p:blipFill>
        <p:spPr>
          <a:xfrm>
            <a:off x="6448786" y="3698401"/>
            <a:ext cx="736712" cy="3056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8CD4F3-68A9-E374-DE1A-54D05484A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48786" y="4256692"/>
            <a:ext cx="643515" cy="38772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6520BD-FBBE-BB9C-FEE3-B70B3EA481A7}"/>
              </a:ext>
            </a:extLst>
          </p:cNvPr>
          <p:cNvSpPr/>
          <p:nvPr/>
        </p:nvSpPr>
        <p:spPr>
          <a:xfrm>
            <a:off x="1097280" y="2116477"/>
            <a:ext cx="5017923" cy="348515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1CBF9B-41F0-7C66-52AB-FA7C6D0ECB24}"/>
              </a:ext>
            </a:extLst>
          </p:cNvPr>
          <p:cNvSpPr/>
          <p:nvPr/>
        </p:nvSpPr>
        <p:spPr>
          <a:xfrm>
            <a:off x="6134407" y="2116477"/>
            <a:ext cx="4998724" cy="348515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B3AFE535-72C6-317C-B606-933020B1EA02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11D80-2ABC-D0D7-A13C-532BF0815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7544" b="31824"/>
          <a:stretch/>
        </p:blipFill>
        <p:spPr>
          <a:xfrm>
            <a:off x="28969" y="90394"/>
            <a:ext cx="1667750" cy="859751"/>
          </a:xfrm>
          <a:prstGeom prst="rect">
            <a:avLst/>
          </a:prstGeom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B63084EA-93D0-0DFC-2185-8674DE309E20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E451FA12-3C56-F1CC-D439-A1202256F0E7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7E2D6-242B-8D06-5680-1EE90981AC1F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E565E3-4070-DB84-78A8-8F74A4D2F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66B8EC6-BB89-A9CB-2CE8-10DB8E272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3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“Traditional” Tracking in HEP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0DAA5DD-0645-0854-FDE8-F4932495BD3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97279" y="1845734"/>
                <a:ext cx="6741784" cy="4338776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en-US" dirty="0"/>
                  <a:t>Tracking systems are a fundamental part of HEP experiments</a:t>
                </a:r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  <a:endParaRPr lang="en-US" i="1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pPr marL="457200" indent="-342900">
                  <a:buFont typeface="Wingdings" panose="05000000000000000000" pitchFamily="2" charset="2"/>
                  <a:buChar char="§"/>
                </a:pPr>
                <a:r>
                  <a:rPr lang="en-US" dirty="0"/>
                  <a:t>Nowadays are composed by mainly silicon pixel or strips detectors positioned close to the collision point</a:t>
                </a:r>
              </a:p>
              <a:p>
                <a:pPr marL="457200" indent="-342900">
                  <a:buFont typeface="Wingdings" panose="05000000000000000000" pitchFamily="2" charset="2"/>
                  <a:buChar char="§"/>
                </a:pPr>
                <a:r>
                  <a:rPr lang="en-US" dirty="0"/>
                  <a:t>Can measure primary and secondary interaction point(s)</a:t>
                </a:r>
              </a:p>
              <a:p>
                <a:pPr marL="114300" indent="0">
                  <a:buNone/>
                </a:pPr>
                <a:r>
                  <a:rPr lang="en-US" dirty="0"/>
                  <a:t>Right now, at LHC vertexes do not overlap in space (pileup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50) and tracking resolves all vertexes</a:t>
                </a:r>
              </a:p>
              <a:p>
                <a:pPr marL="114300" indent="0">
                  <a:buNone/>
                </a:pPr>
                <a:r>
                  <a:rPr lang="en-US" dirty="0"/>
                  <a:t>In future facilities such HL-LHC (pileup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150-200) standard trackers will not suffice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90DAA5DD-0645-0854-FDE8-F4932495BD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97279" y="1845734"/>
                <a:ext cx="6741784" cy="4338776"/>
              </a:xfrm>
              <a:blipFill>
                <a:blip r:embed="rId3"/>
                <a:stretch>
                  <a:fillRect l="-542" t="-2107" r="-17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27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E4331116-1F8C-CEA8-9733-D6D4468944EF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0AEC1C07-D822-3014-61BB-E72A495AAD2C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80A96BD-1E5C-E6DB-04E7-18A6E98B8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66" y="2217972"/>
            <a:ext cx="2526464" cy="1680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99B33-71B8-41E7-A69C-9CC91A866B53}"/>
              </a:ext>
            </a:extLst>
          </p:cNvPr>
          <p:cNvSpPr txBox="1"/>
          <p:nvPr/>
        </p:nvSpPr>
        <p:spPr>
          <a:xfrm>
            <a:off x="7839063" y="1920763"/>
            <a:ext cx="365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CMS tracker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2A6274-2FA0-4DB7-B23C-11296BEFDD7A}"/>
              </a:ext>
            </a:extLst>
          </p:cNvPr>
          <p:cNvGrpSpPr/>
          <p:nvPr/>
        </p:nvGrpSpPr>
        <p:grpSpPr>
          <a:xfrm>
            <a:off x="1827679" y="2305854"/>
            <a:ext cx="693271" cy="202396"/>
            <a:chOff x="2253129" y="2232810"/>
            <a:chExt cx="764989" cy="3048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8C0FECC-84F7-C669-AF8C-72047900C1E8}"/>
                </a:ext>
              </a:extLst>
            </p:cNvPr>
            <p:cNvCxnSpPr/>
            <p:nvPr/>
          </p:nvCxnSpPr>
          <p:spPr>
            <a:xfrm>
              <a:off x="2253129" y="2528047"/>
              <a:ext cx="76498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0F5096-BBB9-769A-55C3-7B8A9BD82F00}"/>
                </a:ext>
              </a:extLst>
            </p:cNvPr>
            <p:cNvCxnSpPr/>
            <p:nvPr/>
          </p:nvCxnSpPr>
          <p:spPr>
            <a:xfrm flipV="1">
              <a:off x="2264882" y="2232810"/>
              <a:ext cx="0" cy="3048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8E4B1B4-68E8-9D17-CF8D-D1C7FEAB3AB1}"/>
              </a:ext>
            </a:extLst>
          </p:cNvPr>
          <p:cNvSpPr txBox="1"/>
          <p:nvPr/>
        </p:nvSpPr>
        <p:spPr>
          <a:xfrm>
            <a:off x="2613575" y="2305854"/>
            <a:ext cx="5225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the precise measurement of hit position on a surface, charged particle tracks are reconstructed</a:t>
            </a:r>
          </a:p>
          <a:p>
            <a:r>
              <a:rPr lang="en-US" dirty="0"/>
              <a:t>Measurement of charged particle </a:t>
            </a:r>
            <a:r>
              <a:rPr lang="en-US" i="1" dirty="0"/>
              <a:t>momentum </a:t>
            </a:r>
            <a:r>
              <a:rPr lang="en-US" dirty="0"/>
              <a:t>by curvature in magnetic field</a:t>
            </a:r>
          </a:p>
          <a:p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2E8037-A765-DACE-0D32-BC2D29B14A15}"/>
              </a:ext>
            </a:extLst>
          </p:cNvPr>
          <p:cNvGrpSpPr/>
          <p:nvPr/>
        </p:nvGrpSpPr>
        <p:grpSpPr>
          <a:xfrm>
            <a:off x="1828806" y="2497137"/>
            <a:ext cx="693271" cy="608011"/>
            <a:chOff x="2253129" y="1467599"/>
            <a:chExt cx="764989" cy="107001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A11B69A-A2A6-1120-68F7-73E20FFEBCBA}"/>
                </a:ext>
              </a:extLst>
            </p:cNvPr>
            <p:cNvCxnSpPr/>
            <p:nvPr/>
          </p:nvCxnSpPr>
          <p:spPr>
            <a:xfrm>
              <a:off x="2253129" y="2528047"/>
              <a:ext cx="764989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325283-8C58-F8AC-5E48-3C7788C54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4882" y="1467599"/>
              <a:ext cx="0" cy="10700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8">
            <a:extLst>
              <a:ext uri="{FF2B5EF4-FFF2-40B4-BE49-F238E27FC236}">
                <a16:creationId xmlns:a16="http://schemas.microsoft.com/office/drawing/2014/main" id="{B576580D-B195-D69D-A41B-5A8E27E74819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22" name="CasellaDiTesto 9">
            <a:extLst>
              <a:ext uri="{FF2B5EF4-FFF2-40B4-BE49-F238E27FC236}">
                <a16:creationId xmlns:a16="http://schemas.microsoft.com/office/drawing/2014/main" id="{3AC82E32-64B4-CF0A-A5A7-332CB9463685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8" name="Picture 27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82D795FC-A9FA-0AF7-BC7B-4C294E64D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82" y="4014675"/>
            <a:ext cx="1698807" cy="16988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2DA7EF-6CD9-1F92-4E86-18FE656EA1A8}"/>
              </a:ext>
            </a:extLst>
          </p:cNvPr>
          <p:cNvSpPr txBox="1"/>
          <p:nvPr/>
        </p:nvSpPr>
        <p:spPr>
          <a:xfrm>
            <a:off x="7852081" y="5759762"/>
            <a:ext cx="365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LHCb</a:t>
            </a:r>
            <a:r>
              <a:rPr lang="en-US" dirty="0"/>
              <a:t> VELO modules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454854-80A3-32CC-80E5-8AEE749DFCFA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55BB34-A10C-998A-F1EF-9C0491C49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2" name="Picture 11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D27101-1528-8EBC-D088-FCEA2F961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20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4D Tracking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AA5DD-0645-0854-FDE8-F4932495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E4331116-1F8C-CEA8-9733-D6D4468944EF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576423E-BE8C-3015-044B-6169D253D7D6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73773F9-70B0-90EE-E6B6-1654AFF8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211" y="2025166"/>
            <a:ext cx="4154147" cy="2445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6E9E7F7-8CA0-4E84-3B7B-DB667407168E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16008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B00EF2E-E7C1-51C2-878B-E5270CCF4B2B}"/>
              </a:ext>
            </a:extLst>
          </p:cNvPr>
          <p:cNvSpPr txBox="1">
            <a:spLocks/>
          </p:cNvSpPr>
          <p:nvPr/>
        </p:nvSpPr>
        <p:spPr>
          <a:xfrm>
            <a:off x="1097279" y="1845734"/>
            <a:ext cx="5859994" cy="43387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en-US" dirty="0"/>
          </a:p>
          <a:p>
            <a:pPr marL="457200" indent="-342900">
              <a:buFont typeface="Wingdings" panose="05000000000000000000" pitchFamily="2" charset="2"/>
              <a:buChar char="§"/>
            </a:pPr>
            <a:r>
              <a:rPr lang="en-US" dirty="0"/>
              <a:t>Adding the time information allows resolving events overlapping in space</a:t>
            </a:r>
          </a:p>
          <a:p>
            <a:pPr marL="457200" indent="-342900">
              <a:buFont typeface="Wingdings" panose="05000000000000000000" pitchFamily="2" charset="2"/>
              <a:buChar char="§"/>
            </a:pPr>
            <a:r>
              <a:rPr lang="en-US" dirty="0"/>
              <a:t>If the timing information is present on each point along the tracks, the reconstruction can be performed employing only the compatible times</a:t>
            </a:r>
          </a:p>
          <a:p>
            <a:pPr marL="457200" indent="-342900">
              <a:buFont typeface="Wingdings" panose="05000000000000000000" pitchFamily="2" charset="2"/>
              <a:buChar char="§"/>
            </a:pPr>
            <a:r>
              <a:rPr lang="en-US" dirty="0"/>
              <a:t>Non-compatible tracks are discarded at the trigger level – online rejection allows for reducing the amount of saved data</a:t>
            </a:r>
          </a:p>
          <a:p>
            <a:pPr marL="114300" indent="0">
              <a:buNone/>
            </a:pPr>
            <a:r>
              <a:rPr lang="en-US" dirty="0"/>
              <a:t>This work aims to describe the development of an option of silicon detector for 4D tracking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C2078F-21DB-39F2-44EC-A8DBFDFF8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825" y="4653787"/>
            <a:ext cx="3838918" cy="1373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4C32D1-93D3-40F7-9070-FF780FE868E4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5" name="CasellaDiTesto 9">
            <a:extLst>
              <a:ext uri="{FF2B5EF4-FFF2-40B4-BE49-F238E27FC236}">
                <a16:creationId xmlns:a16="http://schemas.microsoft.com/office/drawing/2014/main" id="{A497152E-887D-D705-B301-BD47E1EE3A8C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812770-378E-A077-BCC5-AEE88AFC33CC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A54C53-75AC-456B-7C6E-3060304F3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6" name="Picture 15" descr="A black and white logo&#10;&#10;Description automatically generated">
              <a:extLst>
                <a:ext uri="{FF2B5EF4-FFF2-40B4-BE49-F238E27FC236}">
                  <a16:creationId xmlns:a16="http://schemas.microsoft.com/office/drawing/2014/main" id="{0102531E-F59F-E338-C9DE-8D78EAB55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37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4D Tracking Silicon Detectors - Overview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AA5DD-0645-0854-FDE8-F4932495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E4331116-1F8C-CEA8-9733-D6D4468944EF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576423E-BE8C-3015-044B-6169D253D7D6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6E9E7F7-8CA0-4E84-3B7B-DB667407168E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16008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7" name="CasellaDiTesto 8">
            <a:extLst>
              <a:ext uri="{FF2B5EF4-FFF2-40B4-BE49-F238E27FC236}">
                <a16:creationId xmlns:a16="http://schemas.microsoft.com/office/drawing/2014/main" id="{A569A89E-53F8-FB15-0BDF-20DA52F63CDB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9" name="CasellaDiTesto 9">
            <a:extLst>
              <a:ext uri="{FF2B5EF4-FFF2-40B4-BE49-F238E27FC236}">
                <a16:creationId xmlns:a16="http://schemas.microsoft.com/office/drawing/2014/main" id="{D0F1010D-5ABA-508A-7BC1-FD23E7484CF7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0C382A-3195-A3EC-8957-AFDA122C5FFE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5ADB48-28C7-55AF-4CF7-F11338DF2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21" name="Picture 20" descr="A black and white logo&#10;&#10;Description automatically generated">
              <a:extLst>
                <a:ext uri="{FF2B5EF4-FFF2-40B4-BE49-F238E27FC236}">
                  <a16:creationId xmlns:a16="http://schemas.microsoft.com/office/drawing/2014/main" id="{697FC8F7-C075-992F-F524-20CA5E00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DC6695EE-637C-3D7B-1F5F-82DCA1AC2DF2}"/>
              </a:ext>
            </a:extLst>
          </p:cNvPr>
          <p:cNvGrpSpPr/>
          <p:nvPr/>
        </p:nvGrpSpPr>
        <p:grpSpPr>
          <a:xfrm>
            <a:off x="909774" y="1803600"/>
            <a:ext cx="10727422" cy="4303303"/>
            <a:chOff x="500133" y="1765086"/>
            <a:chExt cx="11609051" cy="4488705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109A3BA-71AE-5539-CA86-4D87FE102DA3}"/>
                </a:ext>
              </a:extLst>
            </p:cNvPr>
            <p:cNvGrpSpPr/>
            <p:nvPr/>
          </p:nvGrpSpPr>
          <p:grpSpPr>
            <a:xfrm>
              <a:off x="1097210" y="2653579"/>
              <a:ext cx="10887228" cy="1773170"/>
              <a:chOff x="1033839" y="2653579"/>
              <a:chExt cx="10887228" cy="1773170"/>
            </a:xfrm>
          </p:grpSpPr>
          <p:cxnSp>
            <p:nvCxnSpPr>
              <p:cNvPr id="144" name="Connettore diritto 28">
                <a:extLst>
                  <a:ext uri="{FF2B5EF4-FFF2-40B4-BE49-F238E27FC236}">
                    <a16:creationId xmlns:a16="http://schemas.microsoft.com/office/drawing/2014/main" id="{E3486E55-A253-B98F-BBFB-585F78F3AE35}"/>
                  </a:ext>
                </a:extLst>
              </p:cNvPr>
              <p:cNvCxnSpPr>
                <a:cxnSpLocks/>
                <a:stCxn id="171" idx="2"/>
                <a:endCxn id="146" idx="0"/>
              </p:cNvCxnSpPr>
              <p:nvPr/>
            </p:nvCxnSpPr>
            <p:spPr>
              <a:xfrm>
                <a:off x="3686600" y="2653579"/>
                <a:ext cx="1469186" cy="924085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90A5C50-7C7F-2872-155B-615904D88794}"/>
                  </a:ext>
                </a:extLst>
              </p:cNvPr>
              <p:cNvGrpSpPr/>
              <p:nvPr/>
            </p:nvGrpSpPr>
            <p:grpSpPr>
              <a:xfrm>
                <a:off x="1033839" y="2678113"/>
                <a:ext cx="10887228" cy="1748636"/>
                <a:chOff x="1033839" y="2653578"/>
                <a:chExt cx="10887228" cy="1748636"/>
              </a:xfrm>
            </p:grpSpPr>
            <p:sp>
              <p:nvSpPr>
                <p:cNvPr id="146" name="Rettangolo con angoli arrotondati 7">
                  <a:extLst>
                    <a:ext uri="{FF2B5EF4-FFF2-40B4-BE49-F238E27FC236}">
                      <a16:creationId xmlns:a16="http://schemas.microsoft.com/office/drawing/2014/main" id="{35AFAF91-C0F4-01FE-E7D9-3A6D602760FC}"/>
                    </a:ext>
                  </a:extLst>
                </p:cNvPr>
                <p:cNvSpPr/>
                <p:nvPr/>
              </p:nvSpPr>
              <p:spPr>
                <a:xfrm>
                  <a:off x="4148080" y="3553129"/>
                  <a:ext cx="2015412" cy="849085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</a:rPr>
                    <a:t>No gain</a:t>
                  </a:r>
                </a:p>
              </p:txBody>
            </p:sp>
            <p:sp>
              <p:nvSpPr>
                <p:cNvPr id="147" name="Rettangolo con angoli arrotondati 8">
                  <a:extLst>
                    <a:ext uri="{FF2B5EF4-FFF2-40B4-BE49-F238E27FC236}">
                      <a16:creationId xmlns:a16="http://schemas.microsoft.com/office/drawing/2014/main" id="{C5C32674-6ED7-0819-C68B-4AB51471B6B7}"/>
                    </a:ext>
                  </a:extLst>
                </p:cNvPr>
                <p:cNvSpPr/>
                <p:nvPr/>
              </p:nvSpPr>
              <p:spPr>
                <a:xfrm>
                  <a:off x="1033839" y="3553129"/>
                  <a:ext cx="2015412" cy="849085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</a:rPr>
                    <a:t>Low-gain (LGADs)</a:t>
                  </a:r>
                </a:p>
              </p:txBody>
            </p:sp>
            <p:cxnSp>
              <p:nvCxnSpPr>
                <p:cNvPr id="148" name="Connettore diritto 18">
                  <a:extLst>
                    <a:ext uri="{FF2B5EF4-FFF2-40B4-BE49-F238E27FC236}">
                      <a16:creationId xmlns:a16="http://schemas.microsoft.com/office/drawing/2014/main" id="{A4BE80B0-AB23-28D4-A6F2-E3ADE9A74A4E}"/>
                    </a:ext>
                  </a:extLst>
                </p:cNvPr>
                <p:cNvCxnSpPr>
                  <a:cxnSpLocks/>
                  <a:stCxn id="171" idx="2"/>
                  <a:endCxn id="147" idx="0"/>
                </p:cNvCxnSpPr>
                <p:nvPr/>
              </p:nvCxnSpPr>
              <p:spPr>
                <a:xfrm flipH="1">
                  <a:off x="2041545" y="2653579"/>
                  <a:ext cx="1645055" cy="92408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Rettangolo con angoli arrotondati 7">
                  <a:extLst>
                    <a:ext uri="{FF2B5EF4-FFF2-40B4-BE49-F238E27FC236}">
                      <a16:creationId xmlns:a16="http://schemas.microsoft.com/office/drawing/2014/main" id="{FC7FFE6B-BA24-4182-94F9-567EA0560194}"/>
                    </a:ext>
                  </a:extLst>
                </p:cNvPr>
                <p:cNvSpPr/>
                <p:nvPr/>
              </p:nvSpPr>
              <p:spPr>
                <a:xfrm>
                  <a:off x="9905655" y="3553129"/>
                  <a:ext cx="2015412" cy="849085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</a:rPr>
                    <a:t>No gain</a:t>
                  </a:r>
                </a:p>
              </p:txBody>
            </p:sp>
            <p:cxnSp>
              <p:nvCxnSpPr>
                <p:cNvPr id="150" name="Connettore diritto 28">
                  <a:extLst>
                    <a:ext uri="{FF2B5EF4-FFF2-40B4-BE49-F238E27FC236}">
                      <a16:creationId xmlns:a16="http://schemas.microsoft.com/office/drawing/2014/main" id="{E310E81A-6B60-D4BB-E7F0-D13BB5113CF1}"/>
                    </a:ext>
                  </a:extLst>
                </p:cNvPr>
                <p:cNvCxnSpPr>
                  <a:cxnSpLocks/>
                  <a:stCxn id="172" idx="2"/>
                  <a:endCxn id="149" idx="0"/>
                </p:cNvCxnSpPr>
                <p:nvPr/>
              </p:nvCxnSpPr>
              <p:spPr>
                <a:xfrm>
                  <a:off x="9820261" y="2653578"/>
                  <a:ext cx="1093100" cy="9240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ettangolo con angoli arrotondati 8">
                  <a:extLst>
                    <a:ext uri="{FF2B5EF4-FFF2-40B4-BE49-F238E27FC236}">
                      <a16:creationId xmlns:a16="http://schemas.microsoft.com/office/drawing/2014/main" id="{6768D803-EDFC-4658-CC94-CC30BE9E3ED0}"/>
                    </a:ext>
                  </a:extLst>
                </p:cNvPr>
                <p:cNvSpPr/>
                <p:nvPr/>
              </p:nvSpPr>
              <p:spPr>
                <a:xfrm>
                  <a:off x="7462534" y="3553129"/>
                  <a:ext cx="2015412" cy="849085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GB" sz="1600" b="1" dirty="0">
                      <a:solidFill>
                        <a:schemeClr val="tx1"/>
                      </a:solidFill>
                    </a:rPr>
                    <a:t>Low-gain (LGADs)</a:t>
                  </a:r>
                </a:p>
              </p:txBody>
            </p:sp>
            <p:cxnSp>
              <p:nvCxnSpPr>
                <p:cNvPr id="152" name="Connettore diritto 18">
                  <a:extLst>
                    <a:ext uri="{FF2B5EF4-FFF2-40B4-BE49-F238E27FC236}">
                      <a16:creationId xmlns:a16="http://schemas.microsoft.com/office/drawing/2014/main" id="{675A84D3-5850-FE41-64F8-311BD8D161C6}"/>
                    </a:ext>
                  </a:extLst>
                </p:cNvPr>
                <p:cNvCxnSpPr>
                  <a:cxnSpLocks/>
                  <a:stCxn id="172" idx="2"/>
                  <a:endCxn id="151" idx="0"/>
                </p:cNvCxnSpPr>
                <p:nvPr/>
              </p:nvCxnSpPr>
              <p:spPr>
                <a:xfrm flipH="1">
                  <a:off x="8470240" y="2653578"/>
                  <a:ext cx="1350021" cy="9240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CF6DD5D-C211-4930-6103-2E58870A413C}"/>
                </a:ext>
              </a:extLst>
            </p:cNvPr>
            <p:cNvGrpSpPr/>
            <p:nvPr/>
          </p:nvGrpSpPr>
          <p:grpSpPr>
            <a:xfrm>
              <a:off x="500133" y="4421560"/>
              <a:ext cx="11609051" cy="1832231"/>
              <a:chOff x="436762" y="4421560"/>
              <a:chExt cx="11609051" cy="1832231"/>
            </a:xfrm>
          </p:grpSpPr>
          <p:sp>
            <p:nvSpPr>
              <p:cNvPr id="154" name="Rettangolo con angoli arrotondati 14">
                <a:extLst>
                  <a:ext uri="{FF2B5EF4-FFF2-40B4-BE49-F238E27FC236}">
                    <a16:creationId xmlns:a16="http://schemas.microsoft.com/office/drawing/2014/main" id="{9FE29536-62F0-B272-7DA4-C8463B98D382}"/>
                  </a:ext>
                </a:extLst>
              </p:cNvPr>
              <p:cNvSpPr/>
              <p:nvPr/>
            </p:nvSpPr>
            <p:spPr>
              <a:xfrm>
                <a:off x="9744297" y="5390698"/>
                <a:ext cx="1081690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BiCMOS</a:t>
                </a:r>
              </a:p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(SiGe)</a:t>
                </a:r>
              </a:p>
            </p:txBody>
          </p:sp>
          <p:cxnSp>
            <p:nvCxnSpPr>
              <p:cNvPr id="155" name="Connettore diritto 29">
                <a:extLst>
                  <a:ext uri="{FF2B5EF4-FFF2-40B4-BE49-F238E27FC236}">
                    <a16:creationId xmlns:a16="http://schemas.microsoft.com/office/drawing/2014/main" id="{41D0F8BD-ABF7-952C-A7E0-F99D96BBCE40}"/>
                  </a:ext>
                </a:extLst>
              </p:cNvPr>
              <p:cNvCxnSpPr>
                <a:cxnSpLocks/>
                <a:stCxn id="151" idx="2"/>
                <a:endCxn id="163" idx="0"/>
              </p:cNvCxnSpPr>
              <p:nvPr/>
            </p:nvCxnSpPr>
            <p:spPr>
              <a:xfrm flipH="1">
                <a:off x="7857261" y="4426749"/>
                <a:ext cx="612979" cy="95510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diritto 31">
                <a:extLst>
                  <a:ext uri="{FF2B5EF4-FFF2-40B4-BE49-F238E27FC236}">
                    <a16:creationId xmlns:a16="http://schemas.microsoft.com/office/drawing/2014/main" id="{CEE6852C-CFF0-D9FE-F6C0-AADBCCB52CFD}"/>
                  </a:ext>
                </a:extLst>
              </p:cNvPr>
              <p:cNvCxnSpPr>
                <a:cxnSpLocks/>
                <a:stCxn id="149" idx="2"/>
              </p:cNvCxnSpPr>
              <p:nvPr/>
            </p:nvCxnSpPr>
            <p:spPr>
              <a:xfrm>
                <a:off x="10976732" y="4426749"/>
                <a:ext cx="597089" cy="988484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diritto 33">
                <a:extLst>
                  <a:ext uri="{FF2B5EF4-FFF2-40B4-BE49-F238E27FC236}">
                    <a16:creationId xmlns:a16="http://schemas.microsoft.com/office/drawing/2014/main" id="{F398B1CB-1EA8-DF13-D2C2-8B3DFB0679BA}"/>
                  </a:ext>
                </a:extLst>
              </p:cNvPr>
              <p:cNvCxnSpPr>
                <a:cxnSpLocks/>
                <a:stCxn id="149" idx="2"/>
                <a:endCxn id="154" idx="0"/>
              </p:cNvCxnSpPr>
              <p:nvPr/>
            </p:nvCxnSpPr>
            <p:spPr>
              <a:xfrm flipH="1">
                <a:off x="10285142" y="4426749"/>
                <a:ext cx="619166" cy="963949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ttangolo con angoli arrotondati 35">
                <a:extLst>
                  <a:ext uri="{FF2B5EF4-FFF2-40B4-BE49-F238E27FC236}">
                    <a16:creationId xmlns:a16="http://schemas.microsoft.com/office/drawing/2014/main" id="{EEF25EC1-E9CC-FE57-8F7A-795005E995F7}"/>
                  </a:ext>
                </a:extLst>
              </p:cNvPr>
              <p:cNvSpPr/>
              <p:nvPr/>
            </p:nvSpPr>
            <p:spPr>
              <a:xfrm>
                <a:off x="5179195" y="5390698"/>
                <a:ext cx="1467273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3D</a:t>
                </a:r>
              </a:p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Si/Diamond</a:t>
                </a:r>
              </a:p>
            </p:txBody>
          </p:sp>
          <p:cxnSp>
            <p:nvCxnSpPr>
              <p:cNvPr id="159" name="Connettore diritto 37">
                <a:extLst>
                  <a:ext uri="{FF2B5EF4-FFF2-40B4-BE49-F238E27FC236}">
                    <a16:creationId xmlns:a16="http://schemas.microsoft.com/office/drawing/2014/main" id="{9931A834-AD6D-3519-B9D7-035C35F07140}"/>
                  </a:ext>
                </a:extLst>
              </p:cNvPr>
              <p:cNvCxnSpPr>
                <a:cxnSpLocks/>
                <a:stCxn id="146" idx="2"/>
                <a:endCxn id="158" idx="0"/>
              </p:cNvCxnSpPr>
              <p:nvPr/>
            </p:nvCxnSpPr>
            <p:spPr>
              <a:xfrm>
                <a:off x="5146733" y="4426749"/>
                <a:ext cx="766099" cy="963949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Rettangolo con angoli arrotondati 11">
                <a:extLst>
                  <a:ext uri="{FF2B5EF4-FFF2-40B4-BE49-F238E27FC236}">
                    <a16:creationId xmlns:a16="http://schemas.microsoft.com/office/drawing/2014/main" id="{AD8B070B-784D-8E52-6FAE-969F5AB23C5F}"/>
                  </a:ext>
                </a:extLst>
              </p:cNvPr>
              <p:cNvSpPr/>
              <p:nvPr/>
            </p:nvSpPr>
            <p:spPr>
              <a:xfrm>
                <a:off x="1952210" y="5390698"/>
                <a:ext cx="1511445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Resistive read-out</a:t>
                </a:r>
              </a:p>
            </p:txBody>
          </p:sp>
          <p:cxnSp>
            <p:nvCxnSpPr>
              <p:cNvPr id="161" name="Connettore diritto 23">
                <a:extLst>
                  <a:ext uri="{FF2B5EF4-FFF2-40B4-BE49-F238E27FC236}">
                    <a16:creationId xmlns:a16="http://schemas.microsoft.com/office/drawing/2014/main" id="{6497D334-F345-FB5D-3A32-37DDA8CE1C4E}"/>
                  </a:ext>
                </a:extLst>
              </p:cNvPr>
              <p:cNvCxnSpPr>
                <a:cxnSpLocks/>
                <a:stCxn id="147" idx="2"/>
                <a:endCxn id="164" idx="0"/>
              </p:cNvCxnSpPr>
              <p:nvPr/>
            </p:nvCxnSpPr>
            <p:spPr>
              <a:xfrm flipH="1">
                <a:off x="1138411" y="4426749"/>
                <a:ext cx="894081" cy="963949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diritto 25">
                <a:extLst>
                  <a:ext uri="{FF2B5EF4-FFF2-40B4-BE49-F238E27FC236}">
                    <a16:creationId xmlns:a16="http://schemas.microsoft.com/office/drawing/2014/main" id="{09C33370-EF1D-3232-8567-41CF29287A12}"/>
                  </a:ext>
                </a:extLst>
              </p:cNvPr>
              <p:cNvCxnSpPr>
                <a:cxnSpLocks/>
                <a:stCxn id="147" idx="2"/>
                <a:endCxn id="160" idx="0"/>
              </p:cNvCxnSpPr>
              <p:nvPr/>
            </p:nvCxnSpPr>
            <p:spPr>
              <a:xfrm>
                <a:off x="2032492" y="4426749"/>
                <a:ext cx="675441" cy="963949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Rettangolo con angoli arrotondati 14">
                <a:extLst>
                  <a:ext uri="{FF2B5EF4-FFF2-40B4-BE49-F238E27FC236}">
                    <a16:creationId xmlns:a16="http://schemas.microsoft.com/office/drawing/2014/main" id="{DF8173D3-A9BB-7D19-D453-A0AF2E92696F}"/>
                  </a:ext>
                </a:extLst>
              </p:cNvPr>
              <p:cNvSpPr/>
              <p:nvPr/>
            </p:nvSpPr>
            <p:spPr>
              <a:xfrm>
                <a:off x="7316416" y="5381849"/>
                <a:ext cx="1081690" cy="84908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BiCMOS</a:t>
                </a:r>
              </a:p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(SiGe)</a:t>
                </a:r>
              </a:p>
            </p:txBody>
          </p:sp>
          <p:sp>
            <p:nvSpPr>
              <p:cNvPr id="164" name="Rettangolo con angoli arrotondati 10">
                <a:extLst>
                  <a:ext uri="{FF2B5EF4-FFF2-40B4-BE49-F238E27FC236}">
                    <a16:creationId xmlns:a16="http://schemas.microsoft.com/office/drawing/2014/main" id="{7C937D8B-60BC-D655-D531-9D357555E7AF}"/>
                  </a:ext>
                </a:extLst>
              </p:cNvPr>
              <p:cNvSpPr/>
              <p:nvPr/>
            </p:nvSpPr>
            <p:spPr>
              <a:xfrm>
                <a:off x="436762" y="5390698"/>
                <a:ext cx="1403298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Standard read-out</a:t>
                </a:r>
              </a:p>
            </p:txBody>
          </p:sp>
          <p:sp>
            <p:nvSpPr>
              <p:cNvPr id="165" name="Rettangolo con angoli arrotondati 16">
                <a:extLst>
                  <a:ext uri="{FF2B5EF4-FFF2-40B4-BE49-F238E27FC236}">
                    <a16:creationId xmlns:a16="http://schemas.microsoft.com/office/drawing/2014/main" id="{0E303755-C730-ACF5-9561-87E72491E04B}"/>
                  </a:ext>
                </a:extLst>
              </p:cNvPr>
              <p:cNvSpPr/>
              <p:nvPr/>
            </p:nvSpPr>
            <p:spPr>
              <a:xfrm>
                <a:off x="10964123" y="5404706"/>
                <a:ext cx="1081690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CMOS</a:t>
                </a:r>
              </a:p>
            </p:txBody>
          </p:sp>
          <p:sp>
            <p:nvSpPr>
              <p:cNvPr id="166" name="Rettangolo con angoli arrotondati 35">
                <a:extLst>
                  <a:ext uri="{FF2B5EF4-FFF2-40B4-BE49-F238E27FC236}">
                    <a16:creationId xmlns:a16="http://schemas.microsoft.com/office/drawing/2014/main" id="{BF5574A8-DBBC-613D-6088-FDB54B8EA2D6}"/>
                  </a:ext>
                </a:extLst>
              </p:cNvPr>
              <p:cNvSpPr/>
              <p:nvPr/>
            </p:nvSpPr>
            <p:spPr>
              <a:xfrm>
                <a:off x="3633152" y="5390697"/>
                <a:ext cx="1467273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Planar</a:t>
                </a:r>
              </a:p>
            </p:txBody>
          </p:sp>
          <p:cxnSp>
            <p:nvCxnSpPr>
              <p:cNvPr id="167" name="Connettore diritto 37">
                <a:extLst>
                  <a:ext uri="{FF2B5EF4-FFF2-40B4-BE49-F238E27FC236}">
                    <a16:creationId xmlns:a16="http://schemas.microsoft.com/office/drawing/2014/main" id="{BD3EF2CF-7187-85A4-4A8C-65E543E9F0F8}"/>
                  </a:ext>
                </a:extLst>
              </p:cNvPr>
              <p:cNvCxnSpPr>
                <a:cxnSpLocks/>
                <a:stCxn id="146" idx="2"/>
                <a:endCxn id="166" idx="0"/>
              </p:cNvCxnSpPr>
              <p:nvPr/>
            </p:nvCxnSpPr>
            <p:spPr>
              <a:xfrm flipH="1">
                <a:off x="4366789" y="4426749"/>
                <a:ext cx="779944" cy="96394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Rettangolo con angoli arrotondati 16">
                <a:extLst>
                  <a:ext uri="{FF2B5EF4-FFF2-40B4-BE49-F238E27FC236}">
                    <a16:creationId xmlns:a16="http://schemas.microsoft.com/office/drawing/2014/main" id="{A302FBF8-2AD2-4437-5CDB-81D57AA09DE3}"/>
                  </a:ext>
                </a:extLst>
              </p:cNvPr>
              <p:cNvSpPr/>
              <p:nvPr/>
            </p:nvSpPr>
            <p:spPr>
              <a:xfrm>
                <a:off x="8541110" y="5404705"/>
                <a:ext cx="1081690" cy="8490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CMOS</a:t>
                </a:r>
              </a:p>
            </p:txBody>
          </p:sp>
          <p:cxnSp>
            <p:nvCxnSpPr>
              <p:cNvPr id="169" name="Connettore diritto 31">
                <a:extLst>
                  <a:ext uri="{FF2B5EF4-FFF2-40B4-BE49-F238E27FC236}">
                    <a16:creationId xmlns:a16="http://schemas.microsoft.com/office/drawing/2014/main" id="{4672830D-DD8A-A2C4-5FC3-57F543637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6221" y="4421560"/>
                <a:ext cx="597089" cy="988484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3176E4A-4322-A7B1-EC74-2B3D049ADA4E}"/>
                </a:ext>
              </a:extLst>
            </p:cNvPr>
            <p:cNvGrpSpPr/>
            <p:nvPr/>
          </p:nvGrpSpPr>
          <p:grpSpPr>
            <a:xfrm>
              <a:off x="765460" y="1765086"/>
              <a:ext cx="9874584" cy="888493"/>
              <a:chOff x="702089" y="1765086"/>
              <a:chExt cx="9874584" cy="888493"/>
            </a:xfrm>
          </p:grpSpPr>
          <p:sp>
            <p:nvSpPr>
              <p:cNvPr id="171" name="Rettangolo con angoli arrotondati 12">
                <a:extLst>
                  <a:ext uri="{FF2B5EF4-FFF2-40B4-BE49-F238E27FC236}">
                    <a16:creationId xmlns:a16="http://schemas.microsoft.com/office/drawing/2014/main" id="{C674B4B3-85CA-39C4-AA60-45CF86820CDD}"/>
                  </a:ext>
                </a:extLst>
              </p:cNvPr>
              <p:cNvSpPr/>
              <p:nvPr/>
            </p:nvSpPr>
            <p:spPr>
              <a:xfrm>
                <a:off x="2607622" y="1804494"/>
                <a:ext cx="2176061" cy="84908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Hybrid</a:t>
                </a:r>
              </a:p>
            </p:txBody>
          </p:sp>
          <p:sp>
            <p:nvSpPr>
              <p:cNvPr id="172" name="Rettangolo con angoli arrotondati 13">
                <a:extLst>
                  <a:ext uri="{FF2B5EF4-FFF2-40B4-BE49-F238E27FC236}">
                    <a16:creationId xmlns:a16="http://schemas.microsoft.com/office/drawing/2014/main" id="{50220DFC-7D0E-BD85-B82D-5F4C3CD08923}"/>
                  </a:ext>
                </a:extLst>
              </p:cNvPr>
              <p:cNvSpPr/>
              <p:nvPr/>
            </p:nvSpPr>
            <p:spPr>
              <a:xfrm>
                <a:off x="9081955" y="1804493"/>
                <a:ext cx="1494718" cy="84908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GB" sz="1600" b="1" dirty="0">
                    <a:solidFill>
                      <a:schemeClr val="tx1"/>
                    </a:solidFill>
                  </a:rPr>
                  <a:t>Monolithic</a:t>
                </a:r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131E49AC-C200-3EFD-A0FE-1BD3D2541067}"/>
                  </a:ext>
                </a:extLst>
              </p:cNvPr>
              <p:cNvGrpSpPr/>
              <p:nvPr/>
            </p:nvGrpSpPr>
            <p:grpSpPr>
              <a:xfrm>
                <a:off x="702089" y="1765086"/>
                <a:ext cx="1711564" cy="849085"/>
                <a:chOff x="8271266" y="915919"/>
                <a:chExt cx="4839822" cy="1877072"/>
              </a:xfrm>
            </p:grpSpPr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32DAC5DC-C363-4214-49D9-1D894927BE72}"/>
                    </a:ext>
                  </a:extLst>
                </p:cNvPr>
                <p:cNvSpPr/>
                <p:nvPr/>
              </p:nvSpPr>
              <p:spPr>
                <a:xfrm>
                  <a:off x="8300654" y="2528978"/>
                  <a:ext cx="3302742" cy="237783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Sensor</a:t>
                  </a:r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B3A4D0C1-D215-E7B6-6A85-4E8B95F66CDD}"/>
                    </a:ext>
                  </a:extLst>
                </p:cNvPr>
                <p:cNvSpPr/>
                <p:nvPr/>
              </p:nvSpPr>
              <p:spPr>
                <a:xfrm>
                  <a:off x="8592412" y="2484694"/>
                  <a:ext cx="454875" cy="45719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6C54B459-ED18-3EB2-750C-5DEEB98FB929}"/>
                    </a:ext>
                  </a:extLst>
                </p:cNvPr>
                <p:cNvSpPr/>
                <p:nvPr/>
              </p:nvSpPr>
              <p:spPr>
                <a:xfrm>
                  <a:off x="9985262" y="2481513"/>
                  <a:ext cx="454875" cy="45719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61AEBA3E-31DD-63B0-455A-ACC4E8E79082}"/>
                    </a:ext>
                  </a:extLst>
                </p:cNvPr>
                <p:cNvSpPr/>
                <p:nvPr/>
              </p:nvSpPr>
              <p:spPr>
                <a:xfrm>
                  <a:off x="11378112" y="2478332"/>
                  <a:ext cx="454875" cy="45719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Chord 182">
                  <a:extLst>
                    <a:ext uri="{FF2B5EF4-FFF2-40B4-BE49-F238E27FC236}">
                      <a16:creationId xmlns:a16="http://schemas.microsoft.com/office/drawing/2014/main" id="{40F3F363-D2EB-3943-D2D7-259649A02A08}"/>
                    </a:ext>
                  </a:extLst>
                </p:cNvPr>
                <p:cNvSpPr/>
                <p:nvPr/>
              </p:nvSpPr>
              <p:spPr>
                <a:xfrm rot="5237057">
                  <a:off x="8683744" y="2369393"/>
                  <a:ext cx="297374" cy="222655"/>
                </a:xfrm>
                <a:prstGeom prst="chord">
                  <a:avLst>
                    <a:gd name="adj1" fmla="val 5610245"/>
                    <a:gd name="adj2" fmla="val 16200000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Chord 183">
                  <a:extLst>
                    <a:ext uri="{FF2B5EF4-FFF2-40B4-BE49-F238E27FC236}">
                      <a16:creationId xmlns:a16="http://schemas.microsoft.com/office/drawing/2014/main" id="{54731272-F219-97F8-D479-DDAE60594B92}"/>
                    </a:ext>
                  </a:extLst>
                </p:cNvPr>
                <p:cNvSpPr/>
                <p:nvPr/>
              </p:nvSpPr>
              <p:spPr>
                <a:xfrm rot="5237057">
                  <a:off x="10050692" y="2367004"/>
                  <a:ext cx="297374" cy="222655"/>
                </a:xfrm>
                <a:prstGeom prst="chord">
                  <a:avLst>
                    <a:gd name="adj1" fmla="val 5610245"/>
                    <a:gd name="adj2" fmla="val 16200000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Chord 184">
                  <a:extLst>
                    <a:ext uri="{FF2B5EF4-FFF2-40B4-BE49-F238E27FC236}">
                      <a16:creationId xmlns:a16="http://schemas.microsoft.com/office/drawing/2014/main" id="{E76D60A8-0EB0-1D2B-55E3-4F677A383B2E}"/>
                    </a:ext>
                  </a:extLst>
                </p:cNvPr>
                <p:cNvSpPr/>
                <p:nvPr/>
              </p:nvSpPr>
              <p:spPr>
                <a:xfrm rot="5237057">
                  <a:off x="11417640" y="2364615"/>
                  <a:ext cx="297374" cy="222655"/>
                </a:xfrm>
                <a:prstGeom prst="chord">
                  <a:avLst>
                    <a:gd name="adj1" fmla="val 5610245"/>
                    <a:gd name="adj2" fmla="val 16200000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66F8406E-A8FB-BF77-AD34-6D647EF52FAF}"/>
                    </a:ext>
                  </a:extLst>
                </p:cNvPr>
                <p:cNvSpPr/>
                <p:nvPr/>
              </p:nvSpPr>
              <p:spPr>
                <a:xfrm>
                  <a:off x="9448947" y="2268487"/>
                  <a:ext cx="1756637" cy="524504"/>
                </a:xfrm>
                <a:prstGeom prst="cube">
                  <a:avLst>
                    <a:gd name="adj" fmla="val 50026"/>
                  </a:avLst>
                </a:pr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EF65FE90-BEED-B487-55BC-5F26A3045BF4}"/>
                    </a:ext>
                  </a:extLst>
                </p:cNvPr>
                <p:cNvSpPr/>
                <p:nvPr/>
              </p:nvSpPr>
              <p:spPr>
                <a:xfrm>
                  <a:off x="8328790" y="2074098"/>
                  <a:ext cx="3274606" cy="19438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ASIC</a:t>
                  </a: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0BF1614E-9046-FDC8-CF5A-024FC4048B52}"/>
                    </a:ext>
                  </a:extLst>
                </p:cNvPr>
                <p:cNvSpPr/>
                <p:nvPr/>
              </p:nvSpPr>
              <p:spPr>
                <a:xfrm>
                  <a:off x="9448947" y="1418552"/>
                  <a:ext cx="2154451" cy="921603"/>
                </a:xfrm>
                <a:prstGeom prst="cube">
                  <a:avLst>
                    <a:gd name="adj" fmla="val 70897"/>
                  </a:avLst>
                </a:pr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6C66F645-3006-18E3-0C3F-2845579231BF}"/>
                    </a:ext>
                  </a:extLst>
                </p:cNvPr>
                <p:cNvSpPr/>
                <p:nvPr/>
              </p:nvSpPr>
              <p:spPr>
                <a:xfrm>
                  <a:off x="8311021" y="915919"/>
                  <a:ext cx="4800067" cy="1424237"/>
                </a:xfrm>
                <a:prstGeom prst="cube">
                  <a:avLst>
                    <a:gd name="adj" fmla="val 79787"/>
                  </a:avLst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0" name="Cube 189">
                  <a:extLst>
                    <a:ext uri="{FF2B5EF4-FFF2-40B4-BE49-F238E27FC236}">
                      <a16:creationId xmlns:a16="http://schemas.microsoft.com/office/drawing/2014/main" id="{F4A69031-183C-761D-4DDA-26EC930ECA2B}"/>
                    </a:ext>
                  </a:extLst>
                </p:cNvPr>
                <p:cNvSpPr/>
                <p:nvPr/>
              </p:nvSpPr>
              <p:spPr>
                <a:xfrm>
                  <a:off x="8271266" y="1361980"/>
                  <a:ext cx="4800067" cy="1424237"/>
                </a:xfrm>
                <a:prstGeom prst="cube">
                  <a:avLst>
                    <a:gd name="adj" fmla="val 79787"/>
                  </a:avLst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4891DB7-7DBD-0555-9E60-2315CAB6DF7A}"/>
                  </a:ext>
                </a:extLst>
              </p:cNvPr>
              <p:cNvSpPr/>
              <p:nvPr/>
            </p:nvSpPr>
            <p:spPr>
              <a:xfrm>
                <a:off x="7213997" y="2432242"/>
                <a:ext cx="660628" cy="11494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Sensor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B486F41F-5F45-E2D6-DDEC-59CEE96B0C20}"/>
                  </a:ext>
                </a:extLst>
              </p:cNvPr>
              <p:cNvSpPr/>
              <p:nvPr/>
            </p:nvSpPr>
            <p:spPr>
              <a:xfrm>
                <a:off x="7881257" y="2436260"/>
                <a:ext cx="501020" cy="9978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tx1"/>
                    </a:solidFill>
                  </a:rPr>
                  <a:t>ASIC</a:t>
                </a:r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71B33048-D6CB-C70C-3747-B2AF10E180F2}"/>
                  </a:ext>
                </a:extLst>
              </p:cNvPr>
              <p:cNvSpPr/>
              <p:nvPr/>
            </p:nvSpPr>
            <p:spPr>
              <a:xfrm>
                <a:off x="7874625" y="2127080"/>
                <a:ext cx="808934" cy="416883"/>
              </a:xfrm>
              <a:prstGeom prst="cube">
                <a:avLst>
                  <a:gd name="adj" fmla="val 70897"/>
                </a:avLst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D660F756-53DA-0BEF-B577-540A97B11E2B}"/>
                  </a:ext>
                </a:extLst>
              </p:cNvPr>
              <p:cNvSpPr/>
              <p:nvPr/>
            </p:nvSpPr>
            <p:spPr>
              <a:xfrm>
                <a:off x="7213997" y="1908405"/>
                <a:ext cx="1697505" cy="644247"/>
              </a:xfrm>
              <a:prstGeom prst="cube">
                <a:avLst>
                  <a:gd name="adj" fmla="val 79787"/>
                </a:avLst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267F693E-1EAC-98F9-A163-3EA00AF17AA1}"/>
                  </a:ext>
                </a:extLst>
              </p:cNvPr>
              <p:cNvSpPr/>
              <p:nvPr/>
            </p:nvSpPr>
            <p:spPr>
              <a:xfrm>
                <a:off x="7225870" y="2129223"/>
                <a:ext cx="938247" cy="416883"/>
              </a:xfrm>
              <a:prstGeom prst="cube">
                <a:avLst>
                  <a:gd name="adj" fmla="val 70897"/>
                </a:avLst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2" name="Oval 191">
            <a:extLst>
              <a:ext uri="{FF2B5EF4-FFF2-40B4-BE49-F238E27FC236}">
                <a16:creationId xmlns:a16="http://schemas.microsoft.com/office/drawing/2014/main" id="{B4352949-0745-1704-9E7D-31580ECF19C8}"/>
              </a:ext>
            </a:extLst>
          </p:cNvPr>
          <p:cNvSpPr/>
          <p:nvPr/>
        </p:nvSpPr>
        <p:spPr>
          <a:xfrm>
            <a:off x="2140061" y="5115339"/>
            <a:ext cx="1723359" cy="1169357"/>
          </a:xfrm>
          <a:prstGeom prst="ellipse">
            <a:avLst/>
          </a:prstGeom>
          <a:noFill/>
          <a:ln w="38100">
            <a:solidFill>
              <a:srgbClr val="75F0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Google Shape;135;ge0ca308451_1_22">
            <a:extLst>
              <a:ext uri="{FF2B5EF4-FFF2-40B4-BE49-F238E27FC236}">
                <a16:creationId xmlns:a16="http://schemas.microsoft.com/office/drawing/2014/main" id="{5D1235B8-EF60-4869-C58A-AA11955F4F7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61DF52E0-968B-4972-A2B5-F7A5E5A3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68" y="1622803"/>
            <a:ext cx="10113264" cy="822960"/>
          </a:xfrm>
        </p:spPr>
        <p:txBody>
          <a:bodyPr/>
          <a:lstStyle/>
          <a:p>
            <a:pPr algn="ctr"/>
            <a:r>
              <a:rPr lang="en-GB" sz="4400" b="1" dirty="0">
                <a:solidFill>
                  <a:srgbClr val="0070C0"/>
                </a:solidFill>
              </a:rPr>
              <a:t>Resistive read-out in LGADs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F94599-3687-D53B-8898-132A9731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3792" y="2445763"/>
            <a:ext cx="3532614" cy="24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Resistive Read-out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DC37FD-0609-FD13-0573-7919304D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512" y="4321219"/>
            <a:ext cx="10058400" cy="186329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In resistive read-out, instead of many p-n diodes, there is a single diode.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n-doped implant is resistive and acts as a signal divider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Very uniform electric and weighing fields, perfect geometry for timing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asellaDiTesto 8">
            <a:extLst>
              <a:ext uri="{FF2B5EF4-FFF2-40B4-BE49-F238E27FC236}">
                <a16:creationId xmlns:a16="http://schemas.microsoft.com/office/drawing/2014/main" id="{17072907-9B6B-4E16-9F79-81A4E45D74FF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0D7EDB7-237E-7F36-7D7F-06D8BD930208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B9CD40-2E82-FF91-FEBF-CF60DE56B1EE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8FBF6F-ABA3-366A-5A96-BEAF93A89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8" name="Picture 17" descr="A black and white logo&#10;&#10;Description automatically generated">
              <a:extLst>
                <a:ext uri="{FF2B5EF4-FFF2-40B4-BE49-F238E27FC236}">
                  <a16:creationId xmlns:a16="http://schemas.microsoft.com/office/drawing/2014/main" id="{825CFD45-DA42-2260-DCA2-2DB13FE6F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BAEE6E76-FA1B-C8A4-8533-F10D71CFB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310" y="2116477"/>
            <a:ext cx="4565518" cy="2194264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2B94DCE3-0C54-EC5B-946B-1B5DE5D5B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88" y="2020792"/>
            <a:ext cx="4658628" cy="2289949"/>
          </a:xfrm>
          <a:prstGeom prst="rect">
            <a:avLst/>
          </a:prstGeom>
        </p:spPr>
      </p:pic>
      <p:sp>
        <p:nvSpPr>
          <p:cNvPr id="172" name="Arrow: Right 171">
            <a:extLst>
              <a:ext uri="{FF2B5EF4-FFF2-40B4-BE49-F238E27FC236}">
                <a16:creationId xmlns:a16="http://schemas.microsoft.com/office/drawing/2014/main" id="{42D7F039-ECB7-24C1-9C4B-D70034F9D5E9}"/>
              </a:ext>
            </a:extLst>
          </p:cNvPr>
          <p:cNvSpPr/>
          <p:nvPr/>
        </p:nvSpPr>
        <p:spPr>
          <a:xfrm>
            <a:off x="5729469" y="3003755"/>
            <a:ext cx="401251" cy="32975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9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225716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Resistive Read-out Principles of Operation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7</a:t>
            </a:fld>
            <a:endParaRPr dirty="0"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DC37FD-0609-FD13-0573-7919304D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561089"/>
          </a:xfrm>
        </p:spPr>
        <p:txBody>
          <a:bodyPr>
            <a:noAutofit/>
          </a:bodyPr>
          <a:lstStyle/>
          <a:p>
            <a:r>
              <a:rPr lang="en-US" dirty="0"/>
              <a:t>e-h pairs are produced by the impinging particle in the sensor volume</a:t>
            </a:r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pPr marL="11430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600" dirty="0">
                <a:sym typeface="Calibri"/>
              </a:rPr>
              <a:t>  </a:t>
            </a:r>
          </a:p>
          <a:p>
            <a:endParaRPr lang="en-GB" sz="600" dirty="0">
              <a:solidFill>
                <a:srgbClr val="3F3F3F"/>
              </a:solidFill>
              <a:latin typeface="Calibri"/>
              <a:cs typeface="Calibri"/>
              <a:sym typeface="Calibri"/>
            </a:endParaRPr>
          </a:p>
          <a:p>
            <a:endParaRPr lang="en-GB" sz="600" dirty="0">
              <a:solidFill>
                <a:srgbClr val="3F3F3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13AF6-4DBD-5567-B2FE-EA52A73B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531" y="2324580"/>
            <a:ext cx="4101592" cy="1916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6189B-5512-C120-3444-9C14FA8E2951}"/>
              </a:ext>
            </a:extLst>
          </p:cNvPr>
          <p:cNvSpPr txBox="1"/>
          <p:nvPr/>
        </p:nvSpPr>
        <p:spPr>
          <a:xfrm>
            <a:off x="5564123" y="2497872"/>
            <a:ext cx="5777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Electrons are multiplied (LGAD)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Charge is induced in the n+ layer (resistive layer)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Nearby electrodes see a fast signal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Charges in the n+ flow to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AC-coupled electrodes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1FD476-D659-E6EF-C85B-258256C511CD}"/>
              </a:ext>
            </a:extLst>
          </p:cNvPr>
          <p:cNvGrpSpPr/>
          <p:nvPr/>
        </p:nvGrpSpPr>
        <p:grpSpPr>
          <a:xfrm>
            <a:off x="1045656" y="2986087"/>
            <a:ext cx="292606" cy="1036454"/>
            <a:chOff x="1045656" y="2986087"/>
            <a:chExt cx="292606" cy="103645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AEBC90D-31A1-5D7F-A7EB-CE29BA45A842}"/>
                </a:ext>
              </a:extLst>
            </p:cNvPr>
            <p:cNvCxnSpPr>
              <a:cxnSpLocks/>
            </p:cNvCxnSpPr>
            <p:nvPr/>
          </p:nvCxnSpPr>
          <p:spPr>
            <a:xfrm>
              <a:off x="1338262" y="3121818"/>
              <a:ext cx="0" cy="8760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98428F1-C341-9C4C-AC66-ABF6A79BB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8262" y="2986087"/>
              <a:ext cx="0" cy="1011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F3C92B-36E2-000F-CB32-F6B15ACEC0AC}"/>
                </a:ext>
              </a:extLst>
            </p:cNvPr>
            <p:cNvSpPr txBox="1"/>
            <p:nvPr/>
          </p:nvSpPr>
          <p:spPr>
            <a:xfrm rot="16200000">
              <a:off x="674828" y="3405491"/>
              <a:ext cx="987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50 </a:t>
              </a:r>
              <a:r>
                <a:rPr lang="el-GR" sz="1000" dirty="0"/>
                <a:t>μ</a:t>
              </a:r>
              <a:r>
                <a:rPr lang="en-US" sz="1000" dirty="0"/>
                <a:t>m </a:t>
              </a:r>
              <a:endParaRPr lang="en-GB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C118D47-C65C-9012-B490-2FE92ACAA5B7}"/>
                  </a:ext>
                </a:extLst>
              </p:cNvPr>
              <p:cNvSpPr txBox="1"/>
              <p:nvPr/>
            </p:nvSpPr>
            <p:spPr>
              <a:xfrm>
                <a:off x="3430840" y="5229782"/>
                <a:ext cx="441649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000" dirty="0">
                            <a:solidFill>
                              <a:srgbClr val="3F3F3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m:t>σ</m:t>
                        </m:r>
                      </m:e>
                      <m:sub>
                        <m:r>
                          <a:rPr lang="en-US" sz="200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≪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pitch</m:t>
                    </m:r>
                  </m:oMath>
                </a14:m>
                <a:endParaRPr lang="en-US" sz="2000" b="0" dirty="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en-GB" sz="2000" dirty="0">
                    <a:solidFill>
                      <a:srgbClr val="3F3F3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Time resolution typical of thin LGADs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C118D47-C65C-9012-B490-2FE92ACAA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840" y="5229782"/>
                <a:ext cx="4416490" cy="707886"/>
              </a:xfrm>
              <a:prstGeom prst="rect">
                <a:avLst/>
              </a:prstGeom>
              <a:blipFill>
                <a:blip r:embed="rId4"/>
                <a:stretch>
                  <a:fillRect l="-1243" t="-3448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4">
            <a:extLst>
              <a:ext uri="{FF2B5EF4-FFF2-40B4-BE49-F238E27FC236}">
                <a16:creationId xmlns:a16="http://schemas.microsoft.com/office/drawing/2014/main" id="{9A9AEE36-CA6C-CB60-B91A-ADFB29AC68D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5236AB-AFBC-BE5B-1D05-63BA057FFA2A}"/>
              </a:ext>
            </a:extLst>
          </p:cNvPr>
          <p:cNvGrpSpPr/>
          <p:nvPr/>
        </p:nvGrpSpPr>
        <p:grpSpPr>
          <a:xfrm>
            <a:off x="9490412" y="3527884"/>
            <a:ext cx="2101388" cy="400110"/>
            <a:chOff x="9490412" y="3643634"/>
            <a:chExt cx="2101388" cy="400110"/>
          </a:xfrm>
        </p:grpSpPr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AD4F5A41-ACCE-DE9B-A026-5952B656AFFC}"/>
                </a:ext>
              </a:extLst>
            </p:cNvPr>
            <p:cNvSpPr/>
            <p:nvPr/>
          </p:nvSpPr>
          <p:spPr>
            <a:xfrm rot="10800000" flipH="1">
              <a:off x="9490412" y="3643634"/>
              <a:ext cx="228600" cy="228600"/>
            </a:xfrm>
            <a:prstGeom prst="ben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40C7E7-18B3-1CDA-3DFE-5F26CA464D60}"/>
                </a:ext>
              </a:extLst>
            </p:cNvPr>
            <p:cNvSpPr txBox="1"/>
            <p:nvPr/>
          </p:nvSpPr>
          <p:spPr>
            <a:xfrm>
              <a:off x="9719012" y="3643634"/>
              <a:ext cx="187278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latin typeface="Calibri"/>
                  <a:cs typeface="Calibri"/>
                  <a:sym typeface="Calibri"/>
                </a:rPr>
                <a:t>Signal sharing</a:t>
              </a:r>
              <a:endParaRPr lang="en-GB" sz="2000" b="1" dirty="0">
                <a:solidFill>
                  <a:srgbClr val="FFC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4D7543-15A6-AA14-E50F-A6A8ABC3B5E6}"/>
              </a:ext>
            </a:extLst>
          </p:cNvPr>
          <p:cNvSpPr txBox="1"/>
          <p:nvPr/>
        </p:nvSpPr>
        <p:spPr>
          <a:xfrm>
            <a:off x="3611180" y="2160557"/>
            <a:ext cx="4491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AC-coupled signals</a:t>
            </a:r>
            <a:endParaRPr lang="en-GB" sz="800" dirty="0"/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C946BA2F-3639-EFD2-C65D-452324D9C958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99DFA400-0EF5-4275-A38B-1AF0EEA6865D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12CEB0-9EAF-B43B-47CA-D0982A93A7BE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187117-A847-4643-6BDC-42376D228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8" name="Picture 17" descr="A black and white logo&#10;&#10;Description automatically generated">
              <a:extLst>
                <a:ext uri="{FF2B5EF4-FFF2-40B4-BE49-F238E27FC236}">
                  <a16:creationId xmlns:a16="http://schemas.microsoft.com/office/drawing/2014/main" id="{65FD57C2-78C3-D7B3-45E8-89243E00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72CF08-6F73-AE44-1DE4-F68B44B97A32}"/>
                  </a:ext>
                </a:extLst>
              </p:cNvPr>
              <p:cNvSpPr txBox="1"/>
              <p:nvPr/>
            </p:nvSpPr>
            <p:spPr>
              <a:xfrm>
                <a:off x="1291878" y="4395719"/>
                <a:ext cx="6096000" cy="787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dirty="0">
                    <a:solidFill>
                      <a:srgbClr val="3F3F3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 normal pixel detectors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>
                            <a:solidFill>
                              <a:srgbClr val="3F3F3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m:t>σ</m:t>
                        </m:r>
                      </m:e>
                      <m:sub>
                        <m:r>
                          <a:rPr lang="en-US" sz="180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sub>
                    </m:sSub>
                    <m:r>
                      <a:rPr lang="en-US" sz="180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n-US" sz="180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𝑘</m:t>
                    </m:r>
                    <m:f>
                      <m:fPr>
                        <m:ctrlPr>
                          <a:rPr lang="en-GB" sz="1800" i="1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n-US" sz="180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 </m:t>
                        </m:r>
                        <m:r>
                          <a:rPr lang="en-US" sz="180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𝑝𝑖𝑡𝑐h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800" i="1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1800" dirty="0">
                    <a:solidFill>
                      <a:srgbClr val="3F3F3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k</m:t>
                    </m:r>
                    <m:r>
                      <a:rPr lang="en-GB" sz="180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~</m:t>
                    </m:r>
                    <m:r>
                      <a:rPr lang="en-US" sz="1800">
                        <a:solidFill>
                          <a:srgbClr val="3F3F3F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0.5−1</m:t>
                    </m:r>
                  </m:oMath>
                </a14:m>
                <a:r>
                  <a:rPr lang="en-GB" sz="1800" dirty="0">
                    <a:solidFill>
                      <a:srgbClr val="3F3F3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r>
                  <a:rPr lang="en-GB" sz="1800" dirty="0">
                    <a:solidFill>
                      <a:srgbClr val="3F3F3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Resistive read-out sensors have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72CF08-6F73-AE44-1DE4-F68B44B97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878" y="4395719"/>
                <a:ext cx="6096000" cy="787716"/>
              </a:xfrm>
              <a:prstGeom prst="rect">
                <a:avLst/>
              </a:prstGeom>
              <a:blipFill>
                <a:blip r:embed="rId7"/>
                <a:stretch>
                  <a:fillRect l="-900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0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Resistive Read-out</a:t>
            </a:r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0DC37FD-0609-FD13-0573-7919304D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539915" cy="383992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7D360-9692-138B-5A57-80CE36E663FA}"/>
              </a:ext>
            </a:extLst>
          </p:cNvPr>
          <p:cNvSpPr/>
          <p:nvPr/>
        </p:nvSpPr>
        <p:spPr>
          <a:xfrm>
            <a:off x="2482121" y="2364501"/>
            <a:ext cx="2487985" cy="67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Charge sharing over silicon surface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BB125-11EF-BE19-E241-4CB7960B516A}"/>
              </a:ext>
            </a:extLst>
          </p:cNvPr>
          <p:cNvSpPr/>
          <p:nvPr/>
        </p:nvSpPr>
        <p:spPr>
          <a:xfrm>
            <a:off x="2482121" y="3297630"/>
            <a:ext cx="2487985" cy="67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Internal gain (LGAD)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84F1FA-F441-FB75-5FD1-18376965E055}"/>
              </a:ext>
            </a:extLst>
          </p:cNvPr>
          <p:cNvSpPr/>
          <p:nvPr/>
        </p:nvSpPr>
        <p:spPr>
          <a:xfrm>
            <a:off x="6558166" y="2364500"/>
            <a:ext cx="2877664" cy="67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Excellent position resolution with large pads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3CB24-F037-7DE6-AF65-250E5421003A}"/>
              </a:ext>
            </a:extLst>
          </p:cNvPr>
          <p:cNvSpPr/>
          <p:nvPr/>
        </p:nvSpPr>
        <p:spPr>
          <a:xfrm>
            <a:off x="6558166" y="3297630"/>
            <a:ext cx="2877664" cy="67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Excellent Timing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76E7CA-5070-7FFD-3469-297C08F7D999}"/>
              </a:ext>
            </a:extLst>
          </p:cNvPr>
          <p:cNvSpPr txBox="1"/>
          <p:nvPr/>
        </p:nvSpPr>
        <p:spPr>
          <a:xfrm>
            <a:off x="5998151" y="4720488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Low power consumption</a:t>
            </a:r>
          </a:p>
          <a:p>
            <a:pPr marL="4572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Low material budget</a:t>
            </a: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011CD6F5-F886-C666-E77B-D0DB9C208555}"/>
              </a:ext>
            </a:extLst>
          </p:cNvPr>
          <p:cNvSpPr/>
          <p:nvPr/>
        </p:nvSpPr>
        <p:spPr>
          <a:xfrm>
            <a:off x="3613175" y="3092259"/>
            <a:ext cx="153478" cy="151205"/>
          </a:xfrm>
          <a:prstGeom prst="plus">
            <a:avLst>
              <a:gd name="adj" fmla="val 343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B10754A-207F-24EA-162C-DB56D6F3B998}"/>
              </a:ext>
            </a:extLst>
          </p:cNvPr>
          <p:cNvCxnSpPr/>
          <p:nvPr/>
        </p:nvCxnSpPr>
        <p:spPr>
          <a:xfrm>
            <a:off x="5256245" y="2703512"/>
            <a:ext cx="10885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76EEF1B-04B7-B015-D798-1D4D3E7E20B9}"/>
              </a:ext>
            </a:extLst>
          </p:cNvPr>
          <p:cNvCxnSpPr/>
          <p:nvPr/>
        </p:nvCxnSpPr>
        <p:spPr>
          <a:xfrm>
            <a:off x="5293567" y="3645969"/>
            <a:ext cx="10885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05F4421-D592-86A9-0B4B-64B040A3E8EB}"/>
              </a:ext>
            </a:extLst>
          </p:cNvPr>
          <p:cNvCxnSpPr>
            <a:cxnSpLocks/>
          </p:cNvCxnSpPr>
          <p:nvPr/>
        </p:nvCxnSpPr>
        <p:spPr>
          <a:xfrm flipV="1">
            <a:off x="5293567" y="2779712"/>
            <a:ext cx="1051249" cy="866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C3F7B4-7F94-3CD8-2BDC-1A37E4906D1A}"/>
              </a:ext>
            </a:extLst>
          </p:cNvPr>
          <p:cNvSpPr txBox="1"/>
          <p:nvPr/>
        </p:nvSpPr>
        <p:spPr>
          <a:xfrm>
            <a:off x="3019613" y="5639363"/>
            <a:ext cx="2978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GB" sz="2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100 % </a:t>
            </a:r>
            <a:r>
              <a:rPr lang="en-GB" sz="2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intrinsic fill factor!</a:t>
            </a: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CF9841C-5630-A3C6-65C6-5ACE7F16B234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4E4E76-EDF9-D728-35B9-19C01BA53B4A}"/>
              </a:ext>
            </a:extLst>
          </p:cNvPr>
          <p:cNvSpPr/>
          <p:nvPr/>
        </p:nvSpPr>
        <p:spPr>
          <a:xfrm>
            <a:off x="4520120" y="4922769"/>
            <a:ext cx="734537" cy="400107"/>
          </a:xfrm>
          <a:prstGeom prst="rightArrow">
            <a:avLst/>
          </a:prstGeom>
          <a:noFill/>
          <a:ln w="28575">
            <a:solidFill>
              <a:srgbClr val="75F0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8">
            <a:extLst>
              <a:ext uri="{FF2B5EF4-FFF2-40B4-BE49-F238E27FC236}">
                <a16:creationId xmlns:a16="http://schemas.microsoft.com/office/drawing/2014/main" id="{17072907-9B6B-4E16-9F79-81A4E45D74FF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0D7EDB7-237E-7F36-7D7F-06D8BD930208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B9CD40-2E82-FF91-FEBF-CF60DE56B1EE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8FBF6F-ABA3-366A-5A96-BEAF93A89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8" name="Picture 17" descr="A black and white logo&#10;&#10;Description automatically generated">
              <a:extLst>
                <a:ext uri="{FF2B5EF4-FFF2-40B4-BE49-F238E27FC236}">
                  <a16:creationId xmlns:a16="http://schemas.microsoft.com/office/drawing/2014/main" id="{825CFD45-DA42-2260-DCA2-2DB13FE6F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76DC41-A578-4AEB-CA26-EBA660AE25BF}"/>
              </a:ext>
            </a:extLst>
          </p:cNvPr>
          <p:cNvSpPr txBox="1"/>
          <p:nvPr/>
        </p:nvSpPr>
        <p:spPr>
          <a:xfrm>
            <a:off x="1097280" y="4248771"/>
            <a:ext cx="2978537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Low channel density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Thin sensors </a:t>
            </a:r>
          </a:p>
        </p:txBody>
      </p:sp>
    </p:spTree>
    <p:extLst>
      <p:ext uri="{BB962C8B-B14F-4D97-AF65-F5344CB8AC3E}">
        <p14:creationId xmlns:p14="http://schemas.microsoft.com/office/powerpoint/2010/main" val="16003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6" grpId="0"/>
      <p:bldP spid="38" grpId="0" animBg="1"/>
      <p:bldP spid="2" grpId="0"/>
      <p:bldP spid="1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0ca308451_1_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/>
                </a:solidFill>
              </a:rPr>
              <a:t>Standard Silicon Detector vs RSD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AA5DD-0645-0854-FDE8-F4932495B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35" name="Google Shape;135;ge0ca308451_1_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>
                <a:solidFill>
                  <a:srgbClr val="FFFFFF"/>
                </a:solidFill>
              </a:rPr>
              <a:t>9</a:t>
            </a:fld>
            <a:endParaRPr dirty="0">
              <a:solidFill>
                <a:srgbClr val="FFFFFF"/>
              </a:solidFill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FBBAE5C-5D45-4B31-952E-CBE216AC4D71}"/>
              </a:ext>
            </a:extLst>
          </p:cNvPr>
          <p:cNvCxnSpPr/>
          <p:nvPr/>
        </p:nvCxnSpPr>
        <p:spPr>
          <a:xfrm flipV="1">
            <a:off x="554804" y="2116477"/>
            <a:ext cx="0" cy="3762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FE16F-91C4-8FF7-9932-F1AAD012A81B}"/>
              </a:ext>
            </a:extLst>
          </p:cNvPr>
          <p:cNvGrpSpPr/>
          <p:nvPr/>
        </p:nvGrpSpPr>
        <p:grpSpPr>
          <a:xfrm>
            <a:off x="813955" y="2173760"/>
            <a:ext cx="10341725" cy="3304267"/>
            <a:chOff x="934657" y="1847190"/>
            <a:chExt cx="10341725" cy="33042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7ED192-65E2-448A-9D5C-210AA10DC3D0}"/>
                </a:ext>
              </a:extLst>
            </p:cNvPr>
            <p:cNvSpPr txBox="1"/>
            <p:nvPr/>
          </p:nvSpPr>
          <p:spPr>
            <a:xfrm>
              <a:off x="1843447" y="4654526"/>
              <a:ext cx="3167855" cy="496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Standard Silicon Detector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676F1C-0437-DD52-DBB3-3F38D2D38ACE}"/>
                </a:ext>
              </a:extLst>
            </p:cNvPr>
            <p:cNvSpPr txBox="1"/>
            <p:nvPr/>
          </p:nvSpPr>
          <p:spPr>
            <a:xfrm>
              <a:off x="6717781" y="4632589"/>
              <a:ext cx="3437479" cy="496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Resistive </a:t>
              </a:r>
              <a:r>
                <a:rPr lang="en-US" sz="2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Read-out</a:t>
              </a:r>
              <a:r>
                <a:rPr lang="en-IT" sz="2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Detector</a:t>
              </a:r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695EFC18-FE48-F0CE-E140-4954D77AC2B4}"/>
                </a:ext>
              </a:extLst>
            </p:cNvPr>
            <p:cNvSpPr/>
            <p:nvPr/>
          </p:nvSpPr>
          <p:spPr>
            <a:xfrm>
              <a:off x="6549722" y="2626137"/>
              <a:ext cx="4537370" cy="1741991"/>
            </a:xfrm>
            <a:prstGeom prst="cube">
              <a:avLst>
                <a:gd name="adj" fmla="val 77577"/>
              </a:avLst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642A5FBE-304B-EA87-2449-590ECB437A9C}"/>
                </a:ext>
              </a:extLst>
            </p:cNvPr>
            <p:cNvSpPr/>
            <p:nvPr/>
          </p:nvSpPr>
          <p:spPr>
            <a:xfrm>
              <a:off x="6586109" y="2368261"/>
              <a:ext cx="4448423" cy="1464439"/>
            </a:xfrm>
            <a:prstGeom prst="cube">
              <a:avLst>
                <a:gd name="adj" fmla="val 88052"/>
              </a:avLst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E3B2F4-19C2-0F36-97A4-9C7241847E0C}"/>
                </a:ext>
              </a:extLst>
            </p:cNvPr>
            <p:cNvGrpSpPr/>
            <p:nvPr/>
          </p:nvGrpSpPr>
          <p:grpSpPr>
            <a:xfrm flipV="1">
              <a:off x="6586507" y="3662323"/>
              <a:ext cx="3146675" cy="174040"/>
              <a:chOff x="3017806" y="2631464"/>
              <a:chExt cx="4804941" cy="1319204"/>
            </a:xfrm>
          </p:grpSpPr>
          <p:sp>
            <p:nvSpPr>
              <p:cNvPr id="1220" name="Rectangle 1219">
                <a:extLst>
                  <a:ext uri="{FF2B5EF4-FFF2-40B4-BE49-F238E27FC236}">
                    <a16:creationId xmlns:a16="http://schemas.microsoft.com/office/drawing/2014/main" id="{7919BF27-9B2B-92E5-56C8-97782475A0B5}"/>
                  </a:ext>
                </a:extLst>
              </p:cNvPr>
              <p:cNvSpPr/>
              <p:nvPr/>
            </p:nvSpPr>
            <p:spPr>
              <a:xfrm>
                <a:off x="3017806" y="2631464"/>
                <a:ext cx="4804941" cy="1319204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</a:ln>
              <a:effectLst>
                <a:innerShdw>
                  <a:srgbClr val="FFFFFF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  <p:sp>
            <p:nvSpPr>
              <p:cNvPr id="1221" name="Rectangle 1220">
                <a:extLst>
                  <a:ext uri="{FF2B5EF4-FFF2-40B4-BE49-F238E27FC236}">
                    <a16:creationId xmlns:a16="http://schemas.microsoft.com/office/drawing/2014/main" id="{AF142F0C-F0CA-0E53-EDB8-21A1EAF503F6}"/>
                  </a:ext>
                </a:extLst>
              </p:cNvPr>
              <p:cNvSpPr/>
              <p:nvPr/>
            </p:nvSpPr>
            <p:spPr>
              <a:xfrm>
                <a:off x="3533927" y="2644903"/>
                <a:ext cx="568864" cy="55875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  <p:sp>
            <p:nvSpPr>
              <p:cNvPr id="1222" name="Rectangle 1221">
                <a:extLst>
                  <a:ext uri="{FF2B5EF4-FFF2-40B4-BE49-F238E27FC236}">
                    <a16:creationId xmlns:a16="http://schemas.microsoft.com/office/drawing/2014/main" id="{B3BCA138-3F2F-EEC7-54B7-AC588D656E4B}"/>
                  </a:ext>
                </a:extLst>
              </p:cNvPr>
              <p:cNvSpPr/>
              <p:nvPr/>
            </p:nvSpPr>
            <p:spPr>
              <a:xfrm>
                <a:off x="6570071" y="2633052"/>
                <a:ext cx="568864" cy="55875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B9E462-370E-6CBC-F762-2D3547581485}"/>
                </a:ext>
              </a:extLst>
            </p:cNvPr>
            <p:cNvSpPr/>
            <p:nvPr/>
          </p:nvSpPr>
          <p:spPr>
            <a:xfrm>
              <a:off x="6547565" y="3962436"/>
              <a:ext cx="3161802" cy="420156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CEC12B-3108-292B-0C20-0C9C2C58D6E7}"/>
                </a:ext>
              </a:extLst>
            </p:cNvPr>
            <p:cNvSpPr/>
            <p:nvPr/>
          </p:nvSpPr>
          <p:spPr>
            <a:xfrm>
              <a:off x="6920460" y="3928545"/>
              <a:ext cx="362322" cy="235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65CB7C-42D5-B37D-5AF3-6BB09EB2E4D6}"/>
                </a:ext>
              </a:extLst>
            </p:cNvPr>
            <p:cNvSpPr/>
            <p:nvPr/>
          </p:nvSpPr>
          <p:spPr>
            <a:xfrm>
              <a:off x="8854252" y="3923979"/>
              <a:ext cx="362322" cy="235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22" name="Freeform 345">
              <a:extLst>
                <a:ext uri="{FF2B5EF4-FFF2-40B4-BE49-F238E27FC236}">
                  <a16:creationId xmlns:a16="http://schemas.microsoft.com/office/drawing/2014/main" id="{EDF1BCC2-BA9E-31C9-398B-784273EE3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6047" y="3989899"/>
              <a:ext cx="187078" cy="471572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900" b="1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1CA124-F89A-F8E9-6709-F8E19144A8D2}"/>
                </a:ext>
              </a:extLst>
            </p:cNvPr>
            <p:cNvGrpSpPr/>
            <p:nvPr/>
          </p:nvGrpSpPr>
          <p:grpSpPr>
            <a:xfrm>
              <a:off x="6592510" y="3975638"/>
              <a:ext cx="2926006" cy="40341"/>
              <a:chOff x="1735494" y="2140433"/>
              <a:chExt cx="5372457" cy="190234"/>
            </a:xfrm>
          </p:grpSpPr>
          <p:sp>
            <p:nvSpPr>
              <p:cNvPr id="1214" name="Freeform 366">
                <a:extLst>
                  <a:ext uri="{FF2B5EF4-FFF2-40B4-BE49-F238E27FC236}">
                    <a16:creationId xmlns:a16="http://schemas.microsoft.com/office/drawing/2014/main" id="{ACB2AABC-2757-C950-B36B-A3053A64B1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215" name="Freeform 366">
                <a:extLst>
                  <a:ext uri="{FF2B5EF4-FFF2-40B4-BE49-F238E27FC236}">
                    <a16:creationId xmlns:a16="http://schemas.microsoft.com/office/drawing/2014/main" id="{0662D4B5-60B7-C938-5028-CCBF1609F1B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216" name="Freeform 366">
                <a:extLst>
                  <a:ext uri="{FF2B5EF4-FFF2-40B4-BE49-F238E27FC236}">
                    <a16:creationId xmlns:a16="http://schemas.microsoft.com/office/drawing/2014/main" id="{51845484-AB1B-AC89-B83D-67C3B4921E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217" name="Freeform 366">
                <a:extLst>
                  <a:ext uri="{FF2B5EF4-FFF2-40B4-BE49-F238E27FC236}">
                    <a16:creationId xmlns:a16="http://schemas.microsoft.com/office/drawing/2014/main" id="{6C27E7E6-D718-D457-5D2C-8216B0DE11F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218" name="Freeform 366">
                <a:extLst>
                  <a:ext uri="{FF2B5EF4-FFF2-40B4-BE49-F238E27FC236}">
                    <a16:creationId xmlns:a16="http://schemas.microsoft.com/office/drawing/2014/main" id="{16B8E378-7812-1B03-803F-69162F4F99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219" name="Freeform 366">
                <a:extLst>
                  <a:ext uri="{FF2B5EF4-FFF2-40B4-BE49-F238E27FC236}">
                    <a16:creationId xmlns:a16="http://schemas.microsoft.com/office/drawing/2014/main" id="{35B121DE-174A-34CE-9001-DA62862D719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D24E13-8F50-F1E0-BC9B-9616AC8A40C5}"/>
                </a:ext>
              </a:extLst>
            </p:cNvPr>
            <p:cNvSpPr/>
            <p:nvPr/>
          </p:nvSpPr>
          <p:spPr>
            <a:xfrm>
              <a:off x="6547566" y="4331349"/>
              <a:ext cx="3176472" cy="45719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E3901F51-DC09-9629-F100-87B5B5DEE0AA}"/>
                </a:ext>
              </a:extLst>
            </p:cNvPr>
            <p:cNvSpPr/>
            <p:nvPr/>
          </p:nvSpPr>
          <p:spPr>
            <a:xfrm rot="5237057">
              <a:off x="7006193" y="3855081"/>
              <a:ext cx="170859" cy="141814"/>
            </a:xfrm>
            <a:prstGeom prst="chord">
              <a:avLst>
                <a:gd name="adj1" fmla="val 5610245"/>
                <a:gd name="adj2" fmla="val 1620000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04553CFD-354A-69B8-FD4E-29BC7970D658}"/>
                </a:ext>
              </a:extLst>
            </p:cNvPr>
            <p:cNvSpPr/>
            <p:nvPr/>
          </p:nvSpPr>
          <p:spPr>
            <a:xfrm rot="5237057">
              <a:off x="8940948" y="3850158"/>
              <a:ext cx="170859" cy="141814"/>
            </a:xfrm>
            <a:prstGeom prst="chord">
              <a:avLst>
                <a:gd name="adj1" fmla="val 5610245"/>
                <a:gd name="adj2" fmla="val 1620000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020360-15A1-9F96-0630-2D2AB9908F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4830" y="4136911"/>
              <a:ext cx="525453" cy="1505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89AC45-7690-B268-F981-6064A247E354}"/>
                </a:ext>
              </a:extLst>
            </p:cNvPr>
            <p:cNvSpPr txBox="1"/>
            <p:nvPr/>
          </p:nvSpPr>
          <p:spPr>
            <a:xfrm>
              <a:off x="10150492" y="3847579"/>
              <a:ext cx="1109599" cy="252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900" b="1" dirty="0"/>
                <a:t>Resistive implant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2F8522B-F192-AFF8-4E27-09BD72249464}"/>
                </a:ext>
              </a:extLst>
            </p:cNvPr>
            <p:cNvCxnSpPr>
              <a:cxnSpLocks/>
              <a:stCxn id="28" idx="1"/>
              <a:endCxn id="42" idx="3"/>
            </p:cNvCxnSpPr>
            <p:nvPr/>
          </p:nvCxnSpPr>
          <p:spPr>
            <a:xfrm flipH="1">
              <a:off x="9724036" y="3973832"/>
              <a:ext cx="426456" cy="27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863">
              <a:extLst>
                <a:ext uri="{FF2B5EF4-FFF2-40B4-BE49-F238E27FC236}">
                  <a16:creationId xmlns:a16="http://schemas.microsoft.com/office/drawing/2014/main" id="{08FF24D0-F986-DA76-F3B8-B262EDD47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717" y="3521540"/>
              <a:ext cx="255140" cy="241792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9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53DFE4-AFD3-37BB-9471-48ECEB605374}"/>
                </a:ext>
              </a:extLst>
            </p:cNvPr>
            <p:cNvSpPr txBox="1"/>
            <p:nvPr/>
          </p:nvSpPr>
          <p:spPr>
            <a:xfrm>
              <a:off x="10601897" y="3219977"/>
              <a:ext cx="674485" cy="4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~ 50 </a:t>
              </a:r>
              <a:r>
                <a:rPr lang="en-US" sz="1050" b="1" dirty="0">
                  <a:latin typeface="Symbol" pitchFamily="2" charset="2"/>
                </a:rPr>
                <a:t>m</a:t>
              </a:r>
              <a:r>
                <a:rPr lang="en-US" sz="1050" b="1" dirty="0"/>
                <a:t>m 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C4CB6A5-7024-0995-BE3E-AC942B3B1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252" y="3091556"/>
              <a:ext cx="0" cy="4423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EAC91B1-D84F-B8B0-2B57-F677B3373F25}"/>
                </a:ext>
              </a:extLst>
            </p:cNvPr>
            <p:cNvCxnSpPr>
              <a:cxnSpLocks/>
            </p:cNvCxnSpPr>
            <p:nvPr/>
          </p:nvCxnSpPr>
          <p:spPr>
            <a:xfrm>
              <a:off x="7782187" y="3640429"/>
              <a:ext cx="221223" cy="992965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EA2612-B814-2108-5CD4-D54F1D3C4025}"/>
                </a:ext>
              </a:extLst>
            </p:cNvPr>
            <p:cNvSpPr txBox="1"/>
            <p:nvPr/>
          </p:nvSpPr>
          <p:spPr>
            <a:xfrm>
              <a:off x="7605882" y="3884975"/>
              <a:ext cx="4265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 --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+++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74B49C0-5CBD-65C0-763F-A006E2731D8D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V="1">
              <a:off x="8165587" y="2355961"/>
              <a:ext cx="1057637" cy="130176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3E279E-557E-3C71-5FC4-C56EB9C73A99}"/>
                </a:ext>
              </a:extLst>
            </p:cNvPr>
            <p:cNvCxnSpPr>
              <a:cxnSpLocks/>
            </p:cNvCxnSpPr>
            <p:nvPr/>
          </p:nvCxnSpPr>
          <p:spPr>
            <a:xfrm>
              <a:off x="7148655" y="3133917"/>
              <a:ext cx="3073054" cy="1426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29557C6-097C-5C7A-946D-88E22A71B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1709" y="3166736"/>
              <a:ext cx="0" cy="14458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4B3B4E2-E766-841A-C92F-E4EA07192240}"/>
                </a:ext>
              </a:extLst>
            </p:cNvPr>
            <p:cNvSpPr/>
            <p:nvPr/>
          </p:nvSpPr>
          <p:spPr>
            <a:xfrm flipV="1">
              <a:off x="8910288" y="3442281"/>
              <a:ext cx="223650" cy="128882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2E2167C-E6DF-C4BA-2FC3-8779903A61A8}"/>
                </a:ext>
              </a:extLst>
            </p:cNvPr>
            <p:cNvSpPr/>
            <p:nvPr/>
          </p:nvSpPr>
          <p:spPr>
            <a:xfrm>
              <a:off x="6563644" y="4068211"/>
              <a:ext cx="3169537" cy="4571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E85CF70D-F83B-E92E-F3AB-4DCAFE918811}"/>
                </a:ext>
              </a:extLst>
            </p:cNvPr>
            <p:cNvSpPr/>
            <p:nvPr/>
          </p:nvSpPr>
          <p:spPr>
            <a:xfrm flipV="1">
              <a:off x="7013738" y="3292845"/>
              <a:ext cx="449029" cy="26217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533710-AFD6-80CD-A1AE-E14DD9B46EC2}"/>
                </a:ext>
              </a:extLst>
            </p:cNvPr>
            <p:cNvGrpSpPr/>
            <p:nvPr/>
          </p:nvGrpSpPr>
          <p:grpSpPr>
            <a:xfrm>
              <a:off x="6654502" y="3976582"/>
              <a:ext cx="2947371" cy="43478"/>
              <a:chOff x="4242745" y="3383672"/>
              <a:chExt cx="4627513" cy="75672"/>
            </a:xfrm>
          </p:grpSpPr>
          <p:grpSp>
            <p:nvGrpSpPr>
              <p:cNvPr id="1176" name="Group 1175">
                <a:extLst>
                  <a:ext uri="{FF2B5EF4-FFF2-40B4-BE49-F238E27FC236}">
                    <a16:creationId xmlns:a16="http://schemas.microsoft.com/office/drawing/2014/main" id="{324856AA-71F1-6D1A-DFC4-4111D1219EE8}"/>
                  </a:ext>
                </a:extLst>
              </p:cNvPr>
              <p:cNvGrpSpPr/>
              <p:nvPr/>
            </p:nvGrpSpPr>
            <p:grpSpPr>
              <a:xfrm>
                <a:off x="6574448" y="3391604"/>
                <a:ext cx="2295810" cy="67740"/>
                <a:chOff x="1735494" y="2138844"/>
                <a:chExt cx="5372458" cy="191824"/>
              </a:xfrm>
            </p:grpSpPr>
            <p:grpSp>
              <p:nvGrpSpPr>
                <p:cNvPr id="1196" name="Group 367">
                  <a:extLst>
                    <a:ext uri="{FF2B5EF4-FFF2-40B4-BE49-F238E27FC236}">
                      <a16:creationId xmlns:a16="http://schemas.microsoft.com/office/drawing/2014/main" id="{26FA7A72-D233-9153-844A-C78FDF080D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12" name="Freeform 244">
                    <a:extLst>
                      <a:ext uri="{FF2B5EF4-FFF2-40B4-BE49-F238E27FC236}">
                        <a16:creationId xmlns:a16="http://schemas.microsoft.com/office/drawing/2014/main" id="{6BC43CBD-BD49-D78F-C21A-F956F29F2F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13" name="Freeform 366">
                    <a:extLst>
                      <a:ext uri="{FF2B5EF4-FFF2-40B4-BE49-F238E27FC236}">
                        <a16:creationId xmlns:a16="http://schemas.microsoft.com/office/drawing/2014/main" id="{0C010B8C-0A15-5805-18A2-0FC1307B74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97" name="Group 367">
                  <a:extLst>
                    <a:ext uri="{FF2B5EF4-FFF2-40B4-BE49-F238E27FC236}">
                      <a16:creationId xmlns:a16="http://schemas.microsoft.com/office/drawing/2014/main" id="{1CCDB3C0-E5CC-09A7-F0F1-63BB927435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10" name="Freeform 244">
                    <a:extLst>
                      <a:ext uri="{FF2B5EF4-FFF2-40B4-BE49-F238E27FC236}">
                        <a16:creationId xmlns:a16="http://schemas.microsoft.com/office/drawing/2014/main" id="{FC6F9E46-0743-33CE-F3F9-CF8A42C3F5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11" name="Freeform 366">
                    <a:extLst>
                      <a:ext uri="{FF2B5EF4-FFF2-40B4-BE49-F238E27FC236}">
                        <a16:creationId xmlns:a16="http://schemas.microsoft.com/office/drawing/2014/main" id="{D1D9D6EF-C940-683C-C5F9-7F3EFF2CA6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98" name="Group 367">
                  <a:extLst>
                    <a:ext uri="{FF2B5EF4-FFF2-40B4-BE49-F238E27FC236}">
                      <a16:creationId xmlns:a16="http://schemas.microsoft.com/office/drawing/2014/main" id="{3D19B4DB-11E9-8783-0C8F-282F6161D6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8" name="Freeform 244">
                    <a:extLst>
                      <a:ext uri="{FF2B5EF4-FFF2-40B4-BE49-F238E27FC236}">
                        <a16:creationId xmlns:a16="http://schemas.microsoft.com/office/drawing/2014/main" id="{70C92102-7C3E-CDD4-6286-0D484BFAEA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09" name="Freeform 366">
                    <a:extLst>
                      <a:ext uri="{FF2B5EF4-FFF2-40B4-BE49-F238E27FC236}">
                        <a16:creationId xmlns:a16="http://schemas.microsoft.com/office/drawing/2014/main" id="{974F7F4B-E20D-AFB4-9675-5CC14B7CE2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99" name="Group 367">
                  <a:extLst>
                    <a:ext uri="{FF2B5EF4-FFF2-40B4-BE49-F238E27FC236}">
                      <a16:creationId xmlns:a16="http://schemas.microsoft.com/office/drawing/2014/main" id="{D1E67129-0026-E154-CF76-38E0358FEF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6" name="Freeform 244">
                    <a:extLst>
                      <a:ext uri="{FF2B5EF4-FFF2-40B4-BE49-F238E27FC236}">
                        <a16:creationId xmlns:a16="http://schemas.microsoft.com/office/drawing/2014/main" id="{EA0195C3-1D50-AFB9-C8D1-E3F0081A0C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07" name="Freeform 366">
                    <a:extLst>
                      <a:ext uri="{FF2B5EF4-FFF2-40B4-BE49-F238E27FC236}">
                        <a16:creationId xmlns:a16="http://schemas.microsoft.com/office/drawing/2014/main" id="{8EFF47C3-B324-099B-0903-27959720C5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200" name="Group 367">
                  <a:extLst>
                    <a:ext uri="{FF2B5EF4-FFF2-40B4-BE49-F238E27FC236}">
                      <a16:creationId xmlns:a16="http://schemas.microsoft.com/office/drawing/2014/main" id="{88B72F19-FC7D-FBEB-6986-66DBC453EF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4" name="Freeform 244">
                    <a:extLst>
                      <a:ext uri="{FF2B5EF4-FFF2-40B4-BE49-F238E27FC236}">
                        <a16:creationId xmlns:a16="http://schemas.microsoft.com/office/drawing/2014/main" id="{C58AE5CA-829A-F8BD-75E6-E2EDBA2AB7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05" name="Freeform 366">
                    <a:extLst>
                      <a:ext uri="{FF2B5EF4-FFF2-40B4-BE49-F238E27FC236}">
                        <a16:creationId xmlns:a16="http://schemas.microsoft.com/office/drawing/2014/main" id="{E9226CA5-7568-2981-09B3-6B72221F0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201" name="Group 367">
                  <a:extLst>
                    <a:ext uri="{FF2B5EF4-FFF2-40B4-BE49-F238E27FC236}">
                      <a16:creationId xmlns:a16="http://schemas.microsoft.com/office/drawing/2014/main" id="{295B2135-57BF-6966-FC04-B86351F69C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58677" y="1781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2" name="Freeform 244">
                    <a:extLst>
                      <a:ext uri="{FF2B5EF4-FFF2-40B4-BE49-F238E27FC236}">
                        <a16:creationId xmlns:a16="http://schemas.microsoft.com/office/drawing/2014/main" id="{359438DD-F13E-DD4E-0A8A-A6BF67050B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203" name="Freeform 366">
                    <a:extLst>
                      <a:ext uri="{FF2B5EF4-FFF2-40B4-BE49-F238E27FC236}">
                        <a16:creationId xmlns:a16="http://schemas.microsoft.com/office/drawing/2014/main" id="{13517863-2F7D-E7EB-E0E6-FFB3916304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</p:grpSp>
          <p:grpSp>
            <p:nvGrpSpPr>
              <p:cNvPr id="1177" name="Group 1176">
                <a:extLst>
                  <a:ext uri="{FF2B5EF4-FFF2-40B4-BE49-F238E27FC236}">
                    <a16:creationId xmlns:a16="http://schemas.microsoft.com/office/drawing/2014/main" id="{CA3484E6-4F23-7700-8877-214EA5FF1369}"/>
                  </a:ext>
                </a:extLst>
              </p:cNvPr>
              <p:cNvGrpSpPr/>
              <p:nvPr/>
            </p:nvGrpSpPr>
            <p:grpSpPr>
              <a:xfrm>
                <a:off x="4242745" y="3383672"/>
                <a:ext cx="2295810" cy="67740"/>
                <a:chOff x="1735494" y="2138844"/>
                <a:chExt cx="5372458" cy="191824"/>
              </a:xfrm>
            </p:grpSpPr>
            <p:grpSp>
              <p:nvGrpSpPr>
                <p:cNvPr id="1178" name="Group 367">
                  <a:extLst>
                    <a:ext uri="{FF2B5EF4-FFF2-40B4-BE49-F238E27FC236}">
                      <a16:creationId xmlns:a16="http://schemas.microsoft.com/office/drawing/2014/main" id="{A6E32DCB-C1D4-7DA5-361B-DBA0C44881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4" name="Freeform 244">
                    <a:extLst>
                      <a:ext uri="{FF2B5EF4-FFF2-40B4-BE49-F238E27FC236}">
                        <a16:creationId xmlns:a16="http://schemas.microsoft.com/office/drawing/2014/main" id="{E3147BD3-C965-F645-E4F7-5B0B9F3CD0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95" name="Freeform 366">
                    <a:extLst>
                      <a:ext uri="{FF2B5EF4-FFF2-40B4-BE49-F238E27FC236}">
                        <a16:creationId xmlns:a16="http://schemas.microsoft.com/office/drawing/2014/main" id="{7A576C80-1883-42CB-98F7-D1EBA155B3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79" name="Group 367">
                  <a:extLst>
                    <a:ext uri="{FF2B5EF4-FFF2-40B4-BE49-F238E27FC236}">
                      <a16:creationId xmlns:a16="http://schemas.microsoft.com/office/drawing/2014/main" id="{72273232-BF52-9E8A-AFB0-E4EA517710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2" name="Freeform 244">
                    <a:extLst>
                      <a:ext uri="{FF2B5EF4-FFF2-40B4-BE49-F238E27FC236}">
                        <a16:creationId xmlns:a16="http://schemas.microsoft.com/office/drawing/2014/main" id="{378F80D7-44CF-25C9-7F94-EBA938A9B9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93" name="Freeform 366">
                    <a:extLst>
                      <a:ext uri="{FF2B5EF4-FFF2-40B4-BE49-F238E27FC236}">
                        <a16:creationId xmlns:a16="http://schemas.microsoft.com/office/drawing/2014/main" id="{C13932D4-FACE-0DEF-9D5A-28A40A7D52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80" name="Group 367">
                  <a:extLst>
                    <a:ext uri="{FF2B5EF4-FFF2-40B4-BE49-F238E27FC236}">
                      <a16:creationId xmlns:a16="http://schemas.microsoft.com/office/drawing/2014/main" id="{1FDEAC99-A7E4-B484-8F2E-DD62BD7747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0" name="Freeform 244">
                    <a:extLst>
                      <a:ext uri="{FF2B5EF4-FFF2-40B4-BE49-F238E27FC236}">
                        <a16:creationId xmlns:a16="http://schemas.microsoft.com/office/drawing/2014/main" id="{E394A59E-5D4E-7DE1-828F-66C98F66FF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91" name="Freeform 366">
                    <a:extLst>
                      <a:ext uri="{FF2B5EF4-FFF2-40B4-BE49-F238E27FC236}">
                        <a16:creationId xmlns:a16="http://schemas.microsoft.com/office/drawing/2014/main" id="{DE0ED0E4-5D64-7145-3F68-90EAEABFA2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81" name="Group 367">
                  <a:extLst>
                    <a:ext uri="{FF2B5EF4-FFF2-40B4-BE49-F238E27FC236}">
                      <a16:creationId xmlns:a16="http://schemas.microsoft.com/office/drawing/2014/main" id="{B015FCBA-8160-5F04-C969-B34AC2F147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8" name="Freeform 244">
                    <a:extLst>
                      <a:ext uri="{FF2B5EF4-FFF2-40B4-BE49-F238E27FC236}">
                        <a16:creationId xmlns:a16="http://schemas.microsoft.com/office/drawing/2014/main" id="{500F6487-395D-46EC-F654-B33766ABD1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89" name="Freeform 366">
                    <a:extLst>
                      <a:ext uri="{FF2B5EF4-FFF2-40B4-BE49-F238E27FC236}">
                        <a16:creationId xmlns:a16="http://schemas.microsoft.com/office/drawing/2014/main" id="{D9DE5AD8-1329-AE8D-DD2A-98E349DFB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82" name="Group 367">
                  <a:extLst>
                    <a:ext uri="{FF2B5EF4-FFF2-40B4-BE49-F238E27FC236}">
                      <a16:creationId xmlns:a16="http://schemas.microsoft.com/office/drawing/2014/main" id="{851AC333-8BCD-E698-9043-F3CFC1E7D4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6" name="Freeform 244">
                    <a:extLst>
                      <a:ext uri="{FF2B5EF4-FFF2-40B4-BE49-F238E27FC236}">
                        <a16:creationId xmlns:a16="http://schemas.microsoft.com/office/drawing/2014/main" id="{20A9B0B4-CFF7-92C0-D5D0-5C8A190D8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87" name="Freeform 366">
                    <a:extLst>
                      <a:ext uri="{FF2B5EF4-FFF2-40B4-BE49-F238E27FC236}">
                        <a16:creationId xmlns:a16="http://schemas.microsoft.com/office/drawing/2014/main" id="{F872E5F0-EBEC-D9E9-DA39-D0587C76B9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  <p:grpSp>
              <p:nvGrpSpPr>
                <p:cNvPr id="1183" name="Group 367">
                  <a:extLst>
                    <a:ext uri="{FF2B5EF4-FFF2-40B4-BE49-F238E27FC236}">
                      <a16:creationId xmlns:a16="http://schemas.microsoft.com/office/drawing/2014/main" id="{E80708DD-AB50-6583-AD19-4240DD9929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58677" y="1781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4" name="Freeform 244">
                    <a:extLst>
                      <a:ext uri="{FF2B5EF4-FFF2-40B4-BE49-F238E27FC236}">
                        <a16:creationId xmlns:a16="http://schemas.microsoft.com/office/drawing/2014/main" id="{F86BA647-E616-5233-3827-0C0F043AB8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  <p:sp>
                <p:nvSpPr>
                  <p:cNvPr id="1185" name="Freeform 366">
                    <a:extLst>
                      <a:ext uri="{FF2B5EF4-FFF2-40B4-BE49-F238E27FC236}">
                        <a16:creationId xmlns:a16="http://schemas.microsoft.com/office/drawing/2014/main" id="{35D1FA4E-83A0-42AB-5167-1A9611734B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 dirty="0"/>
                  </a:p>
                </p:txBody>
              </p:sp>
            </p:grpSp>
          </p:grp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F71D9D-CFE9-A65D-CA64-F5ED71CDCD85}"/>
                </a:ext>
              </a:extLst>
            </p:cNvPr>
            <p:cNvSpPr/>
            <p:nvPr/>
          </p:nvSpPr>
          <p:spPr>
            <a:xfrm>
              <a:off x="6563075" y="3968600"/>
              <a:ext cx="3160961" cy="65043"/>
            </a:xfrm>
            <a:prstGeom prst="rect">
              <a:avLst/>
            </a:prstGeom>
            <a:solidFill>
              <a:srgbClr val="3366FF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43" name="Right Arrow 37">
              <a:extLst>
                <a:ext uri="{FF2B5EF4-FFF2-40B4-BE49-F238E27FC236}">
                  <a16:creationId xmlns:a16="http://schemas.microsoft.com/office/drawing/2014/main" id="{9B61F6D1-138A-F424-C4BB-E41E49CF3FDE}"/>
                </a:ext>
              </a:extLst>
            </p:cNvPr>
            <p:cNvSpPr/>
            <p:nvPr/>
          </p:nvSpPr>
          <p:spPr>
            <a:xfrm>
              <a:off x="7894374" y="3876395"/>
              <a:ext cx="849859" cy="55802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Right Arrow 38">
              <a:extLst>
                <a:ext uri="{FF2B5EF4-FFF2-40B4-BE49-F238E27FC236}">
                  <a16:creationId xmlns:a16="http://schemas.microsoft.com/office/drawing/2014/main" id="{DFB2FACE-6A2F-0F69-E543-C94B34C2B6CE}"/>
                </a:ext>
              </a:extLst>
            </p:cNvPr>
            <p:cNvSpPr/>
            <p:nvPr/>
          </p:nvSpPr>
          <p:spPr>
            <a:xfrm rot="10800000">
              <a:off x="7515069" y="3870841"/>
              <a:ext cx="221223" cy="64849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100" b="1">
                <a:solidFill>
                  <a:schemeClr val="tx1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FD13245-6B1F-B5F3-05B5-C87065E5CF65}"/>
                </a:ext>
              </a:extLst>
            </p:cNvPr>
            <p:cNvGrpSpPr/>
            <p:nvPr/>
          </p:nvGrpSpPr>
          <p:grpSpPr>
            <a:xfrm>
              <a:off x="7447569" y="3230626"/>
              <a:ext cx="338415" cy="241792"/>
              <a:chOff x="5979067" y="3529033"/>
              <a:chExt cx="531328" cy="420830"/>
            </a:xfrm>
          </p:grpSpPr>
          <p:sp>
            <p:nvSpPr>
              <p:cNvPr id="1174" name="Line 55">
                <a:extLst>
                  <a:ext uri="{FF2B5EF4-FFF2-40B4-BE49-F238E27FC236}">
                    <a16:creationId xmlns:a16="http://schemas.microsoft.com/office/drawing/2014/main" id="{B3D2E8B9-755E-C780-0872-348F3E650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175" name="AutoShape 56">
                <a:extLst>
                  <a:ext uri="{FF2B5EF4-FFF2-40B4-BE49-F238E27FC236}">
                    <a16:creationId xmlns:a16="http://schemas.microsoft.com/office/drawing/2014/main" id="{BC3F9ABE-EA32-EF07-BB8C-6FEF60233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0E18DCB-03D8-2D96-09DF-F2742AB01622}"/>
                </a:ext>
              </a:extLst>
            </p:cNvPr>
            <p:cNvGrpSpPr/>
            <p:nvPr/>
          </p:nvGrpSpPr>
          <p:grpSpPr>
            <a:xfrm>
              <a:off x="7889497" y="2473206"/>
              <a:ext cx="338415" cy="241792"/>
              <a:chOff x="5979067" y="3529033"/>
              <a:chExt cx="531328" cy="420830"/>
            </a:xfrm>
          </p:grpSpPr>
          <p:sp>
            <p:nvSpPr>
              <p:cNvPr id="1172" name="Line 55">
                <a:extLst>
                  <a:ext uri="{FF2B5EF4-FFF2-40B4-BE49-F238E27FC236}">
                    <a16:creationId xmlns:a16="http://schemas.microsoft.com/office/drawing/2014/main" id="{102204EE-0589-3E78-946E-8BD275DA1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173" name="AutoShape 56">
                <a:extLst>
                  <a:ext uri="{FF2B5EF4-FFF2-40B4-BE49-F238E27FC236}">
                    <a16:creationId xmlns:a16="http://schemas.microsoft.com/office/drawing/2014/main" id="{1410E826-B5AE-5982-A3B1-0B8DD91E6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B27E0D-B750-7301-6E74-A0D9925874D0}"/>
                </a:ext>
              </a:extLst>
            </p:cNvPr>
            <p:cNvGrpSpPr/>
            <p:nvPr/>
          </p:nvGrpSpPr>
          <p:grpSpPr>
            <a:xfrm>
              <a:off x="9385623" y="2475735"/>
              <a:ext cx="338415" cy="241792"/>
              <a:chOff x="5979067" y="3529033"/>
              <a:chExt cx="531328" cy="420830"/>
            </a:xfrm>
          </p:grpSpPr>
          <p:sp>
            <p:nvSpPr>
              <p:cNvPr id="1170" name="Line 55">
                <a:extLst>
                  <a:ext uri="{FF2B5EF4-FFF2-40B4-BE49-F238E27FC236}">
                    <a16:creationId xmlns:a16="http://schemas.microsoft.com/office/drawing/2014/main" id="{32D001D2-B627-0BD6-4AB0-6006326E7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171" name="AutoShape 56">
                <a:extLst>
                  <a:ext uri="{FF2B5EF4-FFF2-40B4-BE49-F238E27FC236}">
                    <a16:creationId xmlns:a16="http://schemas.microsoft.com/office/drawing/2014/main" id="{03C17577-B2FD-B877-440D-F6D242B5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4FF34C-DA84-EBC1-B4D8-295034BBEB2C}"/>
                </a:ext>
              </a:extLst>
            </p:cNvPr>
            <p:cNvSpPr txBox="1"/>
            <p:nvPr/>
          </p:nvSpPr>
          <p:spPr>
            <a:xfrm>
              <a:off x="7931052" y="2882966"/>
              <a:ext cx="1057870" cy="4324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" b="1" dirty="0"/>
                <a:t>Pixel size </a:t>
              </a:r>
            </a:p>
            <a:p>
              <a:pPr algn="ctr">
                <a:lnSpc>
                  <a:spcPct val="130000"/>
                </a:lnSpc>
              </a:pPr>
              <a:r>
                <a:rPr lang="en-US" sz="900" b="1" dirty="0"/>
                <a:t>~ 250 x 250 </a:t>
              </a:r>
              <a:r>
                <a:rPr lang="en-US" sz="900" b="1" dirty="0">
                  <a:latin typeface="Symbol" pitchFamily="2" charset="2"/>
                </a:rPr>
                <a:t>m</a:t>
              </a:r>
              <a:r>
                <a:rPr lang="en-US" sz="900" b="1" dirty="0"/>
                <a:t>m</a:t>
              </a:r>
              <a:r>
                <a:rPr lang="en-US" sz="900" b="1" baseline="30000" dirty="0"/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896C64-A13A-BB5C-125B-6B4A2367B1D9}"/>
                </a:ext>
              </a:extLst>
            </p:cNvPr>
            <p:cNvSpPr txBox="1"/>
            <p:nvPr/>
          </p:nvSpPr>
          <p:spPr>
            <a:xfrm>
              <a:off x="934657" y="3996304"/>
              <a:ext cx="742511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Silicon bulk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4520DE-2BE4-F003-294D-6EB6FB07416E}"/>
                </a:ext>
              </a:extLst>
            </p:cNvPr>
            <p:cNvSpPr txBox="1"/>
            <p:nvPr/>
          </p:nvSpPr>
          <p:spPr>
            <a:xfrm>
              <a:off x="938094" y="3304649"/>
              <a:ext cx="630301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Contacts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C3A563-59B2-8690-29EF-3C9CF84F19E2}"/>
                </a:ext>
              </a:extLst>
            </p:cNvPr>
            <p:cNvSpPr txBox="1"/>
            <p:nvPr/>
          </p:nvSpPr>
          <p:spPr>
            <a:xfrm>
              <a:off x="952866" y="2807752"/>
              <a:ext cx="716863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Electronics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E7614E-EEBF-2ED4-7E87-B610472B184D}"/>
                </a:ext>
              </a:extLst>
            </p:cNvPr>
            <p:cNvSpPr txBox="1"/>
            <p:nvPr/>
          </p:nvSpPr>
          <p:spPr>
            <a:xfrm>
              <a:off x="5667097" y="3069969"/>
              <a:ext cx="658565" cy="470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~ 150 </a:t>
              </a:r>
              <a:r>
                <a:rPr lang="en-US" sz="1000" b="1" dirty="0">
                  <a:latin typeface="Symbol" pitchFamily="2" charset="2"/>
                </a:rPr>
                <a:t>m</a:t>
              </a:r>
              <a:r>
                <a:rPr lang="en-US" sz="1000" b="1" dirty="0"/>
                <a:t>m 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A1EDA02-3996-79FB-FE5A-54991463D922}"/>
                </a:ext>
              </a:extLst>
            </p:cNvPr>
            <p:cNvGrpSpPr/>
            <p:nvPr/>
          </p:nvGrpSpPr>
          <p:grpSpPr>
            <a:xfrm>
              <a:off x="9044212" y="3246748"/>
              <a:ext cx="338415" cy="241792"/>
              <a:chOff x="5979067" y="3529033"/>
              <a:chExt cx="531328" cy="420830"/>
            </a:xfrm>
          </p:grpSpPr>
          <p:sp>
            <p:nvSpPr>
              <p:cNvPr id="1168" name="Line 55">
                <a:extLst>
                  <a:ext uri="{FF2B5EF4-FFF2-40B4-BE49-F238E27FC236}">
                    <a16:creationId xmlns:a16="http://schemas.microsoft.com/office/drawing/2014/main" id="{418B0628-9ECE-CE33-2F78-DE2222491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 dirty="0"/>
              </a:p>
            </p:txBody>
          </p:sp>
          <p:sp>
            <p:nvSpPr>
              <p:cNvPr id="1169" name="AutoShape 56">
                <a:extLst>
                  <a:ext uri="{FF2B5EF4-FFF2-40B4-BE49-F238E27FC236}">
                    <a16:creationId xmlns:a16="http://schemas.microsoft.com/office/drawing/2014/main" id="{D95794BB-B0D6-5F1E-33FB-1A9E6C648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727307C-44B6-550B-E3B5-C78D2DA6452F}"/>
                </a:ext>
              </a:extLst>
            </p:cNvPr>
            <p:cNvGrpSpPr/>
            <p:nvPr/>
          </p:nvGrpSpPr>
          <p:grpSpPr>
            <a:xfrm>
              <a:off x="1724212" y="1847190"/>
              <a:ext cx="4687484" cy="2529878"/>
              <a:chOff x="2254897" y="2812082"/>
              <a:chExt cx="4687484" cy="252987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EC639B2-FCEA-4F51-E04C-51B9E41A384A}"/>
                  </a:ext>
                </a:extLst>
              </p:cNvPr>
              <p:cNvGrpSpPr/>
              <p:nvPr/>
            </p:nvGrpSpPr>
            <p:grpSpPr>
              <a:xfrm>
                <a:off x="2880298" y="2812082"/>
                <a:ext cx="2350168" cy="1378862"/>
                <a:chOff x="3664492" y="746516"/>
                <a:chExt cx="6665806" cy="3973522"/>
              </a:xfrm>
            </p:grpSpPr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3249608F-0F15-EDD3-9D5E-A73C880F7506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1164" name="Rectangle 1163">
                    <a:extLst>
                      <a:ext uri="{FF2B5EF4-FFF2-40B4-BE49-F238E27FC236}">
                        <a16:creationId xmlns:a16="http://schemas.microsoft.com/office/drawing/2014/main" id="{C06EC30C-628B-087A-DAC2-01262E779CB7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65" name="Rectangle 1164">
                    <a:extLst>
                      <a:ext uri="{FF2B5EF4-FFF2-40B4-BE49-F238E27FC236}">
                        <a16:creationId xmlns:a16="http://schemas.microsoft.com/office/drawing/2014/main" id="{D2954224-E27D-4ADD-4889-EA7335649AAF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66" name="Rectangle 1165">
                    <a:extLst>
                      <a:ext uri="{FF2B5EF4-FFF2-40B4-BE49-F238E27FC236}">
                        <a16:creationId xmlns:a16="http://schemas.microsoft.com/office/drawing/2014/main" id="{BB332D33-4E69-2527-0864-80748688FEF9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67" name="Rectangle 1166">
                    <a:extLst>
                      <a:ext uri="{FF2B5EF4-FFF2-40B4-BE49-F238E27FC236}">
                        <a16:creationId xmlns:a16="http://schemas.microsoft.com/office/drawing/2014/main" id="{7D702131-430A-8FB1-2849-731F361F9DF8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907" name="Cube 906">
                  <a:extLst>
                    <a:ext uri="{FF2B5EF4-FFF2-40B4-BE49-F238E27FC236}">
                      <a16:creationId xmlns:a16="http://schemas.microsoft.com/office/drawing/2014/main" id="{54BBBC68-3FEB-0B1E-A014-C24091626B36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9976325C-7B4C-A8ED-2CAA-1D8650183C31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1158" name="Freeform 366">
                    <a:extLst>
                      <a:ext uri="{FF2B5EF4-FFF2-40B4-BE49-F238E27FC236}">
                        <a16:creationId xmlns:a16="http://schemas.microsoft.com/office/drawing/2014/main" id="{91760B14-3B69-BC63-7E1F-335CD88AC1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159" name="Freeform 366">
                    <a:extLst>
                      <a:ext uri="{FF2B5EF4-FFF2-40B4-BE49-F238E27FC236}">
                        <a16:creationId xmlns:a16="http://schemas.microsoft.com/office/drawing/2014/main" id="{443077B2-0F27-FF7C-C431-1CE354E8A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160" name="Freeform 366">
                    <a:extLst>
                      <a:ext uri="{FF2B5EF4-FFF2-40B4-BE49-F238E27FC236}">
                        <a16:creationId xmlns:a16="http://schemas.microsoft.com/office/drawing/2014/main" id="{5EB8BB36-86C6-F0D9-5346-9D7EB81DB0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161" name="Freeform 366">
                    <a:extLst>
                      <a:ext uri="{FF2B5EF4-FFF2-40B4-BE49-F238E27FC236}">
                        <a16:creationId xmlns:a16="http://schemas.microsoft.com/office/drawing/2014/main" id="{BB76036D-9DA9-1849-A156-718ACAE885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162" name="Freeform 366">
                    <a:extLst>
                      <a:ext uri="{FF2B5EF4-FFF2-40B4-BE49-F238E27FC236}">
                        <a16:creationId xmlns:a16="http://schemas.microsoft.com/office/drawing/2014/main" id="{A04C9134-669B-359E-7C6D-30DDB5D72F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163" name="Freeform 366">
                    <a:extLst>
                      <a:ext uri="{FF2B5EF4-FFF2-40B4-BE49-F238E27FC236}">
                        <a16:creationId xmlns:a16="http://schemas.microsoft.com/office/drawing/2014/main" id="{DC2CA483-959C-491B-4352-25DB9E743D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sp>
              <p:nvSpPr>
                <p:cNvPr id="909" name="Freeform 863">
                  <a:extLst>
                    <a:ext uri="{FF2B5EF4-FFF2-40B4-BE49-F238E27FC236}">
                      <a16:creationId xmlns:a16="http://schemas.microsoft.com/office/drawing/2014/main" id="{1841F5E7-2FB6-B141-6F0C-57E3B1490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cxnSp>
              <p:nvCxnSpPr>
                <p:cNvPr id="910" name="Straight Connector 909">
                  <a:extLst>
                    <a:ext uri="{FF2B5EF4-FFF2-40B4-BE49-F238E27FC236}">
                      <a16:creationId xmlns:a16="http://schemas.microsoft.com/office/drawing/2014/main" id="{FF4C206C-7A04-9D98-297C-5AB413F666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06ABD574-3C4C-CAB0-9CBD-9A1D98A42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6004EBB8-1C95-B3A5-ABEB-FC247275F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4351CC96-79D8-782E-357E-794E4C2EA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85205" y="322613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1F9D5C6D-063B-44FF-2C90-68DC954C8D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517A1C63-506C-B4AF-663F-DAD103B0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6" name="Straight Connector 915">
                  <a:extLst>
                    <a:ext uri="{FF2B5EF4-FFF2-40B4-BE49-F238E27FC236}">
                      <a16:creationId xmlns:a16="http://schemas.microsoft.com/office/drawing/2014/main" id="{410DA4CB-A574-0E32-B700-A3DCBF34F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69D2A352-D29F-6E3D-45A0-77A4E6517B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Straight Connector 917">
                  <a:extLst>
                    <a:ext uri="{FF2B5EF4-FFF2-40B4-BE49-F238E27FC236}">
                      <a16:creationId xmlns:a16="http://schemas.microsoft.com/office/drawing/2014/main" id="{180754FC-D529-85AA-601B-3287C0B4E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BBD0B62A-A419-5D64-D4F7-D4713BB84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08F0C50-E80B-CBCE-9650-3CE0C9D8A5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1" name="Straight Connector 920">
                  <a:extLst>
                    <a:ext uri="{FF2B5EF4-FFF2-40B4-BE49-F238E27FC236}">
                      <a16:creationId xmlns:a16="http://schemas.microsoft.com/office/drawing/2014/main" id="{740F9239-7211-0874-C6B0-03D15F1E8B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F958BE9E-694E-3B27-5E33-D9541AE75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726A0A3F-058B-9D17-8AE6-032E66AC5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7897CD20-5E27-B5EF-E96C-6BE2EF0E5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5" name="Straight Connector 924">
                  <a:extLst>
                    <a:ext uri="{FF2B5EF4-FFF2-40B4-BE49-F238E27FC236}">
                      <a16:creationId xmlns:a16="http://schemas.microsoft.com/office/drawing/2014/main" id="{23739779-1BD5-AAE0-9BB4-AA0FEDD729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0328F4CA-B3BF-7CC0-FD7D-E1F98A6A07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7" name="Straight Connector 926">
                  <a:extLst>
                    <a:ext uri="{FF2B5EF4-FFF2-40B4-BE49-F238E27FC236}">
                      <a16:creationId xmlns:a16="http://schemas.microsoft.com/office/drawing/2014/main" id="{D328189B-B799-D946-3147-80B3634DAB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802C3BE-8A18-6F73-70FA-FD6B82372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9" name="Straight Connector 928">
                  <a:extLst>
                    <a:ext uri="{FF2B5EF4-FFF2-40B4-BE49-F238E27FC236}">
                      <a16:creationId xmlns:a16="http://schemas.microsoft.com/office/drawing/2014/main" id="{ABF856BF-B92F-507B-2EDC-3E69EE0F71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517CF563-0FD5-18A0-E1F6-093493DAB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1" name="Straight Connector 930">
                  <a:extLst>
                    <a:ext uri="{FF2B5EF4-FFF2-40B4-BE49-F238E27FC236}">
                      <a16:creationId xmlns:a16="http://schemas.microsoft.com/office/drawing/2014/main" id="{795F3A25-7787-B582-860D-BDD00F1AC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6010DD96-2AEC-8A83-B028-E6A38E7D0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82FFE9FB-BAD5-942B-8EB6-6E98D043A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B770BD18-8897-EA77-03C1-46FCFEE37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5" name="Straight Connector 934">
                  <a:extLst>
                    <a:ext uri="{FF2B5EF4-FFF2-40B4-BE49-F238E27FC236}">
                      <a16:creationId xmlns:a16="http://schemas.microsoft.com/office/drawing/2014/main" id="{140DD900-8862-7B69-FD8F-C2BFDAB19E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A8D36CDB-783E-57EC-B1D4-6B8D97B77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A7DD4812-2D3E-02EF-0EA1-767386930711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154" name="Rectangle 1153">
                    <a:extLst>
                      <a:ext uri="{FF2B5EF4-FFF2-40B4-BE49-F238E27FC236}">
                        <a16:creationId xmlns:a16="http://schemas.microsoft.com/office/drawing/2014/main" id="{B25643EB-947B-8B1D-3A99-8469CA5BB57E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55" name="Rectangle 1154">
                    <a:extLst>
                      <a:ext uri="{FF2B5EF4-FFF2-40B4-BE49-F238E27FC236}">
                        <a16:creationId xmlns:a16="http://schemas.microsoft.com/office/drawing/2014/main" id="{0163AFAB-B74C-3573-61BC-960C4E6B67E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56" name="Chord 1155">
                    <a:extLst>
                      <a:ext uri="{FF2B5EF4-FFF2-40B4-BE49-F238E27FC236}">
                        <a16:creationId xmlns:a16="http://schemas.microsoft.com/office/drawing/2014/main" id="{B298DA43-D6BE-70CD-A47C-701AB96E0F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57" name="Rectangle 1156">
                    <a:extLst>
                      <a:ext uri="{FF2B5EF4-FFF2-40B4-BE49-F238E27FC236}">
                        <a16:creationId xmlns:a16="http://schemas.microsoft.com/office/drawing/2014/main" id="{781B3410-A59D-A3E5-E58C-511F3CEB355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414C171E-BC72-0372-D998-698E88664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01236" y="292777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9" name="Straight Connector 938">
                  <a:extLst>
                    <a:ext uri="{FF2B5EF4-FFF2-40B4-BE49-F238E27FC236}">
                      <a16:creationId xmlns:a16="http://schemas.microsoft.com/office/drawing/2014/main" id="{21B292F2-BF68-D6D0-DC4A-5E92BC228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17267" y="262941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0" name="Straight Connector 939">
                  <a:extLst>
                    <a:ext uri="{FF2B5EF4-FFF2-40B4-BE49-F238E27FC236}">
                      <a16:creationId xmlns:a16="http://schemas.microsoft.com/office/drawing/2014/main" id="{DFCC9A43-735E-3452-8F6F-317F65E96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3298" y="230218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660EABB7-94B4-C436-B577-68F700D911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64315" y="1973183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42" name="Group 941">
                  <a:extLst>
                    <a:ext uri="{FF2B5EF4-FFF2-40B4-BE49-F238E27FC236}">
                      <a16:creationId xmlns:a16="http://schemas.microsoft.com/office/drawing/2014/main" id="{06574F7A-0A3B-3F91-1AEB-032F0ABEBEF4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136" name="Group 1135">
                    <a:extLst>
                      <a:ext uri="{FF2B5EF4-FFF2-40B4-BE49-F238E27FC236}">
                        <a16:creationId xmlns:a16="http://schemas.microsoft.com/office/drawing/2014/main" id="{BCBBE4A2-FE54-0E09-70C0-A4B27DF8CACB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52" name="Line 55">
                      <a:extLst>
                        <a:ext uri="{FF2B5EF4-FFF2-40B4-BE49-F238E27FC236}">
                          <a16:creationId xmlns:a16="http://schemas.microsoft.com/office/drawing/2014/main" id="{99215CC4-0668-35CE-53A9-A4ECE4AF91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53" name="AutoShape 56">
                      <a:extLst>
                        <a:ext uri="{FF2B5EF4-FFF2-40B4-BE49-F238E27FC236}">
                          <a16:creationId xmlns:a16="http://schemas.microsoft.com/office/drawing/2014/main" id="{70F14DFF-9F8C-4DD6-95A2-9BB77C5059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37" name="Group 1136">
                    <a:extLst>
                      <a:ext uri="{FF2B5EF4-FFF2-40B4-BE49-F238E27FC236}">
                        <a16:creationId xmlns:a16="http://schemas.microsoft.com/office/drawing/2014/main" id="{2ACAE1C7-6382-EE89-F993-34C6C40627A7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50" name="Line 55">
                      <a:extLst>
                        <a:ext uri="{FF2B5EF4-FFF2-40B4-BE49-F238E27FC236}">
                          <a16:creationId xmlns:a16="http://schemas.microsoft.com/office/drawing/2014/main" id="{08877F24-BE66-C964-D5BC-1338330E634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51" name="AutoShape 56">
                      <a:extLst>
                        <a:ext uri="{FF2B5EF4-FFF2-40B4-BE49-F238E27FC236}">
                          <a16:creationId xmlns:a16="http://schemas.microsoft.com/office/drawing/2014/main" id="{5465393C-1BED-A51D-7769-8C68CAE475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38" name="Group 1137">
                    <a:extLst>
                      <a:ext uri="{FF2B5EF4-FFF2-40B4-BE49-F238E27FC236}">
                        <a16:creationId xmlns:a16="http://schemas.microsoft.com/office/drawing/2014/main" id="{BF9CD1CC-4C66-EF99-6F48-B9FDA4F8F1DE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8" name="Line 55">
                      <a:extLst>
                        <a:ext uri="{FF2B5EF4-FFF2-40B4-BE49-F238E27FC236}">
                          <a16:creationId xmlns:a16="http://schemas.microsoft.com/office/drawing/2014/main" id="{245C5DC6-074B-DA07-1A98-427A566C5D8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49" name="AutoShape 56">
                      <a:extLst>
                        <a:ext uri="{FF2B5EF4-FFF2-40B4-BE49-F238E27FC236}">
                          <a16:creationId xmlns:a16="http://schemas.microsoft.com/office/drawing/2014/main" id="{19385BC9-101E-EAF6-68E9-AAE4AFAF1A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39" name="Group 1138">
                    <a:extLst>
                      <a:ext uri="{FF2B5EF4-FFF2-40B4-BE49-F238E27FC236}">
                        <a16:creationId xmlns:a16="http://schemas.microsoft.com/office/drawing/2014/main" id="{69423B29-9F21-A3A3-C0C1-C2FB4619322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6" name="Line 55">
                      <a:extLst>
                        <a:ext uri="{FF2B5EF4-FFF2-40B4-BE49-F238E27FC236}">
                          <a16:creationId xmlns:a16="http://schemas.microsoft.com/office/drawing/2014/main" id="{29563D69-AF04-340F-EB27-E7416A7E3A4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47" name="AutoShape 56">
                      <a:extLst>
                        <a:ext uri="{FF2B5EF4-FFF2-40B4-BE49-F238E27FC236}">
                          <a16:creationId xmlns:a16="http://schemas.microsoft.com/office/drawing/2014/main" id="{361820D4-BFEC-56ED-8BE6-2D047B3B8A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40" name="Group 1139">
                    <a:extLst>
                      <a:ext uri="{FF2B5EF4-FFF2-40B4-BE49-F238E27FC236}">
                        <a16:creationId xmlns:a16="http://schemas.microsoft.com/office/drawing/2014/main" id="{A415035C-B75A-6C78-A82F-102E1F4FDCB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4" name="Line 55">
                      <a:extLst>
                        <a:ext uri="{FF2B5EF4-FFF2-40B4-BE49-F238E27FC236}">
                          <a16:creationId xmlns:a16="http://schemas.microsoft.com/office/drawing/2014/main" id="{5A7B64CF-74EB-2FF0-15BD-719C96E937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45" name="AutoShape 56">
                      <a:extLst>
                        <a:ext uri="{FF2B5EF4-FFF2-40B4-BE49-F238E27FC236}">
                          <a16:creationId xmlns:a16="http://schemas.microsoft.com/office/drawing/2014/main" id="{F2C997D2-9D7F-5B0D-0F74-B4E6D40AD6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41" name="Group 1140">
                    <a:extLst>
                      <a:ext uri="{FF2B5EF4-FFF2-40B4-BE49-F238E27FC236}">
                        <a16:creationId xmlns:a16="http://schemas.microsoft.com/office/drawing/2014/main" id="{ED251977-EEBA-8D79-BF87-CE0B88829E73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2" name="Line 55">
                      <a:extLst>
                        <a:ext uri="{FF2B5EF4-FFF2-40B4-BE49-F238E27FC236}">
                          <a16:creationId xmlns:a16="http://schemas.microsoft.com/office/drawing/2014/main" id="{672D793C-791B-9788-C68C-D01F522393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43" name="AutoShape 56">
                      <a:extLst>
                        <a:ext uri="{FF2B5EF4-FFF2-40B4-BE49-F238E27FC236}">
                          <a16:creationId xmlns:a16="http://schemas.microsoft.com/office/drawing/2014/main" id="{CAABBF55-2613-1A82-6AFD-D995AED3A0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3" name="Group 942">
                  <a:extLst>
                    <a:ext uri="{FF2B5EF4-FFF2-40B4-BE49-F238E27FC236}">
                      <a16:creationId xmlns:a16="http://schemas.microsoft.com/office/drawing/2014/main" id="{B82CE66E-55CD-15F4-9D4F-28ED1633714C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118" name="Group 1117">
                    <a:extLst>
                      <a:ext uri="{FF2B5EF4-FFF2-40B4-BE49-F238E27FC236}">
                        <a16:creationId xmlns:a16="http://schemas.microsoft.com/office/drawing/2014/main" id="{7C1FB371-4D3B-269D-15E0-F392678A02C4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4" name="Line 55">
                      <a:extLst>
                        <a:ext uri="{FF2B5EF4-FFF2-40B4-BE49-F238E27FC236}">
                          <a16:creationId xmlns:a16="http://schemas.microsoft.com/office/drawing/2014/main" id="{013666E8-C9A3-499E-042D-1F7FA500059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35" name="AutoShape 56">
                      <a:extLst>
                        <a:ext uri="{FF2B5EF4-FFF2-40B4-BE49-F238E27FC236}">
                          <a16:creationId xmlns:a16="http://schemas.microsoft.com/office/drawing/2014/main" id="{FDC6662A-CDF1-4E5E-6F76-01F449EE2D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19" name="Group 1118">
                    <a:extLst>
                      <a:ext uri="{FF2B5EF4-FFF2-40B4-BE49-F238E27FC236}">
                        <a16:creationId xmlns:a16="http://schemas.microsoft.com/office/drawing/2014/main" id="{A7A980C6-2B18-A266-EE31-B942ABB8E64D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2" name="Line 55">
                      <a:extLst>
                        <a:ext uri="{FF2B5EF4-FFF2-40B4-BE49-F238E27FC236}">
                          <a16:creationId xmlns:a16="http://schemas.microsoft.com/office/drawing/2014/main" id="{E09CE379-6BEF-F026-205C-F9C5AB1EAAA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33" name="AutoShape 56">
                      <a:extLst>
                        <a:ext uri="{FF2B5EF4-FFF2-40B4-BE49-F238E27FC236}">
                          <a16:creationId xmlns:a16="http://schemas.microsoft.com/office/drawing/2014/main" id="{F340E018-C042-81BB-4D84-2E616325CF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20" name="Group 1119">
                    <a:extLst>
                      <a:ext uri="{FF2B5EF4-FFF2-40B4-BE49-F238E27FC236}">
                        <a16:creationId xmlns:a16="http://schemas.microsoft.com/office/drawing/2014/main" id="{615D8C12-E21F-C292-1D8B-F656B52DCC29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0" name="Line 55">
                      <a:extLst>
                        <a:ext uri="{FF2B5EF4-FFF2-40B4-BE49-F238E27FC236}">
                          <a16:creationId xmlns:a16="http://schemas.microsoft.com/office/drawing/2014/main" id="{C61BE377-6620-AF30-33F0-E91346E0AD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31" name="AutoShape 56">
                      <a:extLst>
                        <a:ext uri="{FF2B5EF4-FFF2-40B4-BE49-F238E27FC236}">
                          <a16:creationId xmlns:a16="http://schemas.microsoft.com/office/drawing/2014/main" id="{C85D77E1-D491-4CA4-AE75-4934CAA020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21" name="Group 1120">
                    <a:extLst>
                      <a:ext uri="{FF2B5EF4-FFF2-40B4-BE49-F238E27FC236}">
                        <a16:creationId xmlns:a16="http://schemas.microsoft.com/office/drawing/2014/main" id="{4129E414-2C24-EDC8-AEAB-5C172DF934EE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8" name="Line 55">
                      <a:extLst>
                        <a:ext uri="{FF2B5EF4-FFF2-40B4-BE49-F238E27FC236}">
                          <a16:creationId xmlns:a16="http://schemas.microsoft.com/office/drawing/2014/main" id="{5DACB061-72D1-B365-F521-E921F7B0F6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29" name="AutoShape 56">
                      <a:extLst>
                        <a:ext uri="{FF2B5EF4-FFF2-40B4-BE49-F238E27FC236}">
                          <a16:creationId xmlns:a16="http://schemas.microsoft.com/office/drawing/2014/main" id="{38167720-8BC5-F2D2-7E00-4ACA44FE5A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22" name="Group 1121">
                    <a:extLst>
                      <a:ext uri="{FF2B5EF4-FFF2-40B4-BE49-F238E27FC236}">
                        <a16:creationId xmlns:a16="http://schemas.microsoft.com/office/drawing/2014/main" id="{37B89E79-7A93-C801-3D35-A1FA8E65791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6" name="Line 55">
                      <a:extLst>
                        <a:ext uri="{FF2B5EF4-FFF2-40B4-BE49-F238E27FC236}">
                          <a16:creationId xmlns:a16="http://schemas.microsoft.com/office/drawing/2014/main" id="{D628D1F6-20DE-5276-6CCF-E64494F9E6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27" name="AutoShape 56">
                      <a:extLst>
                        <a:ext uri="{FF2B5EF4-FFF2-40B4-BE49-F238E27FC236}">
                          <a16:creationId xmlns:a16="http://schemas.microsoft.com/office/drawing/2014/main" id="{32AB092A-D4B1-2D5E-3C11-8CAEB8D809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23" name="Group 1122">
                    <a:extLst>
                      <a:ext uri="{FF2B5EF4-FFF2-40B4-BE49-F238E27FC236}">
                        <a16:creationId xmlns:a16="http://schemas.microsoft.com/office/drawing/2014/main" id="{54B0717B-6B87-9B38-DAEF-DE50219150A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4" name="Line 55">
                      <a:extLst>
                        <a:ext uri="{FF2B5EF4-FFF2-40B4-BE49-F238E27FC236}">
                          <a16:creationId xmlns:a16="http://schemas.microsoft.com/office/drawing/2014/main" id="{25B23BDA-8179-3485-1409-DA5DA94350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25" name="AutoShape 56">
                      <a:extLst>
                        <a:ext uri="{FF2B5EF4-FFF2-40B4-BE49-F238E27FC236}">
                          <a16:creationId xmlns:a16="http://schemas.microsoft.com/office/drawing/2014/main" id="{BA1B4D90-55CA-1B8A-120A-C925F8373C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4" name="Group 943">
                  <a:extLst>
                    <a:ext uri="{FF2B5EF4-FFF2-40B4-BE49-F238E27FC236}">
                      <a16:creationId xmlns:a16="http://schemas.microsoft.com/office/drawing/2014/main" id="{9934E30B-E01F-11D7-8CFE-2835224ECC23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D4B1F571-7D8A-CDAF-E064-4F90C597F03F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6" name="Line 55">
                      <a:extLst>
                        <a:ext uri="{FF2B5EF4-FFF2-40B4-BE49-F238E27FC236}">
                          <a16:creationId xmlns:a16="http://schemas.microsoft.com/office/drawing/2014/main" id="{00FCEC8D-408B-650E-5C77-ACB82E5D1B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17" name="AutoShape 56">
                      <a:extLst>
                        <a:ext uri="{FF2B5EF4-FFF2-40B4-BE49-F238E27FC236}">
                          <a16:creationId xmlns:a16="http://schemas.microsoft.com/office/drawing/2014/main" id="{C92D6315-CAD7-BC2D-C876-EC80C3B43A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F03C62D9-AEAE-9816-C9E3-058BA2C139E8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4" name="Line 55">
                      <a:extLst>
                        <a:ext uri="{FF2B5EF4-FFF2-40B4-BE49-F238E27FC236}">
                          <a16:creationId xmlns:a16="http://schemas.microsoft.com/office/drawing/2014/main" id="{60A5A762-BC3B-3FF6-0F24-71D1D0C7E3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15" name="AutoShape 56">
                      <a:extLst>
                        <a:ext uri="{FF2B5EF4-FFF2-40B4-BE49-F238E27FC236}">
                          <a16:creationId xmlns:a16="http://schemas.microsoft.com/office/drawing/2014/main" id="{38C668AF-73F1-6E40-57F6-A725FF6614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5D3E081D-2030-D626-E0E4-9B8D9FAD99D5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2" name="Line 55">
                      <a:extLst>
                        <a:ext uri="{FF2B5EF4-FFF2-40B4-BE49-F238E27FC236}">
                          <a16:creationId xmlns:a16="http://schemas.microsoft.com/office/drawing/2014/main" id="{42CDF5AD-D880-772D-6572-1F8BC904AB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13" name="AutoShape 56">
                      <a:extLst>
                        <a:ext uri="{FF2B5EF4-FFF2-40B4-BE49-F238E27FC236}">
                          <a16:creationId xmlns:a16="http://schemas.microsoft.com/office/drawing/2014/main" id="{F5040115-C7B2-C303-3EBF-844E0FD40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03" name="Group 1102">
                    <a:extLst>
                      <a:ext uri="{FF2B5EF4-FFF2-40B4-BE49-F238E27FC236}">
                        <a16:creationId xmlns:a16="http://schemas.microsoft.com/office/drawing/2014/main" id="{FC973BD1-FF5E-ED46-238A-B295B83DF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0" name="Line 55">
                      <a:extLst>
                        <a:ext uri="{FF2B5EF4-FFF2-40B4-BE49-F238E27FC236}">
                          <a16:creationId xmlns:a16="http://schemas.microsoft.com/office/drawing/2014/main" id="{B5BEBCAE-7E8A-C7E0-AE0C-35654016C16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11" name="AutoShape 56">
                      <a:extLst>
                        <a:ext uri="{FF2B5EF4-FFF2-40B4-BE49-F238E27FC236}">
                          <a16:creationId xmlns:a16="http://schemas.microsoft.com/office/drawing/2014/main" id="{C7AA3D44-CF63-A0CF-D502-B892E9F0B5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04" name="Group 1103">
                    <a:extLst>
                      <a:ext uri="{FF2B5EF4-FFF2-40B4-BE49-F238E27FC236}">
                        <a16:creationId xmlns:a16="http://schemas.microsoft.com/office/drawing/2014/main" id="{5E9D0829-65DB-2B0E-1317-849C2B443DB1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8" name="Line 55">
                      <a:extLst>
                        <a:ext uri="{FF2B5EF4-FFF2-40B4-BE49-F238E27FC236}">
                          <a16:creationId xmlns:a16="http://schemas.microsoft.com/office/drawing/2014/main" id="{04ADC4E8-D4F8-D592-35EA-EE323D5F295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09" name="AutoShape 56">
                      <a:extLst>
                        <a:ext uri="{FF2B5EF4-FFF2-40B4-BE49-F238E27FC236}">
                          <a16:creationId xmlns:a16="http://schemas.microsoft.com/office/drawing/2014/main" id="{EC9A2965-8CA5-276A-C18F-22B2A6D4C3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105" name="Group 1104">
                    <a:extLst>
                      <a:ext uri="{FF2B5EF4-FFF2-40B4-BE49-F238E27FC236}">
                        <a16:creationId xmlns:a16="http://schemas.microsoft.com/office/drawing/2014/main" id="{B2AE77B2-D94E-E34D-FDC2-5C3D252A1F2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6" name="Line 55">
                      <a:extLst>
                        <a:ext uri="{FF2B5EF4-FFF2-40B4-BE49-F238E27FC236}">
                          <a16:creationId xmlns:a16="http://schemas.microsoft.com/office/drawing/2014/main" id="{EF59B632-3F89-01F1-B1F1-7B437F9C93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107" name="AutoShape 56">
                      <a:extLst>
                        <a:ext uri="{FF2B5EF4-FFF2-40B4-BE49-F238E27FC236}">
                          <a16:creationId xmlns:a16="http://schemas.microsoft.com/office/drawing/2014/main" id="{A2FAF5C3-7FFC-C3A8-296F-EB0EA08A5F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5" name="Group 944">
                  <a:extLst>
                    <a:ext uri="{FF2B5EF4-FFF2-40B4-BE49-F238E27FC236}">
                      <a16:creationId xmlns:a16="http://schemas.microsoft.com/office/drawing/2014/main" id="{3D6E3E63-7E21-29EA-25DB-7D71CEF51435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C28BD529-6E12-F0FE-AF28-3ECFA07F6EC1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8" name="Line 55">
                      <a:extLst>
                        <a:ext uri="{FF2B5EF4-FFF2-40B4-BE49-F238E27FC236}">
                          <a16:creationId xmlns:a16="http://schemas.microsoft.com/office/drawing/2014/main" id="{AFE17BC6-A0E4-A8ED-4C97-DF2FED9BA3A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99" name="AutoShape 56">
                      <a:extLst>
                        <a:ext uri="{FF2B5EF4-FFF2-40B4-BE49-F238E27FC236}">
                          <a16:creationId xmlns:a16="http://schemas.microsoft.com/office/drawing/2014/main" id="{1D334AD3-FE37-6946-E820-39D680F125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50C6F0D0-D803-C452-B59B-33D88202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6" name="Line 55">
                      <a:extLst>
                        <a:ext uri="{FF2B5EF4-FFF2-40B4-BE49-F238E27FC236}">
                          <a16:creationId xmlns:a16="http://schemas.microsoft.com/office/drawing/2014/main" id="{5ACB64D9-0E8C-DDC0-326C-DD0A3708632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97" name="AutoShape 56">
                      <a:extLst>
                        <a:ext uri="{FF2B5EF4-FFF2-40B4-BE49-F238E27FC236}">
                          <a16:creationId xmlns:a16="http://schemas.microsoft.com/office/drawing/2014/main" id="{2378EE48-F8DA-5133-A6A2-055FB552AE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F87E36FE-763E-948C-A863-05C72A77FE7E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4" name="Line 55">
                      <a:extLst>
                        <a:ext uri="{FF2B5EF4-FFF2-40B4-BE49-F238E27FC236}">
                          <a16:creationId xmlns:a16="http://schemas.microsoft.com/office/drawing/2014/main" id="{C28C0492-55DB-206A-28CE-0868BC37E1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95" name="AutoShape 56">
                      <a:extLst>
                        <a:ext uri="{FF2B5EF4-FFF2-40B4-BE49-F238E27FC236}">
                          <a16:creationId xmlns:a16="http://schemas.microsoft.com/office/drawing/2014/main" id="{77A48702-38F5-E842-6FC2-909D7789DD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85" name="Group 1084">
                    <a:extLst>
                      <a:ext uri="{FF2B5EF4-FFF2-40B4-BE49-F238E27FC236}">
                        <a16:creationId xmlns:a16="http://schemas.microsoft.com/office/drawing/2014/main" id="{8D7B6E35-F8DF-E575-364A-A2ECFFD64867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2" name="Line 55">
                      <a:extLst>
                        <a:ext uri="{FF2B5EF4-FFF2-40B4-BE49-F238E27FC236}">
                          <a16:creationId xmlns:a16="http://schemas.microsoft.com/office/drawing/2014/main" id="{44F5F59A-4837-826A-318A-48B1703A8B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93" name="AutoShape 56">
                      <a:extLst>
                        <a:ext uri="{FF2B5EF4-FFF2-40B4-BE49-F238E27FC236}">
                          <a16:creationId xmlns:a16="http://schemas.microsoft.com/office/drawing/2014/main" id="{F1709D55-DBEB-DEE0-9149-F9EECD8C43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86" name="Group 1085">
                    <a:extLst>
                      <a:ext uri="{FF2B5EF4-FFF2-40B4-BE49-F238E27FC236}">
                        <a16:creationId xmlns:a16="http://schemas.microsoft.com/office/drawing/2014/main" id="{2FCE3F4C-DEDA-89FF-7F4A-FAA3514B403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0" name="Line 55">
                      <a:extLst>
                        <a:ext uri="{FF2B5EF4-FFF2-40B4-BE49-F238E27FC236}">
                          <a16:creationId xmlns:a16="http://schemas.microsoft.com/office/drawing/2014/main" id="{FF4CC329-F0F0-5AB4-B69D-8C7CE668D8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91" name="AutoShape 56">
                      <a:extLst>
                        <a:ext uri="{FF2B5EF4-FFF2-40B4-BE49-F238E27FC236}">
                          <a16:creationId xmlns:a16="http://schemas.microsoft.com/office/drawing/2014/main" id="{64D7C016-4592-09E1-4765-4C24F19F30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87" name="Group 1086">
                    <a:extLst>
                      <a:ext uri="{FF2B5EF4-FFF2-40B4-BE49-F238E27FC236}">
                        <a16:creationId xmlns:a16="http://schemas.microsoft.com/office/drawing/2014/main" id="{08223832-0A38-704C-8E09-198BEDCF96A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8" name="Line 55">
                      <a:extLst>
                        <a:ext uri="{FF2B5EF4-FFF2-40B4-BE49-F238E27FC236}">
                          <a16:creationId xmlns:a16="http://schemas.microsoft.com/office/drawing/2014/main" id="{D1240AF9-7DC1-2436-E460-C622B0656B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89" name="AutoShape 56">
                      <a:extLst>
                        <a:ext uri="{FF2B5EF4-FFF2-40B4-BE49-F238E27FC236}">
                          <a16:creationId xmlns:a16="http://schemas.microsoft.com/office/drawing/2014/main" id="{5A1C4F1F-68EF-9301-0033-A4E8DC2BA2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6" name="Group 945">
                  <a:extLst>
                    <a:ext uri="{FF2B5EF4-FFF2-40B4-BE49-F238E27FC236}">
                      <a16:creationId xmlns:a16="http://schemas.microsoft.com/office/drawing/2014/main" id="{6823F068-D744-331C-2E51-AAEF249266C4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3A1F6872-59AA-C80E-0337-7CB9484E9DC3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0" name="Line 55">
                      <a:extLst>
                        <a:ext uri="{FF2B5EF4-FFF2-40B4-BE49-F238E27FC236}">
                          <a16:creationId xmlns:a16="http://schemas.microsoft.com/office/drawing/2014/main" id="{72F83A1E-47D6-0D59-9B33-C64252C19D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81" name="AutoShape 56">
                      <a:extLst>
                        <a:ext uri="{FF2B5EF4-FFF2-40B4-BE49-F238E27FC236}">
                          <a16:creationId xmlns:a16="http://schemas.microsoft.com/office/drawing/2014/main" id="{163FF80D-7B4E-A4DB-CE53-4DA585154C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8480F369-4F72-4B45-DC36-D0DE70F80EAD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8" name="Line 55">
                      <a:extLst>
                        <a:ext uri="{FF2B5EF4-FFF2-40B4-BE49-F238E27FC236}">
                          <a16:creationId xmlns:a16="http://schemas.microsoft.com/office/drawing/2014/main" id="{4798FD1D-4E13-A9EE-5E5D-7460365F8B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79" name="AutoShape 56">
                      <a:extLst>
                        <a:ext uri="{FF2B5EF4-FFF2-40B4-BE49-F238E27FC236}">
                          <a16:creationId xmlns:a16="http://schemas.microsoft.com/office/drawing/2014/main" id="{0935CE25-8068-971F-B8C4-3E1561C356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05B2C200-780B-0281-3A41-B384B0E2CB4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6" name="Line 55">
                      <a:extLst>
                        <a:ext uri="{FF2B5EF4-FFF2-40B4-BE49-F238E27FC236}">
                          <a16:creationId xmlns:a16="http://schemas.microsoft.com/office/drawing/2014/main" id="{3A11199F-6A5B-B68C-2674-1FC34572B5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77" name="AutoShape 56">
                      <a:extLst>
                        <a:ext uri="{FF2B5EF4-FFF2-40B4-BE49-F238E27FC236}">
                          <a16:creationId xmlns:a16="http://schemas.microsoft.com/office/drawing/2014/main" id="{C849A88F-6DB9-E364-D20C-CA5B51A3A9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598BCD65-2D83-D2A9-BE8F-7540FBCC1BB8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4" name="Line 55">
                      <a:extLst>
                        <a:ext uri="{FF2B5EF4-FFF2-40B4-BE49-F238E27FC236}">
                          <a16:creationId xmlns:a16="http://schemas.microsoft.com/office/drawing/2014/main" id="{D2DCFC03-D200-E096-2638-DCE867B737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75" name="AutoShape 56">
                      <a:extLst>
                        <a:ext uri="{FF2B5EF4-FFF2-40B4-BE49-F238E27FC236}">
                          <a16:creationId xmlns:a16="http://schemas.microsoft.com/office/drawing/2014/main" id="{063959B7-B0B0-06D9-B8D1-5BE37305D9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2E6472-AE49-1D82-E437-93E7AA00BCB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2" name="Line 55">
                      <a:extLst>
                        <a:ext uri="{FF2B5EF4-FFF2-40B4-BE49-F238E27FC236}">
                          <a16:creationId xmlns:a16="http://schemas.microsoft.com/office/drawing/2014/main" id="{1E659C6C-E99F-D09D-E564-C9744FB028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73" name="AutoShape 56">
                      <a:extLst>
                        <a:ext uri="{FF2B5EF4-FFF2-40B4-BE49-F238E27FC236}">
                          <a16:creationId xmlns:a16="http://schemas.microsoft.com/office/drawing/2014/main" id="{17646011-45FC-CEA4-4F29-F9B824F9AA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69" name="Group 1068">
                    <a:extLst>
                      <a:ext uri="{FF2B5EF4-FFF2-40B4-BE49-F238E27FC236}">
                        <a16:creationId xmlns:a16="http://schemas.microsoft.com/office/drawing/2014/main" id="{AA4A638C-EF3D-CA33-CE26-AE514D23149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0" name="Line 55">
                      <a:extLst>
                        <a:ext uri="{FF2B5EF4-FFF2-40B4-BE49-F238E27FC236}">
                          <a16:creationId xmlns:a16="http://schemas.microsoft.com/office/drawing/2014/main" id="{252B8D7F-EE85-9355-BDCF-9F7D510040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71" name="AutoShape 56">
                      <a:extLst>
                        <a:ext uri="{FF2B5EF4-FFF2-40B4-BE49-F238E27FC236}">
                          <a16:creationId xmlns:a16="http://schemas.microsoft.com/office/drawing/2014/main" id="{5CA8D590-542E-9EC2-2F99-3BD0903CCF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7" name="Group 946">
                  <a:extLst>
                    <a:ext uri="{FF2B5EF4-FFF2-40B4-BE49-F238E27FC236}">
                      <a16:creationId xmlns:a16="http://schemas.microsoft.com/office/drawing/2014/main" id="{1D0CDCC1-3E3F-DC71-AE80-4EA1420597D1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46" name="Group 1045">
                    <a:extLst>
                      <a:ext uri="{FF2B5EF4-FFF2-40B4-BE49-F238E27FC236}">
                        <a16:creationId xmlns:a16="http://schemas.microsoft.com/office/drawing/2014/main" id="{765991C8-49B6-28D0-2085-88FF12174F7E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2" name="Line 55">
                      <a:extLst>
                        <a:ext uri="{FF2B5EF4-FFF2-40B4-BE49-F238E27FC236}">
                          <a16:creationId xmlns:a16="http://schemas.microsoft.com/office/drawing/2014/main" id="{11BAAFE3-DFD9-4964-5306-2146C328C5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63" name="AutoShape 56">
                      <a:extLst>
                        <a:ext uri="{FF2B5EF4-FFF2-40B4-BE49-F238E27FC236}">
                          <a16:creationId xmlns:a16="http://schemas.microsoft.com/office/drawing/2014/main" id="{1DFEEC07-E276-E0AB-340A-7E73612FB3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71151FCF-F068-B149-E4D5-8F011443EBC3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0" name="Line 55">
                      <a:extLst>
                        <a:ext uri="{FF2B5EF4-FFF2-40B4-BE49-F238E27FC236}">
                          <a16:creationId xmlns:a16="http://schemas.microsoft.com/office/drawing/2014/main" id="{CDA36855-188E-C051-F7A5-D358D049C6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61" name="AutoShape 56">
                      <a:extLst>
                        <a:ext uri="{FF2B5EF4-FFF2-40B4-BE49-F238E27FC236}">
                          <a16:creationId xmlns:a16="http://schemas.microsoft.com/office/drawing/2014/main" id="{8392CCB7-FB30-E44C-93BD-883F7B52C1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4D780CA7-6A03-A82C-21BC-AC7A42DEA10B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8" name="Line 55">
                      <a:extLst>
                        <a:ext uri="{FF2B5EF4-FFF2-40B4-BE49-F238E27FC236}">
                          <a16:creationId xmlns:a16="http://schemas.microsoft.com/office/drawing/2014/main" id="{71CC7AC1-0435-153D-3D7D-2F9C8DEFBC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59" name="AutoShape 56">
                      <a:extLst>
                        <a:ext uri="{FF2B5EF4-FFF2-40B4-BE49-F238E27FC236}">
                          <a16:creationId xmlns:a16="http://schemas.microsoft.com/office/drawing/2014/main" id="{B718E3F9-D5D6-DF3F-00F7-88341F9D71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485B3AC2-3DC9-23C5-CE99-99724B4D284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6" name="Line 55">
                      <a:extLst>
                        <a:ext uri="{FF2B5EF4-FFF2-40B4-BE49-F238E27FC236}">
                          <a16:creationId xmlns:a16="http://schemas.microsoft.com/office/drawing/2014/main" id="{9CA9AE3B-D5DE-3B0B-4C86-980D364682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57" name="AutoShape 56">
                      <a:extLst>
                        <a:ext uri="{FF2B5EF4-FFF2-40B4-BE49-F238E27FC236}">
                          <a16:creationId xmlns:a16="http://schemas.microsoft.com/office/drawing/2014/main" id="{C3E474D5-CEBA-EC50-0BCC-7B3EEAA965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D22F8821-2B9E-C62F-E8E0-1908C5450B8A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4" name="Line 55">
                      <a:extLst>
                        <a:ext uri="{FF2B5EF4-FFF2-40B4-BE49-F238E27FC236}">
                          <a16:creationId xmlns:a16="http://schemas.microsoft.com/office/drawing/2014/main" id="{29D71249-FBA3-73FC-662A-9150409E6F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55" name="AutoShape 56">
                      <a:extLst>
                        <a:ext uri="{FF2B5EF4-FFF2-40B4-BE49-F238E27FC236}">
                          <a16:creationId xmlns:a16="http://schemas.microsoft.com/office/drawing/2014/main" id="{EECB397A-E996-3A93-2385-9518AFEE61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DEC724AB-BAFE-ADFF-3AC0-55A5D41F169E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2" name="Line 55">
                      <a:extLst>
                        <a:ext uri="{FF2B5EF4-FFF2-40B4-BE49-F238E27FC236}">
                          <a16:creationId xmlns:a16="http://schemas.microsoft.com/office/drawing/2014/main" id="{C2002952-0FE7-2219-7FE8-FD68025A80D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53" name="AutoShape 56">
                      <a:extLst>
                        <a:ext uri="{FF2B5EF4-FFF2-40B4-BE49-F238E27FC236}">
                          <a16:creationId xmlns:a16="http://schemas.microsoft.com/office/drawing/2014/main" id="{2163F96F-0627-1409-2603-4B0A4DC614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48" name="Group 947">
                  <a:extLst>
                    <a:ext uri="{FF2B5EF4-FFF2-40B4-BE49-F238E27FC236}">
                      <a16:creationId xmlns:a16="http://schemas.microsoft.com/office/drawing/2014/main" id="{CF5E952B-2D4A-BF64-57B9-FE0DD66321AF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44" name="Line 55">
                    <a:extLst>
                      <a:ext uri="{FF2B5EF4-FFF2-40B4-BE49-F238E27FC236}">
                        <a16:creationId xmlns:a16="http://schemas.microsoft.com/office/drawing/2014/main" id="{BEFE728C-306C-0F88-B385-48F0BAF448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045" name="AutoShape 56">
                    <a:extLst>
                      <a:ext uri="{FF2B5EF4-FFF2-40B4-BE49-F238E27FC236}">
                        <a16:creationId xmlns:a16="http://schemas.microsoft.com/office/drawing/2014/main" id="{A4921C18-7DA5-48E1-CC46-863B76553B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949" name="Group 948">
                  <a:extLst>
                    <a:ext uri="{FF2B5EF4-FFF2-40B4-BE49-F238E27FC236}">
                      <a16:creationId xmlns:a16="http://schemas.microsoft.com/office/drawing/2014/main" id="{78017243-F653-1585-2A6C-1135D6CADE44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42" name="Line 55">
                    <a:extLst>
                      <a:ext uri="{FF2B5EF4-FFF2-40B4-BE49-F238E27FC236}">
                        <a16:creationId xmlns:a16="http://schemas.microsoft.com/office/drawing/2014/main" id="{FF3BDD03-DD41-C990-2FA3-4ACADA73BC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043" name="AutoShape 56">
                    <a:extLst>
                      <a:ext uri="{FF2B5EF4-FFF2-40B4-BE49-F238E27FC236}">
                        <a16:creationId xmlns:a16="http://schemas.microsoft.com/office/drawing/2014/main" id="{5D3BCEF8-080F-AA85-3E75-292F5071C7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950" name="Group 949">
                  <a:extLst>
                    <a:ext uri="{FF2B5EF4-FFF2-40B4-BE49-F238E27FC236}">
                      <a16:creationId xmlns:a16="http://schemas.microsoft.com/office/drawing/2014/main" id="{454CCB6F-D227-5D27-43C4-8FFDD20CA444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40" name="Line 55">
                    <a:extLst>
                      <a:ext uri="{FF2B5EF4-FFF2-40B4-BE49-F238E27FC236}">
                        <a16:creationId xmlns:a16="http://schemas.microsoft.com/office/drawing/2014/main" id="{89198B05-CE9D-1A3B-06E8-82E09F9981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041" name="AutoShape 56">
                    <a:extLst>
                      <a:ext uri="{FF2B5EF4-FFF2-40B4-BE49-F238E27FC236}">
                        <a16:creationId xmlns:a16="http://schemas.microsoft.com/office/drawing/2014/main" id="{6189655B-063D-F328-1549-18E4FD8FA2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37088ACE-0F44-C425-3F7D-D894F8EE69FC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8" name="Line 55">
                    <a:extLst>
                      <a:ext uri="{FF2B5EF4-FFF2-40B4-BE49-F238E27FC236}">
                        <a16:creationId xmlns:a16="http://schemas.microsoft.com/office/drawing/2014/main" id="{187776DD-40BF-7B65-889B-A68410DEA2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039" name="AutoShape 56">
                    <a:extLst>
                      <a:ext uri="{FF2B5EF4-FFF2-40B4-BE49-F238E27FC236}">
                        <a16:creationId xmlns:a16="http://schemas.microsoft.com/office/drawing/2014/main" id="{1EF97F56-15F6-02F4-AD74-4C1DD7226B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9C0A0B5F-5E6B-A8E8-F4F1-AC0588219B34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6" name="Line 55">
                    <a:extLst>
                      <a:ext uri="{FF2B5EF4-FFF2-40B4-BE49-F238E27FC236}">
                        <a16:creationId xmlns:a16="http://schemas.microsoft.com/office/drawing/2014/main" id="{F4CB3D6C-2DFE-65E8-99AA-D36197E21D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037" name="AutoShape 56">
                    <a:extLst>
                      <a:ext uri="{FF2B5EF4-FFF2-40B4-BE49-F238E27FC236}">
                        <a16:creationId xmlns:a16="http://schemas.microsoft.com/office/drawing/2014/main" id="{93531B72-F497-D004-A37B-5ADC1EF107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E47FA527-D5ED-EC2B-D995-A2C78BF1581E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18" name="Group 1017">
                    <a:extLst>
                      <a:ext uri="{FF2B5EF4-FFF2-40B4-BE49-F238E27FC236}">
                        <a16:creationId xmlns:a16="http://schemas.microsoft.com/office/drawing/2014/main" id="{57403D86-42BB-273B-E0F1-654B218ED7B3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34" name="Line 55">
                      <a:extLst>
                        <a:ext uri="{FF2B5EF4-FFF2-40B4-BE49-F238E27FC236}">
                          <a16:creationId xmlns:a16="http://schemas.microsoft.com/office/drawing/2014/main" id="{440D86C6-F8CF-35BF-6F35-DCC427F5EF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35" name="AutoShape 56">
                      <a:extLst>
                        <a:ext uri="{FF2B5EF4-FFF2-40B4-BE49-F238E27FC236}">
                          <a16:creationId xmlns:a16="http://schemas.microsoft.com/office/drawing/2014/main" id="{7B23C8D9-0169-96E7-44FE-955293DE42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19" name="Group 1018">
                    <a:extLst>
                      <a:ext uri="{FF2B5EF4-FFF2-40B4-BE49-F238E27FC236}">
                        <a16:creationId xmlns:a16="http://schemas.microsoft.com/office/drawing/2014/main" id="{F49E0E15-BAC5-4DCF-CFDF-53F56E47178A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32" name="Line 55">
                      <a:extLst>
                        <a:ext uri="{FF2B5EF4-FFF2-40B4-BE49-F238E27FC236}">
                          <a16:creationId xmlns:a16="http://schemas.microsoft.com/office/drawing/2014/main" id="{5A4C606C-DE56-0C18-A232-73DA74999F5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33" name="AutoShape 56">
                      <a:extLst>
                        <a:ext uri="{FF2B5EF4-FFF2-40B4-BE49-F238E27FC236}">
                          <a16:creationId xmlns:a16="http://schemas.microsoft.com/office/drawing/2014/main" id="{E040B25F-1D79-CE66-9081-E2D17B3A7D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20" name="Group 1019">
                    <a:extLst>
                      <a:ext uri="{FF2B5EF4-FFF2-40B4-BE49-F238E27FC236}">
                        <a16:creationId xmlns:a16="http://schemas.microsoft.com/office/drawing/2014/main" id="{33DDB760-2797-404C-4E64-3BF217C8743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30" name="Line 55">
                      <a:extLst>
                        <a:ext uri="{FF2B5EF4-FFF2-40B4-BE49-F238E27FC236}">
                          <a16:creationId xmlns:a16="http://schemas.microsoft.com/office/drawing/2014/main" id="{5F0D2AB6-CF8B-8074-793C-122924814E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31" name="AutoShape 56">
                      <a:extLst>
                        <a:ext uri="{FF2B5EF4-FFF2-40B4-BE49-F238E27FC236}">
                          <a16:creationId xmlns:a16="http://schemas.microsoft.com/office/drawing/2014/main" id="{B4CB75AF-47C0-3E4B-176A-F6345E2B4A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21" name="Group 1020">
                    <a:extLst>
                      <a:ext uri="{FF2B5EF4-FFF2-40B4-BE49-F238E27FC236}">
                        <a16:creationId xmlns:a16="http://schemas.microsoft.com/office/drawing/2014/main" id="{F82745F1-B23E-7039-1B68-A50167983A56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8" name="Line 55">
                      <a:extLst>
                        <a:ext uri="{FF2B5EF4-FFF2-40B4-BE49-F238E27FC236}">
                          <a16:creationId xmlns:a16="http://schemas.microsoft.com/office/drawing/2014/main" id="{C3553B02-8CDF-7D0F-0491-1D0D86E76E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29" name="AutoShape 56">
                      <a:extLst>
                        <a:ext uri="{FF2B5EF4-FFF2-40B4-BE49-F238E27FC236}">
                          <a16:creationId xmlns:a16="http://schemas.microsoft.com/office/drawing/2014/main" id="{C2F3A7FA-0D49-FB34-64B7-59723A1584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22" name="Group 1021">
                    <a:extLst>
                      <a:ext uri="{FF2B5EF4-FFF2-40B4-BE49-F238E27FC236}">
                        <a16:creationId xmlns:a16="http://schemas.microsoft.com/office/drawing/2014/main" id="{D3C66AC1-44D5-9512-073B-C6DA9117E396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6" name="Line 55">
                      <a:extLst>
                        <a:ext uri="{FF2B5EF4-FFF2-40B4-BE49-F238E27FC236}">
                          <a16:creationId xmlns:a16="http://schemas.microsoft.com/office/drawing/2014/main" id="{DFEC8E0A-99D9-EF3C-DFB4-E8E7F3DEE5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27" name="AutoShape 56">
                      <a:extLst>
                        <a:ext uri="{FF2B5EF4-FFF2-40B4-BE49-F238E27FC236}">
                          <a16:creationId xmlns:a16="http://schemas.microsoft.com/office/drawing/2014/main" id="{7CFC3385-8D72-58A1-7913-EBE0AADED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23" name="Group 1022">
                    <a:extLst>
                      <a:ext uri="{FF2B5EF4-FFF2-40B4-BE49-F238E27FC236}">
                        <a16:creationId xmlns:a16="http://schemas.microsoft.com/office/drawing/2014/main" id="{114E25E8-64F7-157F-0DAF-26C1B95F5705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4" name="Line 55">
                      <a:extLst>
                        <a:ext uri="{FF2B5EF4-FFF2-40B4-BE49-F238E27FC236}">
                          <a16:creationId xmlns:a16="http://schemas.microsoft.com/office/drawing/2014/main" id="{1A8E99E9-652D-E11A-5A80-7B8ED4A4EA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25" name="AutoShape 56">
                      <a:extLst>
                        <a:ext uri="{FF2B5EF4-FFF2-40B4-BE49-F238E27FC236}">
                          <a16:creationId xmlns:a16="http://schemas.microsoft.com/office/drawing/2014/main" id="{D9204ABB-C30E-FA74-3797-7F8E5E73F5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8F301C0E-CB5A-EB10-CEF9-8D56D7445BC3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00" name="Group 999">
                    <a:extLst>
                      <a:ext uri="{FF2B5EF4-FFF2-40B4-BE49-F238E27FC236}">
                        <a16:creationId xmlns:a16="http://schemas.microsoft.com/office/drawing/2014/main" id="{6E26C296-02C4-9405-463E-7DDD1FAFBB6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6" name="Line 55">
                      <a:extLst>
                        <a:ext uri="{FF2B5EF4-FFF2-40B4-BE49-F238E27FC236}">
                          <a16:creationId xmlns:a16="http://schemas.microsoft.com/office/drawing/2014/main" id="{66D03F28-3F6B-77D6-7E29-B351DA0EB6F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17" name="AutoShape 56">
                      <a:extLst>
                        <a:ext uri="{FF2B5EF4-FFF2-40B4-BE49-F238E27FC236}">
                          <a16:creationId xmlns:a16="http://schemas.microsoft.com/office/drawing/2014/main" id="{26000EA3-8266-4ACF-38AF-DAC3DE5C3D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01" name="Group 1000">
                    <a:extLst>
                      <a:ext uri="{FF2B5EF4-FFF2-40B4-BE49-F238E27FC236}">
                        <a16:creationId xmlns:a16="http://schemas.microsoft.com/office/drawing/2014/main" id="{4076575D-7854-CA02-29EF-BAF64AA289B3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4" name="Line 55">
                      <a:extLst>
                        <a:ext uri="{FF2B5EF4-FFF2-40B4-BE49-F238E27FC236}">
                          <a16:creationId xmlns:a16="http://schemas.microsoft.com/office/drawing/2014/main" id="{283C934A-0CCE-CB7B-08DE-A71E30DB58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15" name="AutoShape 56">
                      <a:extLst>
                        <a:ext uri="{FF2B5EF4-FFF2-40B4-BE49-F238E27FC236}">
                          <a16:creationId xmlns:a16="http://schemas.microsoft.com/office/drawing/2014/main" id="{F51650AC-F7A7-F6D5-9C59-CAB9434A00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02" name="Group 1001">
                    <a:extLst>
                      <a:ext uri="{FF2B5EF4-FFF2-40B4-BE49-F238E27FC236}">
                        <a16:creationId xmlns:a16="http://schemas.microsoft.com/office/drawing/2014/main" id="{F9ED83F6-3475-B8FA-B0C5-0528F365E8EF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2" name="Line 55">
                      <a:extLst>
                        <a:ext uri="{FF2B5EF4-FFF2-40B4-BE49-F238E27FC236}">
                          <a16:creationId xmlns:a16="http://schemas.microsoft.com/office/drawing/2014/main" id="{A2D5B71B-F448-A792-F4C7-146C60618C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13" name="AutoShape 56">
                      <a:extLst>
                        <a:ext uri="{FF2B5EF4-FFF2-40B4-BE49-F238E27FC236}">
                          <a16:creationId xmlns:a16="http://schemas.microsoft.com/office/drawing/2014/main" id="{9A0309F2-DA99-4BFA-2815-B7052797CF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03" name="Group 1002">
                    <a:extLst>
                      <a:ext uri="{FF2B5EF4-FFF2-40B4-BE49-F238E27FC236}">
                        <a16:creationId xmlns:a16="http://schemas.microsoft.com/office/drawing/2014/main" id="{77A2B0C6-BD2F-64AD-305A-2650E86BC198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0" name="Line 55">
                      <a:extLst>
                        <a:ext uri="{FF2B5EF4-FFF2-40B4-BE49-F238E27FC236}">
                          <a16:creationId xmlns:a16="http://schemas.microsoft.com/office/drawing/2014/main" id="{E497B68D-0C4B-C0DC-8C84-0A8F41128D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11" name="AutoShape 56">
                      <a:extLst>
                        <a:ext uri="{FF2B5EF4-FFF2-40B4-BE49-F238E27FC236}">
                          <a16:creationId xmlns:a16="http://schemas.microsoft.com/office/drawing/2014/main" id="{4B507720-97EE-9678-4AE0-468DFC7F8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04" name="Group 1003">
                    <a:extLst>
                      <a:ext uri="{FF2B5EF4-FFF2-40B4-BE49-F238E27FC236}">
                        <a16:creationId xmlns:a16="http://schemas.microsoft.com/office/drawing/2014/main" id="{914FB1FA-0DA1-F40F-9C71-FA2F011BEBF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8" name="Line 55">
                      <a:extLst>
                        <a:ext uri="{FF2B5EF4-FFF2-40B4-BE49-F238E27FC236}">
                          <a16:creationId xmlns:a16="http://schemas.microsoft.com/office/drawing/2014/main" id="{CEB53DBE-2CC0-9D36-37B6-DA37E750634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09" name="AutoShape 56">
                      <a:extLst>
                        <a:ext uri="{FF2B5EF4-FFF2-40B4-BE49-F238E27FC236}">
                          <a16:creationId xmlns:a16="http://schemas.microsoft.com/office/drawing/2014/main" id="{514EEBAF-12EC-E0D4-2353-868AFB5ADA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1005" name="Group 1004">
                    <a:extLst>
                      <a:ext uri="{FF2B5EF4-FFF2-40B4-BE49-F238E27FC236}">
                        <a16:creationId xmlns:a16="http://schemas.microsoft.com/office/drawing/2014/main" id="{A5ABEB2D-9981-54F7-BB06-B8A2E79353AB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6" name="Line 55">
                      <a:extLst>
                        <a:ext uri="{FF2B5EF4-FFF2-40B4-BE49-F238E27FC236}">
                          <a16:creationId xmlns:a16="http://schemas.microsoft.com/office/drawing/2014/main" id="{611F7FA1-79B1-4461-5FC4-D759201101C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1007" name="AutoShape 56">
                      <a:extLst>
                        <a:ext uri="{FF2B5EF4-FFF2-40B4-BE49-F238E27FC236}">
                          <a16:creationId xmlns:a16="http://schemas.microsoft.com/office/drawing/2014/main" id="{75ACC10D-9DB6-A636-4BF4-E81CA8E13F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95302DE9-678A-6748-0C1F-12C48920960A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96" name="Rectangle 995">
                    <a:extLst>
                      <a:ext uri="{FF2B5EF4-FFF2-40B4-BE49-F238E27FC236}">
                        <a16:creationId xmlns:a16="http://schemas.microsoft.com/office/drawing/2014/main" id="{41DACF5B-59EF-A66C-F023-3A0C0F9E3F86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97" name="Rectangle 996">
                    <a:extLst>
                      <a:ext uri="{FF2B5EF4-FFF2-40B4-BE49-F238E27FC236}">
                        <a16:creationId xmlns:a16="http://schemas.microsoft.com/office/drawing/2014/main" id="{AAF4605B-4F99-91E4-FBD0-AB6A956A772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98" name="Chord 997">
                    <a:extLst>
                      <a:ext uri="{FF2B5EF4-FFF2-40B4-BE49-F238E27FC236}">
                        <a16:creationId xmlns:a16="http://schemas.microsoft.com/office/drawing/2014/main" id="{64B6AFF7-6068-0CB4-6265-2E01E68BCA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9" name="Rectangle 998">
                    <a:extLst>
                      <a:ext uri="{FF2B5EF4-FFF2-40B4-BE49-F238E27FC236}">
                        <a16:creationId xmlns:a16="http://schemas.microsoft.com/office/drawing/2014/main" id="{F05D924A-88C9-E935-274F-8E5949C72E44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56" name="Group 955">
                  <a:extLst>
                    <a:ext uri="{FF2B5EF4-FFF2-40B4-BE49-F238E27FC236}">
                      <a16:creationId xmlns:a16="http://schemas.microsoft.com/office/drawing/2014/main" id="{1D4EA4E4-2263-AC03-15EA-3C118362FC4C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5E7FAE9A-CDD4-AE6E-29CF-25F13567DFB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93" name="Rectangle 992">
                    <a:extLst>
                      <a:ext uri="{FF2B5EF4-FFF2-40B4-BE49-F238E27FC236}">
                        <a16:creationId xmlns:a16="http://schemas.microsoft.com/office/drawing/2014/main" id="{F1A9C061-6E9F-EAB4-6BC2-427EEDE2018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94" name="Chord 993">
                    <a:extLst>
                      <a:ext uri="{FF2B5EF4-FFF2-40B4-BE49-F238E27FC236}">
                        <a16:creationId xmlns:a16="http://schemas.microsoft.com/office/drawing/2014/main" id="{7FAC02E2-DC3A-E64D-AB7E-DB5BF8FA12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5" name="Rectangle 994">
                    <a:extLst>
                      <a:ext uri="{FF2B5EF4-FFF2-40B4-BE49-F238E27FC236}">
                        <a16:creationId xmlns:a16="http://schemas.microsoft.com/office/drawing/2014/main" id="{862BBDF2-EA0F-A679-07EB-393FA68DAB0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57" name="Group 956">
                  <a:extLst>
                    <a:ext uri="{FF2B5EF4-FFF2-40B4-BE49-F238E27FC236}">
                      <a16:creationId xmlns:a16="http://schemas.microsoft.com/office/drawing/2014/main" id="{671C5ECB-BFBC-EF00-BD94-454BBD06E568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4334C887-BA79-D3FE-5326-AEB8B193B1CC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A79C2C6A-8B25-F093-32C5-4A6F9834DC29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90" name="Chord 989">
                    <a:extLst>
                      <a:ext uri="{FF2B5EF4-FFF2-40B4-BE49-F238E27FC236}">
                        <a16:creationId xmlns:a16="http://schemas.microsoft.com/office/drawing/2014/main" id="{0BF6B906-EDB4-854B-D016-3F57327433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062D592E-712E-8280-2C40-5001B82F1FAA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58" name="Group 957">
                  <a:extLst>
                    <a:ext uri="{FF2B5EF4-FFF2-40B4-BE49-F238E27FC236}">
                      <a16:creationId xmlns:a16="http://schemas.microsoft.com/office/drawing/2014/main" id="{039ED9E6-F128-3868-60FA-E978DB58EEB2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4" name="Rectangle 983">
                    <a:extLst>
                      <a:ext uri="{FF2B5EF4-FFF2-40B4-BE49-F238E27FC236}">
                        <a16:creationId xmlns:a16="http://schemas.microsoft.com/office/drawing/2014/main" id="{6B76C7FB-ED63-A598-E592-FD9232CB1F95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5" name="Rectangle 984">
                    <a:extLst>
                      <a:ext uri="{FF2B5EF4-FFF2-40B4-BE49-F238E27FC236}">
                        <a16:creationId xmlns:a16="http://schemas.microsoft.com/office/drawing/2014/main" id="{05FA1A43-CEDC-14A5-23BE-A3FF4D46F509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6" name="Chord 985">
                    <a:extLst>
                      <a:ext uri="{FF2B5EF4-FFF2-40B4-BE49-F238E27FC236}">
                        <a16:creationId xmlns:a16="http://schemas.microsoft.com/office/drawing/2014/main" id="{2403FD97-F537-7094-01B1-7243E40CCC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7" name="Rectangle 986">
                    <a:extLst>
                      <a:ext uri="{FF2B5EF4-FFF2-40B4-BE49-F238E27FC236}">
                        <a16:creationId xmlns:a16="http://schemas.microsoft.com/office/drawing/2014/main" id="{24C91478-5E7A-B1FD-BA63-98A3306CC5A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59" name="Group 958">
                  <a:extLst>
                    <a:ext uri="{FF2B5EF4-FFF2-40B4-BE49-F238E27FC236}">
                      <a16:creationId xmlns:a16="http://schemas.microsoft.com/office/drawing/2014/main" id="{6C1D17B3-1588-456D-DA71-04FE7D0C0257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0" name="Rectangle 979">
                    <a:extLst>
                      <a:ext uri="{FF2B5EF4-FFF2-40B4-BE49-F238E27FC236}">
                        <a16:creationId xmlns:a16="http://schemas.microsoft.com/office/drawing/2014/main" id="{B575648C-11C7-5AB6-26CD-BB6242FE9E41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1" name="Rectangle 980">
                    <a:extLst>
                      <a:ext uri="{FF2B5EF4-FFF2-40B4-BE49-F238E27FC236}">
                        <a16:creationId xmlns:a16="http://schemas.microsoft.com/office/drawing/2014/main" id="{A398D027-E72C-89D3-C490-A121D939C120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2" name="Chord 981">
                    <a:extLst>
                      <a:ext uri="{FF2B5EF4-FFF2-40B4-BE49-F238E27FC236}">
                        <a16:creationId xmlns:a16="http://schemas.microsoft.com/office/drawing/2014/main" id="{02C1CF87-3540-29A3-852E-127C05F69F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3" name="Rectangle 982">
                    <a:extLst>
                      <a:ext uri="{FF2B5EF4-FFF2-40B4-BE49-F238E27FC236}">
                        <a16:creationId xmlns:a16="http://schemas.microsoft.com/office/drawing/2014/main" id="{E5A14B29-F4FB-DF8F-8C61-CD3DE409644C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60" name="Group 959">
                  <a:extLst>
                    <a:ext uri="{FF2B5EF4-FFF2-40B4-BE49-F238E27FC236}">
                      <a16:creationId xmlns:a16="http://schemas.microsoft.com/office/drawing/2014/main" id="{D9D4B54A-0B30-B69D-27FC-D286B6B32FEE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76" name="Rectangle 975">
                    <a:extLst>
                      <a:ext uri="{FF2B5EF4-FFF2-40B4-BE49-F238E27FC236}">
                        <a16:creationId xmlns:a16="http://schemas.microsoft.com/office/drawing/2014/main" id="{DFD8F958-8CAD-0274-794D-EF9044D3079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7" name="Rectangle 976">
                    <a:extLst>
                      <a:ext uri="{FF2B5EF4-FFF2-40B4-BE49-F238E27FC236}">
                        <a16:creationId xmlns:a16="http://schemas.microsoft.com/office/drawing/2014/main" id="{56F81D31-B98D-8D88-DBD0-6D739679E3D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8" name="Chord 977">
                    <a:extLst>
                      <a:ext uri="{FF2B5EF4-FFF2-40B4-BE49-F238E27FC236}">
                        <a16:creationId xmlns:a16="http://schemas.microsoft.com/office/drawing/2014/main" id="{BBEFAB77-8BF4-F07E-9E93-EDC628A008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9" name="Rectangle 978">
                    <a:extLst>
                      <a:ext uri="{FF2B5EF4-FFF2-40B4-BE49-F238E27FC236}">
                        <a16:creationId xmlns:a16="http://schemas.microsoft.com/office/drawing/2014/main" id="{C1121567-18C6-FD24-38E1-E62FF7FA19C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61" name="Group 960">
                  <a:extLst>
                    <a:ext uri="{FF2B5EF4-FFF2-40B4-BE49-F238E27FC236}">
                      <a16:creationId xmlns:a16="http://schemas.microsoft.com/office/drawing/2014/main" id="{B4FE8043-EB26-24DF-6786-ECF3C553AFA7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B2BAECBD-A2DB-21D8-5F39-55B1373D3F47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7D0ADF50-55C6-40B8-70C1-FF93AB54C228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4" name="Chord 973">
                    <a:extLst>
                      <a:ext uri="{FF2B5EF4-FFF2-40B4-BE49-F238E27FC236}">
                        <a16:creationId xmlns:a16="http://schemas.microsoft.com/office/drawing/2014/main" id="{CCEA3111-954E-5954-857E-253B64611C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19E53FB-CD16-21AC-B389-B54BE7E78FC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62" name="Group 961">
                  <a:extLst>
                    <a:ext uri="{FF2B5EF4-FFF2-40B4-BE49-F238E27FC236}">
                      <a16:creationId xmlns:a16="http://schemas.microsoft.com/office/drawing/2014/main" id="{5F29E600-5C09-8DDC-21A1-5660569C046E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951F582F-1C77-8A73-1CC4-E49779BB3D10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143E0E05-6789-03A5-A6C6-3DD0D9080F14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0" name="Chord 969">
                    <a:extLst>
                      <a:ext uri="{FF2B5EF4-FFF2-40B4-BE49-F238E27FC236}">
                        <a16:creationId xmlns:a16="http://schemas.microsoft.com/office/drawing/2014/main" id="{B699D488-FCE9-5963-6347-6C4C127C48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2FCED178-1F54-44DE-F637-8577040A0CC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963" name="Group 962">
                  <a:extLst>
                    <a:ext uri="{FF2B5EF4-FFF2-40B4-BE49-F238E27FC236}">
                      <a16:creationId xmlns:a16="http://schemas.microsoft.com/office/drawing/2014/main" id="{D3DE4103-00E3-DAA3-34AD-5A6782C1FF23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966" name="Line 55">
                    <a:extLst>
                      <a:ext uri="{FF2B5EF4-FFF2-40B4-BE49-F238E27FC236}">
                        <a16:creationId xmlns:a16="http://schemas.microsoft.com/office/drawing/2014/main" id="{A3B595D6-6FA8-807D-CF81-2F987217A8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967" name="AutoShape 56">
                    <a:extLst>
                      <a:ext uri="{FF2B5EF4-FFF2-40B4-BE49-F238E27FC236}">
                        <a16:creationId xmlns:a16="http://schemas.microsoft.com/office/drawing/2014/main" id="{2397205A-CFBF-C31A-9EE3-4431995245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cxnSp>
              <p:nvCxnSpPr>
                <p:cNvPr id="964" name="Straight Connector 963">
                  <a:extLst>
                    <a:ext uri="{FF2B5EF4-FFF2-40B4-BE49-F238E27FC236}">
                      <a16:creationId xmlns:a16="http://schemas.microsoft.com/office/drawing/2014/main" id="{5F19F33C-211E-9744-0A06-480625917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42620" y="3376127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5" name="Straight Connector 964">
                  <a:extLst>
                    <a:ext uri="{FF2B5EF4-FFF2-40B4-BE49-F238E27FC236}">
                      <a16:creationId xmlns:a16="http://schemas.microsoft.com/office/drawing/2014/main" id="{89ADE55C-CE0E-DAF3-421B-4C9A30CE20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0298" y="1708366"/>
                  <a:ext cx="0" cy="122271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261A7254-0C1A-2286-545B-B74C5279ECE0}"/>
                  </a:ext>
                </a:extLst>
              </p:cNvPr>
              <p:cNvGrpSpPr/>
              <p:nvPr/>
            </p:nvGrpSpPr>
            <p:grpSpPr>
              <a:xfrm>
                <a:off x="4584730" y="2813548"/>
                <a:ext cx="2350168" cy="1222369"/>
                <a:chOff x="3664492" y="746516"/>
                <a:chExt cx="6665806" cy="3522550"/>
              </a:xfrm>
            </p:grpSpPr>
            <p:grpSp>
              <p:nvGrpSpPr>
                <p:cNvPr id="650" name="Group 649">
                  <a:extLst>
                    <a:ext uri="{FF2B5EF4-FFF2-40B4-BE49-F238E27FC236}">
                      <a16:creationId xmlns:a16="http://schemas.microsoft.com/office/drawing/2014/main" id="{167BD45D-27F9-4F48-6FC9-65A869827FCC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902" name="Rectangle 901">
                    <a:extLst>
                      <a:ext uri="{FF2B5EF4-FFF2-40B4-BE49-F238E27FC236}">
                        <a16:creationId xmlns:a16="http://schemas.microsoft.com/office/drawing/2014/main" id="{F070CACC-0AE7-2DE6-D3B5-3F784D9F3B6A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03" name="Rectangle 902">
                    <a:extLst>
                      <a:ext uri="{FF2B5EF4-FFF2-40B4-BE49-F238E27FC236}">
                        <a16:creationId xmlns:a16="http://schemas.microsoft.com/office/drawing/2014/main" id="{832BDFE6-10C6-B725-1D49-41C3CEB7DCC8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04" name="Rectangle 903">
                    <a:extLst>
                      <a:ext uri="{FF2B5EF4-FFF2-40B4-BE49-F238E27FC236}">
                        <a16:creationId xmlns:a16="http://schemas.microsoft.com/office/drawing/2014/main" id="{F10060E4-E80C-A93C-AAC6-B5208BE37E26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05" name="Rectangle 904">
                    <a:extLst>
                      <a:ext uri="{FF2B5EF4-FFF2-40B4-BE49-F238E27FC236}">
                        <a16:creationId xmlns:a16="http://schemas.microsoft.com/office/drawing/2014/main" id="{C27CDF84-3AEF-2438-31B0-9F181647E344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651" name="Cube 650">
                  <a:extLst>
                    <a:ext uri="{FF2B5EF4-FFF2-40B4-BE49-F238E27FC236}">
                      <a16:creationId xmlns:a16="http://schemas.microsoft.com/office/drawing/2014/main" id="{BA265BEB-CF0C-65D5-AB8A-BABDC800BC01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52" name="Group 651">
                  <a:extLst>
                    <a:ext uri="{FF2B5EF4-FFF2-40B4-BE49-F238E27FC236}">
                      <a16:creationId xmlns:a16="http://schemas.microsoft.com/office/drawing/2014/main" id="{CE5B9310-A45F-AAAF-FC7A-CF185B9E98A8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896" name="Freeform 366">
                    <a:extLst>
                      <a:ext uri="{FF2B5EF4-FFF2-40B4-BE49-F238E27FC236}">
                        <a16:creationId xmlns:a16="http://schemas.microsoft.com/office/drawing/2014/main" id="{9606D2E7-2621-D8D5-67D2-0319917D2F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897" name="Freeform 366">
                    <a:extLst>
                      <a:ext uri="{FF2B5EF4-FFF2-40B4-BE49-F238E27FC236}">
                        <a16:creationId xmlns:a16="http://schemas.microsoft.com/office/drawing/2014/main" id="{A5338357-4A72-A76C-3378-C3DACC3E13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898" name="Freeform 366">
                    <a:extLst>
                      <a:ext uri="{FF2B5EF4-FFF2-40B4-BE49-F238E27FC236}">
                        <a16:creationId xmlns:a16="http://schemas.microsoft.com/office/drawing/2014/main" id="{7B18FB49-B759-8685-494A-C1ACAF57F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899" name="Freeform 366">
                    <a:extLst>
                      <a:ext uri="{FF2B5EF4-FFF2-40B4-BE49-F238E27FC236}">
                        <a16:creationId xmlns:a16="http://schemas.microsoft.com/office/drawing/2014/main" id="{FECD1DF9-994E-30C4-8606-1E0B0BCECF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900" name="Freeform 366">
                    <a:extLst>
                      <a:ext uri="{FF2B5EF4-FFF2-40B4-BE49-F238E27FC236}">
                        <a16:creationId xmlns:a16="http://schemas.microsoft.com/office/drawing/2014/main" id="{8211FC8A-0229-47AC-8A2C-41A405750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901" name="Freeform 366">
                    <a:extLst>
                      <a:ext uri="{FF2B5EF4-FFF2-40B4-BE49-F238E27FC236}">
                        <a16:creationId xmlns:a16="http://schemas.microsoft.com/office/drawing/2014/main" id="{98BA8FFB-AABA-4C1E-B299-8B461F23DC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sp>
              <p:nvSpPr>
                <p:cNvPr id="653" name="Freeform 863">
                  <a:extLst>
                    <a:ext uri="{FF2B5EF4-FFF2-40B4-BE49-F238E27FC236}">
                      <a16:creationId xmlns:a16="http://schemas.microsoft.com/office/drawing/2014/main" id="{F602A06A-EAB5-7A09-4AA6-337486424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cxnSp>
              <p:nvCxnSpPr>
                <p:cNvPr id="654" name="Straight Connector 653">
                  <a:extLst>
                    <a:ext uri="{FF2B5EF4-FFF2-40B4-BE49-F238E27FC236}">
                      <a16:creationId xmlns:a16="http://schemas.microsoft.com/office/drawing/2014/main" id="{3E137CBD-D05F-7CB3-2174-D170A6E4B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A59BFA4F-2D40-184E-0F08-07915A8555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A69C5BAF-5767-4904-DEEB-8D91E37DA7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DAFC8544-609D-00E7-A378-0E9115A41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C14DF1FB-E769-238A-D67A-F739F57AD9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1E4A6887-A63D-5455-7106-3BCE23A21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AFC19597-E6AD-5638-B637-949585C07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364A3D67-25C3-5235-DE7A-FD0AB32E7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10B8D501-94D7-15FD-C303-71974EB20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DBFED31-EA33-F796-F4AB-4EEE4EFB4B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30C20D58-5DBD-2D76-B511-377C4BBCA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1C851355-9FD6-6B03-277F-EE07863F69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Straight Connector 665">
                  <a:extLst>
                    <a:ext uri="{FF2B5EF4-FFF2-40B4-BE49-F238E27FC236}">
                      <a16:creationId xmlns:a16="http://schemas.microsoft.com/office/drawing/2014/main" id="{B0541749-18FA-25C7-B18B-C05BE6911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753E67EB-9F7C-400E-4F6C-A6FA814C4C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1F9DB7F7-2AC7-D462-A9FE-F8CA55F2B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E607B365-A5C1-951A-D3A2-9CD0BF5E2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458341C6-7167-EA8B-0FA8-AA0F1C185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7ABF3DAF-9B4B-E2DF-2D73-837C96248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2" name="Straight Connector 671">
                  <a:extLst>
                    <a:ext uri="{FF2B5EF4-FFF2-40B4-BE49-F238E27FC236}">
                      <a16:creationId xmlns:a16="http://schemas.microsoft.com/office/drawing/2014/main" id="{DD9AFCFD-DD83-1C64-E414-83D550A69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6F107D05-1A65-26DA-C2DE-A619F05E2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4" name="Straight Connector 673">
                  <a:extLst>
                    <a:ext uri="{FF2B5EF4-FFF2-40B4-BE49-F238E27FC236}">
                      <a16:creationId xmlns:a16="http://schemas.microsoft.com/office/drawing/2014/main" id="{A89089D9-0799-3CBA-F624-E8F21E6FA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A4741666-057A-083F-B62C-85FAD0F46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6" name="Straight Connector 675">
                  <a:extLst>
                    <a:ext uri="{FF2B5EF4-FFF2-40B4-BE49-F238E27FC236}">
                      <a16:creationId xmlns:a16="http://schemas.microsoft.com/office/drawing/2014/main" id="{D2872573-80B4-6257-3D0F-3DE8075C3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7" name="Straight Connector 676">
                  <a:extLst>
                    <a:ext uri="{FF2B5EF4-FFF2-40B4-BE49-F238E27FC236}">
                      <a16:creationId xmlns:a16="http://schemas.microsoft.com/office/drawing/2014/main" id="{AE459D75-C522-5E98-DAC2-5C8DCE961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8" name="Straight Connector 677">
                  <a:extLst>
                    <a:ext uri="{FF2B5EF4-FFF2-40B4-BE49-F238E27FC236}">
                      <a16:creationId xmlns:a16="http://schemas.microsoft.com/office/drawing/2014/main" id="{8C073FEA-DDEB-06B6-B08D-479F51BFC4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9" name="Straight Connector 678">
                  <a:extLst>
                    <a:ext uri="{FF2B5EF4-FFF2-40B4-BE49-F238E27FC236}">
                      <a16:creationId xmlns:a16="http://schemas.microsoft.com/office/drawing/2014/main" id="{BCE6499B-03B7-21F2-5F2C-ACFB9430D4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0" name="Group 679">
                  <a:extLst>
                    <a:ext uri="{FF2B5EF4-FFF2-40B4-BE49-F238E27FC236}">
                      <a16:creationId xmlns:a16="http://schemas.microsoft.com/office/drawing/2014/main" id="{1BD7826D-001F-F3A1-DBFC-817FC7003872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D2E2EB9B-C699-5138-6472-CEDB8C7E2229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D0516358-58CD-B88F-4DB6-59B8673B59F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94" name="Chord 893">
                    <a:extLst>
                      <a:ext uri="{FF2B5EF4-FFF2-40B4-BE49-F238E27FC236}">
                        <a16:creationId xmlns:a16="http://schemas.microsoft.com/office/drawing/2014/main" id="{3C54A7AD-A1B5-4EFD-88C0-F20F789F9B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5" name="Rectangle 894">
                    <a:extLst>
                      <a:ext uri="{FF2B5EF4-FFF2-40B4-BE49-F238E27FC236}">
                        <a16:creationId xmlns:a16="http://schemas.microsoft.com/office/drawing/2014/main" id="{568EF44F-2584-FE99-CBB6-815AD91613F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81" name="Group 680">
                  <a:extLst>
                    <a:ext uri="{FF2B5EF4-FFF2-40B4-BE49-F238E27FC236}">
                      <a16:creationId xmlns:a16="http://schemas.microsoft.com/office/drawing/2014/main" id="{38EEADFF-0673-107D-7F41-894730D2B989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74" name="Group 873">
                    <a:extLst>
                      <a:ext uri="{FF2B5EF4-FFF2-40B4-BE49-F238E27FC236}">
                        <a16:creationId xmlns:a16="http://schemas.microsoft.com/office/drawing/2014/main" id="{787409DA-4094-4A29-11FF-DC64439E02B2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90" name="Line 55">
                      <a:extLst>
                        <a:ext uri="{FF2B5EF4-FFF2-40B4-BE49-F238E27FC236}">
                          <a16:creationId xmlns:a16="http://schemas.microsoft.com/office/drawing/2014/main" id="{5B863D84-9682-A29E-D387-2C123D9BE6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91" name="AutoShape 56">
                      <a:extLst>
                        <a:ext uri="{FF2B5EF4-FFF2-40B4-BE49-F238E27FC236}">
                          <a16:creationId xmlns:a16="http://schemas.microsoft.com/office/drawing/2014/main" id="{401AB1E3-473D-1C36-B9C2-3FA5C00A97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3CC32D6D-D4F2-1681-5D09-5CFAF8F92D1F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8" name="Line 55">
                      <a:extLst>
                        <a:ext uri="{FF2B5EF4-FFF2-40B4-BE49-F238E27FC236}">
                          <a16:creationId xmlns:a16="http://schemas.microsoft.com/office/drawing/2014/main" id="{3ED6A1D3-90D1-A841-C918-148A9B33D6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89" name="AutoShape 56">
                      <a:extLst>
                        <a:ext uri="{FF2B5EF4-FFF2-40B4-BE49-F238E27FC236}">
                          <a16:creationId xmlns:a16="http://schemas.microsoft.com/office/drawing/2014/main" id="{72D9DD90-64F2-6711-95D9-5E00DAFA49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DDDAA2A7-A0ED-E510-BB32-01D0DEC1667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6" name="Line 55">
                      <a:extLst>
                        <a:ext uri="{FF2B5EF4-FFF2-40B4-BE49-F238E27FC236}">
                          <a16:creationId xmlns:a16="http://schemas.microsoft.com/office/drawing/2014/main" id="{6951DB3A-6237-6A4C-2108-5A7EDA79AE4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87" name="AutoShape 56">
                      <a:extLst>
                        <a:ext uri="{FF2B5EF4-FFF2-40B4-BE49-F238E27FC236}">
                          <a16:creationId xmlns:a16="http://schemas.microsoft.com/office/drawing/2014/main" id="{9BFB88C6-C965-60B9-683E-4F99B0AE19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77" name="Group 876">
                    <a:extLst>
                      <a:ext uri="{FF2B5EF4-FFF2-40B4-BE49-F238E27FC236}">
                        <a16:creationId xmlns:a16="http://schemas.microsoft.com/office/drawing/2014/main" id="{10ACA06C-BC63-E88B-515F-7F0469B2CF14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4" name="Line 55">
                      <a:extLst>
                        <a:ext uri="{FF2B5EF4-FFF2-40B4-BE49-F238E27FC236}">
                          <a16:creationId xmlns:a16="http://schemas.microsoft.com/office/drawing/2014/main" id="{15D79195-253C-2472-DA5E-D88C683F59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85" name="AutoShape 56">
                      <a:extLst>
                        <a:ext uri="{FF2B5EF4-FFF2-40B4-BE49-F238E27FC236}">
                          <a16:creationId xmlns:a16="http://schemas.microsoft.com/office/drawing/2014/main" id="{07F022B9-91C8-3F5B-09F1-C2DB1A1CE2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78" name="Group 877">
                    <a:extLst>
                      <a:ext uri="{FF2B5EF4-FFF2-40B4-BE49-F238E27FC236}">
                        <a16:creationId xmlns:a16="http://schemas.microsoft.com/office/drawing/2014/main" id="{225F4D0D-11BC-1ABF-09C4-10336D501E26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2" name="Line 55">
                      <a:extLst>
                        <a:ext uri="{FF2B5EF4-FFF2-40B4-BE49-F238E27FC236}">
                          <a16:creationId xmlns:a16="http://schemas.microsoft.com/office/drawing/2014/main" id="{8AC71802-EC41-9E72-C3F2-733CDBBCA7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83" name="AutoShape 56">
                      <a:extLst>
                        <a:ext uri="{FF2B5EF4-FFF2-40B4-BE49-F238E27FC236}">
                          <a16:creationId xmlns:a16="http://schemas.microsoft.com/office/drawing/2014/main" id="{D67262BB-A148-65A3-C7A9-98C5B9DAF9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79" name="Group 878">
                    <a:extLst>
                      <a:ext uri="{FF2B5EF4-FFF2-40B4-BE49-F238E27FC236}">
                        <a16:creationId xmlns:a16="http://schemas.microsoft.com/office/drawing/2014/main" id="{965C34A8-B510-AE1B-8000-A0F5962AD49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0" name="Line 55">
                      <a:extLst>
                        <a:ext uri="{FF2B5EF4-FFF2-40B4-BE49-F238E27FC236}">
                          <a16:creationId xmlns:a16="http://schemas.microsoft.com/office/drawing/2014/main" id="{32599818-337D-0803-263C-6CD4073449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81" name="AutoShape 56">
                      <a:extLst>
                        <a:ext uri="{FF2B5EF4-FFF2-40B4-BE49-F238E27FC236}">
                          <a16:creationId xmlns:a16="http://schemas.microsoft.com/office/drawing/2014/main" id="{88AB999C-BA1F-EF81-7E59-8C9C9EE42F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5C68C062-AE4F-1407-1E76-96E565FA7E9F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56" name="Group 855">
                    <a:extLst>
                      <a:ext uri="{FF2B5EF4-FFF2-40B4-BE49-F238E27FC236}">
                        <a16:creationId xmlns:a16="http://schemas.microsoft.com/office/drawing/2014/main" id="{086858DD-4825-7A14-05B7-A582FAA4EEAE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2" name="Line 55">
                      <a:extLst>
                        <a:ext uri="{FF2B5EF4-FFF2-40B4-BE49-F238E27FC236}">
                          <a16:creationId xmlns:a16="http://schemas.microsoft.com/office/drawing/2014/main" id="{38626CC8-06C7-D5D2-F6F3-00FB3DD8CB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73" name="AutoShape 56">
                      <a:extLst>
                        <a:ext uri="{FF2B5EF4-FFF2-40B4-BE49-F238E27FC236}">
                          <a16:creationId xmlns:a16="http://schemas.microsoft.com/office/drawing/2014/main" id="{6CC07F8D-CC97-B61F-7909-6163EE39DC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57" name="Group 856">
                    <a:extLst>
                      <a:ext uri="{FF2B5EF4-FFF2-40B4-BE49-F238E27FC236}">
                        <a16:creationId xmlns:a16="http://schemas.microsoft.com/office/drawing/2014/main" id="{E170189C-65A9-A24C-C67A-3E8E9E49A031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0" name="Line 55">
                      <a:extLst>
                        <a:ext uri="{FF2B5EF4-FFF2-40B4-BE49-F238E27FC236}">
                          <a16:creationId xmlns:a16="http://schemas.microsoft.com/office/drawing/2014/main" id="{33E260EC-BDB6-1A64-5925-75D549DB3C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71" name="AutoShape 56">
                      <a:extLst>
                        <a:ext uri="{FF2B5EF4-FFF2-40B4-BE49-F238E27FC236}">
                          <a16:creationId xmlns:a16="http://schemas.microsoft.com/office/drawing/2014/main" id="{E112D11C-3652-AF8E-4B02-5F0E6A542F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8B0E7691-1890-105B-F818-5E17F902558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8" name="Line 55">
                      <a:extLst>
                        <a:ext uri="{FF2B5EF4-FFF2-40B4-BE49-F238E27FC236}">
                          <a16:creationId xmlns:a16="http://schemas.microsoft.com/office/drawing/2014/main" id="{6C786E90-BD25-9239-2C41-4381A62C6E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69" name="AutoShape 56">
                      <a:extLst>
                        <a:ext uri="{FF2B5EF4-FFF2-40B4-BE49-F238E27FC236}">
                          <a16:creationId xmlns:a16="http://schemas.microsoft.com/office/drawing/2014/main" id="{372D8542-87B6-4AED-CDA6-37A444D1DE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D4D0DCC2-4E61-29B1-C04D-183997D1AC4E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6" name="Line 55">
                      <a:extLst>
                        <a:ext uri="{FF2B5EF4-FFF2-40B4-BE49-F238E27FC236}">
                          <a16:creationId xmlns:a16="http://schemas.microsoft.com/office/drawing/2014/main" id="{169E3478-1281-B533-E63C-CE1322B731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67" name="AutoShape 56">
                      <a:extLst>
                        <a:ext uri="{FF2B5EF4-FFF2-40B4-BE49-F238E27FC236}">
                          <a16:creationId xmlns:a16="http://schemas.microsoft.com/office/drawing/2014/main" id="{384882CB-6F6D-083C-C74C-86D48F09B5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60" name="Group 859">
                    <a:extLst>
                      <a:ext uri="{FF2B5EF4-FFF2-40B4-BE49-F238E27FC236}">
                        <a16:creationId xmlns:a16="http://schemas.microsoft.com/office/drawing/2014/main" id="{F95E4305-2C5B-8A08-F897-45D3455DF1AD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4" name="Line 55">
                      <a:extLst>
                        <a:ext uri="{FF2B5EF4-FFF2-40B4-BE49-F238E27FC236}">
                          <a16:creationId xmlns:a16="http://schemas.microsoft.com/office/drawing/2014/main" id="{3D717287-2D87-572F-FC81-6F3103E4FA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65" name="AutoShape 56">
                      <a:extLst>
                        <a:ext uri="{FF2B5EF4-FFF2-40B4-BE49-F238E27FC236}">
                          <a16:creationId xmlns:a16="http://schemas.microsoft.com/office/drawing/2014/main" id="{3486018E-F1AF-73D5-5910-7012A4B3F9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61" name="Group 860">
                    <a:extLst>
                      <a:ext uri="{FF2B5EF4-FFF2-40B4-BE49-F238E27FC236}">
                        <a16:creationId xmlns:a16="http://schemas.microsoft.com/office/drawing/2014/main" id="{D91BA90F-F91B-CDB6-7191-5E2308643CC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2" name="Line 55">
                      <a:extLst>
                        <a:ext uri="{FF2B5EF4-FFF2-40B4-BE49-F238E27FC236}">
                          <a16:creationId xmlns:a16="http://schemas.microsoft.com/office/drawing/2014/main" id="{741D8487-AEEF-FE33-3AFA-C11F19AC25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63" name="AutoShape 56">
                      <a:extLst>
                        <a:ext uri="{FF2B5EF4-FFF2-40B4-BE49-F238E27FC236}">
                          <a16:creationId xmlns:a16="http://schemas.microsoft.com/office/drawing/2014/main" id="{CAB8DE18-598A-9EE0-E9C5-F794FE1942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3" name="Group 682">
                  <a:extLst>
                    <a:ext uri="{FF2B5EF4-FFF2-40B4-BE49-F238E27FC236}">
                      <a16:creationId xmlns:a16="http://schemas.microsoft.com/office/drawing/2014/main" id="{43CB600B-A371-52C6-8458-2AE64218AEDB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38" name="Group 837">
                    <a:extLst>
                      <a:ext uri="{FF2B5EF4-FFF2-40B4-BE49-F238E27FC236}">
                        <a16:creationId xmlns:a16="http://schemas.microsoft.com/office/drawing/2014/main" id="{EC86C911-4B77-69CE-95BF-ADF0A95CD84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4" name="Line 55">
                      <a:extLst>
                        <a:ext uri="{FF2B5EF4-FFF2-40B4-BE49-F238E27FC236}">
                          <a16:creationId xmlns:a16="http://schemas.microsoft.com/office/drawing/2014/main" id="{1A9E97EC-B448-00EC-1220-B12C157085C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55" name="AutoShape 56">
                      <a:extLst>
                        <a:ext uri="{FF2B5EF4-FFF2-40B4-BE49-F238E27FC236}">
                          <a16:creationId xmlns:a16="http://schemas.microsoft.com/office/drawing/2014/main" id="{7487CC4C-5DD3-3FCC-F239-91D6836427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39" name="Group 838">
                    <a:extLst>
                      <a:ext uri="{FF2B5EF4-FFF2-40B4-BE49-F238E27FC236}">
                        <a16:creationId xmlns:a16="http://schemas.microsoft.com/office/drawing/2014/main" id="{63326D5D-9EBF-1535-0AF5-8EEF6E8D7318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2" name="Line 55">
                      <a:extLst>
                        <a:ext uri="{FF2B5EF4-FFF2-40B4-BE49-F238E27FC236}">
                          <a16:creationId xmlns:a16="http://schemas.microsoft.com/office/drawing/2014/main" id="{FF11B144-5D4B-34A0-4581-0B25D6F721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53" name="AutoShape 56">
                      <a:extLst>
                        <a:ext uri="{FF2B5EF4-FFF2-40B4-BE49-F238E27FC236}">
                          <a16:creationId xmlns:a16="http://schemas.microsoft.com/office/drawing/2014/main" id="{22228573-074D-94A3-69BF-A34A37D1C1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40" name="Group 839">
                    <a:extLst>
                      <a:ext uri="{FF2B5EF4-FFF2-40B4-BE49-F238E27FC236}">
                        <a16:creationId xmlns:a16="http://schemas.microsoft.com/office/drawing/2014/main" id="{2AF1090A-5363-D35E-2FC8-0F0A40B5187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0" name="Line 55">
                      <a:extLst>
                        <a:ext uri="{FF2B5EF4-FFF2-40B4-BE49-F238E27FC236}">
                          <a16:creationId xmlns:a16="http://schemas.microsoft.com/office/drawing/2014/main" id="{C151DC41-0447-DB7E-70DF-5D5D2B3F65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51" name="AutoShape 56">
                      <a:extLst>
                        <a:ext uri="{FF2B5EF4-FFF2-40B4-BE49-F238E27FC236}">
                          <a16:creationId xmlns:a16="http://schemas.microsoft.com/office/drawing/2014/main" id="{5CB12437-B3F3-6B14-3195-6EF21EADAB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F4520B1E-80CE-ACA7-D8C7-2D1F582A54CD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8" name="Line 55">
                      <a:extLst>
                        <a:ext uri="{FF2B5EF4-FFF2-40B4-BE49-F238E27FC236}">
                          <a16:creationId xmlns:a16="http://schemas.microsoft.com/office/drawing/2014/main" id="{6B158B50-E921-6016-2405-884DA30E1B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49" name="AutoShape 56">
                      <a:extLst>
                        <a:ext uri="{FF2B5EF4-FFF2-40B4-BE49-F238E27FC236}">
                          <a16:creationId xmlns:a16="http://schemas.microsoft.com/office/drawing/2014/main" id="{DED17937-211A-598A-3C9E-7B4ADDAD43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19AD1075-3778-5341-09CD-7801F26166B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6" name="Line 55">
                      <a:extLst>
                        <a:ext uri="{FF2B5EF4-FFF2-40B4-BE49-F238E27FC236}">
                          <a16:creationId xmlns:a16="http://schemas.microsoft.com/office/drawing/2014/main" id="{16673D41-B572-73E9-256C-456762F5D3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47" name="AutoShape 56">
                      <a:extLst>
                        <a:ext uri="{FF2B5EF4-FFF2-40B4-BE49-F238E27FC236}">
                          <a16:creationId xmlns:a16="http://schemas.microsoft.com/office/drawing/2014/main" id="{65F811E9-6100-9683-A001-DA129FAFCF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43" name="Group 842">
                    <a:extLst>
                      <a:ext uri="{FF2B5EF4-FFF2-40B4-BE49-F238E27FC236}">
                        <a16:creationId xmlns:a16="http://schemas.microsoft.com/office/drawing/2014/main" id="{4FA2D139-A357-4B54-E163-CFDED69F03C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4" name="Line 55">
                      <a:extLst>
                        <a:ext uri="{FF2B5EF4-FFF2-40B4-BE49-F238E27FC236}">
                          <a16:creationId xmlns:a16="http://schemas.microsoft.com/office/drawing/2014/main" id="{A1220D5E-98B0-9E47-9280-D3885F3CEED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45" name="AutoShape 56">
                      <a:extLst>
                        <a:ext uri="{FF2B5EF4-FFF2-40B4-BE49-F238E27FC236}">
                          <a16:creationId xmlns:a16="http://schemas.microsoft.com/office/drawing/2014/main" id="{4BD60810-A972-C9B3-B2CE-C84EA333C9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4" name="Group 683">
                  <a:extLst>
                    <a:ext uri="{FF2B5EF4-FFF2-40B4-BE49-F238E27FC236}">
                      <a16:creationId xmlns:a16="http://schemas.microsoft.com/office/drawing/2014/main" id="{559376CE-7FC3-5FF3-CEED-79152A012290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20" name="Group 819">
                    <a:extLst>
                      <a:ext uri="{FF2B5EF4-FFF2-40B4-BE49-F238E27FC236}">
                        <a16:creationId xmlns:a16="http://schemas.microsoft.com/office/drawing/2014/main" id="{B20A2DB3-3867-5F4D-0D83-10322438AE4C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6" name="Line 55">
                      <a:extLst>
                        <a:ext uri="{FF2B5EF4-FFF2-40B4-BE49-F238E27FC236}">
                          <a16:creationId xmlns:a16="http://schemas.microsoft.com/office/drawing/2014/main" id="{F7429AAD-FD6B-A3D8-195F-49114C1CF9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37" name="AutoShape 56">
                      <a:extLst>
                        <a:ext uri="{FF2B5EF4-FFF2-40B4-BE49-F238E27FC236}">
                          <a16:creationId xmlns:a16="http://schemas.microsoft.com/office/drawing/2014/main" id="{ECB16984-6148-72BE-7946-FCD8D20CD7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21" name="Group 820">
                    <a:extLst>
                      <a:ext uri="{FF2B5EF4-FFF2-40B4-BE49-F238E27FC236}">
                        <a16:creationId xmlns:a16="http://schemas.microsoft.com/office/drawing/2014/main" id="{8C8DC4C7-CE1A-966C-6CFB-AE34A913F1CF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4" name="Line 55">
                      <a:extLst>
                        <a:ext uri="{FF2B5EF4-FFF2-40B4-BE49-F238E27FC236}">
                          <a16:creationId xmlns:a16="http://schemas.microsoft.com/office/drawing/2014/main" id="{1D22CE22-50C3-2452-9B6D-63FBD4549AA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35" name="AutoShape 56">
                      <a:extLst>
                        <a:ext uri="{FF2B5EF4-FFF2-40B4-BE49-F238E27FC236}">
                          <a16:creationId xmlns:a16="http://schemas.microsoft.com/office/drawing/2014/main" id="{8116D3A0-863F-72F0-369F-563F742026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22" name="Group 821">
                    <a:extLst>
                      <a:ext uri="{FF2B5EF4-FFF2-40B4-BE49-F238E27FC236}">
                        <a16:creationId xmlns:a16="http://schemas.microsoft.com/office/drawing/2014/main" id="{3E4AF2B6-7618-F566-1499-8E3ED25BDF11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2" name="Line 55">
                      <a:extLst>
                        <a:ext uri="{FF2B5EF4-FFF2-40B4-BE49-F238E27FC236}">
                          <a16:creationId xmlns:a16="http://schemas.microsoft.com/office/drawing/2014/main" id="{C7C89756-C73F-CD07-6D85-9C22543FCB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33" name="AutoShape 56">
                      <a:extLst>
                        <a:ext uri="{FF2B5EF4-FFF2-40B4-BE49-F238E27FC236}">
                          <a16:creationId xmlns:a16="http://schemas.microsoft.com/office/drawing/2014/main" id="{15D05594-2404-8544-2261-5B4A8CECD4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23" name="Group 822">
                    <a:extLst>
                      <a:ext uri="{FF2B5EF4-FFF2-40B4-BE49-F238E27FC236}">
                        <a16:creationId xmlns:a16="http://schemas.microsoft.com/office/drawing/2014/main" id="{26F53282-2132-1539-ADD0-9409418CA93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0" name="Line 55">
                      <a:extLst>
                        <a:ext uri="{FF2B5EF4-FFF2-40B4-BE49-F238E27FC236}">
                          <a16:creationId xmlns:a16="http://schemas.microsoft.com/office/drawing/2014/main" id="{9B3296D0-5C50-B8C3-F4A7-A3B0B578D34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31" name="AutoShape 56">
                      <a:extLst>
                        <a:ext uri="{FF2B5EF4-FFF2-40B4-BE49-F238E27FC236}">
                          <a16:creationId xmlns:a16="http://schemas.microsoft.com/office/drawing/2014/main" id="{09C58FF6-DEC6-CF24-4297-D07BD9E9DF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FE833635-5917-264E-2692-FE3851B4173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8" name="Line 55">
                      <a:extLst>
                        <a:ext uri="{FF2B5EF4-FFF2-40B4-BE49-F238E27FC236}">
                          <a16:creationId xmlns:a16="http://schemas.microsoft.com/office/drawing/2014/main" id="{793C0684-9849-2C72-49EB-A85F51B549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29" name="AutoShape 56">
                      <a:extLst>
                        <a:ext uri="{FF2B5EF4-FFF2-40B4-BE49-F238E27FC236}">
                          <a16:creationId xmlns:a16="http://schemas.microsoft.com/office/drawing/2014/main" id="{BD44021E-CE56-F309-5372-1E73DA8783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7C90E487-F02A-A40F-202E-96A0B1981B1C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6" name="Line 55">
                      <a:extLst>
                        <a:ext uri="{FF2B5EF4-FFF2-40B4-BE49-F238E27FC236}">
                          <a16:creationId xmlns:a16="http://schemas.microsoft.com/office/drawing/2014/main" id="{56C4730F-0CB6-111A-F8C1-AECB7A6524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27" name="AutoShape 56">
                      <a:extLst>
                        <a:ext uri="{FF2B5EF4-FFF2-40B4-BE49-F238E27FC236}">
                          <a16:creationId xmlns:a16="http://schemas.microsoft.com/office/drawing/2014/main" id="{608DB04C-5C2A-16E6-3246-D7A6F4C3BB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5" name="Group 684">
                  <a:extLst>
                    <a:ext uri="{FF2B5EF4-FFF2-40B4-BE49-F238E27FC236}">
                      <a16:creationId xmlns:a16="http://schemas.microsoft.com/office/drawing/2014/main" id="{0D618993-F559-BEC1-744A-09250BC228B7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02" name="Group 801">
                    <a:extLst>
                      <a:ext uri="{FF2B5EF4-FFF2-40B4-BE49-F238E27FC236}">
                        <a16:creationId xmlns:a16="http://schemas.microsoft.com/office/drawing/2014/main" id="{4416A923-56C8-1583-22D8-76C9B49F51C8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8" name="Line 55">
                      <a:extLst>
                        <a:ext uri="{FF2B5EF4-FFF2-40B4-BE49-F238E27FC236}">
                          <a16:creationId xmlns:a16="http://schemas.microsoft.com/office/drawing/2014/main" id="{111CC336-2C93-EA11-1604-3F0F520F2DD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19" name="AutoShape 56">
                      <a:extLst>
                        <a:ext uri="{FF2B5EF4-FFF2-40B4-BE49-F238E27FC236}">
                          <a16:creationId xmlns:a16="http://schemas.microsoft.com/office/drawing/2014/main" id="{322D8853-E798-83A9-0587-3C061E05FD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03" name="Group 802">
                    <a:extLst>
                      <a:ext uri="{FF2B5EF4-FFF2-40B4-BE49-F238E27FC236}">
                        <a16:creationId xmlns:a16="http://schemas.microsoft.com/office/drawing/2014/main" id="{8C2E6742-2AB4-F91D-58D8-8B0EFBC70308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6" name="Line 55">
                      <a:extLst>
                        <a:ext uri="{FF2B5EF4-FFF2-40B4-BE49-F238E27FC236}">
                          <a16:creationId xmlns:a16="http://schemas.microsoft.com/office/drawing/2014/main" id="{EE7840CC-0172-C84B-1FA6-6BFDBD1A93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17" name="AutoShape 56">
                      <a:extLst>
                        <a:ext uri="{FF2B5EF4-FFF2-40B4-BE49-F238E27FC236}">
                          <a16:creationId xmlns:a16="http://schemas.microsoft.com/office/drawing/2014/main" id="{8038B5EE-887F-D7B5-54B2-4FC24BB3AD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04" name="Group 803">
                    <a:extLst>
                      <a:ext uri="{FF2B5EF4-FFF2-40B4-BE49-F238E27FC236}">
                        <a16:creationId xmlns:a16="http://schemas.microsoft.com/office/drawing/2014/main" id="{C21A1C3C-1908-2FED-FA30-FEFB4AE81139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4" name="Line 55">
                      <a:extLst>
                        <a:ext uri="{FF2B5EF4-FFF2-40B4-BE49-F238E27FC236}">
                          <a16:creationId xmlns:a16="http://schemas.microsoft.com/office/drawing/2014/main" id="{C7C9354C-BFCF-20B1-DC31-E28731DB2E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15" name="AutoShape 56">
                      <a:extLst>
                        <a:ext uri="{FF2B5EF4-FFF2-40B4-BE49-F238E27FC236}">
                          <a16:creationId xmlns:a16="http://schemas.microsoft.com/office/drawing/2014/main" id="{11909FE3-F441-0B02-C956-AF1B2D92FE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05" name="Group 804">
                    <a:extLst>
                      <a:ext uri="{FF2B5EF4-FFF2-40B4-BE49-F238E27FC236}">
                        <a16:creationId xmlns:a16="http://schemas.microsoft.com/office/drawing/2014/main" id="{8C94991F-DF69-8963-DBF9-55041496F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2" name="Line 55">
                      <a:extLst>
                        <a:ext uri="{FF2B5EF4-FFF2-40B4-BE49-F238E27FC236}">
                          <a16:creationId xmlns:a16="http://schemas.microsoft.com/office/drawing/2014/main" id="{4EAACE70-5EBD-8CC9-D973-014AC5080C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13" name="AutoShape 56">
                      <a:extLst>
                        <a:ext uri="{FF2B5EF4-FFF2-40B4-BE49-F238E27FC236}">
                          <a16:creationId xmlns:a16="http://schemas.microsoft.com/office/drawing/2014/main" id="{89E271CA-F909-11EA-DBCB-938CE1B758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06" name="Group 805">
                    <a:extLst>
                      <a:ext uri="{FF2B5EF4-FFF2-40B4-BE49-F238E27FC236}">
                        <a16:creationId xmlns:a16="http://schemas.microsoft.com/office/drawing/2014/main" id="{BB368BCB-18C9-38EC-F71E-5D2839E79568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0" name="Line 55">
                      <a:extLst>
                        <a:ext uri="{FF2B5EF4-FFF2-40B4-BE49-F238E27FC236}">
                          <a16:creationId xmlns:a16="http://schemas.microsoft.com/office/drawing/2014/main" id="{8051997B-5227-073B-475A-43E927C2FD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11" name="AutoShape 56">
                      <a:extLst>
                        <a:ext uri="{FF2B5EF4-FFF2-40B4-BE49-F238E27FC236}">
                          <a16:creationId xmlns:a16="http://schemas.microsoft.com/office/drawing/2014/main" id="{63DCE801-A50A-95E8-4947-8A8E8C7794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5D7BF6F7-21BF-7225-476B-BD7388B37AEF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8" name="Line 55">
                      <a:extLst>
                        <a:ext uri="{FF2B5EF4-FFF2-40B4-BE49-F238E27FC236}">
                          <a16:creationId xmlns:a16="http://schemas.microsoft.com/office/drawing/2014/main" id="{15921A48-5CFB-9921-5CC5-CA0ECD9D92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09" name="AutoShape 56">
                      <a:extLst>
                        <a:ext uri="{FF2B5EF4-FFF2-40B4-BE49-F238E27FC236}">
                          <a16:creationId xmlns:a16="http://schemas.microsoft.com/office/drawing/2014/main" id="{4A0BF2B0-7553-FE9D-F20B-8E9E780113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9B7AA6C7-000A-C4BD-D515-D0731DAA0A70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84" name="Group 783">
                    <a:extLst>
                      <a:ext uri="{FF2B5EF4-FFF2-40B4-BE49-F238E27FC236}">
                        <a16:creationId xmlns:a16="http://schemas.microsoft.com/office/drawing/2014/main" id="{C69D260A-8EE2-7648-7E21-0DED4D66FD69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0" name="Line 55">
                      <a:extLst>
                        <a:ext uri="{FF2B5EF4-FFF2-40B4-BE49-F238E27FC236}">
                          <a16:creationId xmlns:a16="http://schemas.microsoft.com/office/drawing/2014/main" id="{B0911D7E-DF6D-8886-4D40-40A15E0B51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801" name="AutoShape 56">
                      <a:extLst>
                        <a:ext uri="{FF2B5EF4-FFF2-40B4-BE49-F238E27FC236}">
                          <a16:creationId xmlns:a16="http://schemas.microsoft.com/office/drawing/2014/main" id="{F0FE953D-4EF9-D90C-E859-5C46B305B5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85" name="Group 784">
                    <a:extLst>
                      <a:ext uri="{FF2B5EF4-FFF2-40B4-BE49-F238E27FC236}">
                        <a16:creationId xmlns:a16="http://schemas.microsoft.com/office/drawing/2014/main" id="{2729CDBE-BE6B-A0DA-9272-5D83D0349047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8" name="Line 55">
                      <a:extLst>
                        <a:ext uri="{FF2B5EF4-FFF2-40B4-BE49-F238E27FC236}">
                          <a16:creationId xmlns:a16="http://schemas.microsoft.com/office/drawing/2014/main" id="{FE7C440E-E4E6-B2F4-59BC-EDB58C66A3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99" name="AutoShape 56">
                      <a:extLst>
                        <a:ext uri="{FF2B5EF4-FFF2-40B4-BE49-F238E27FC236}">
                          <a16:creationId xmlns:a16="http://schemas.microsoft.com/office/drawing/2014/main" id="{CE1C71CD-F519-FE34-303E-D7D6696F1C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86" name="Group 785">
                    <a:extLst>
                      <a:ext uri="{FF2B5EF4-FFF2-40B4-BE49-F238E27FC236}">
                        <a16:creationId xmlns:a16="http://schemas.microsoft.com/office/drawing/2014/main" id="{8BBAAE26-2FEE-5915-95B4-DB3C77ECC1E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6" name="Line 55">
                      <a:extLst>
                        <a:ext uri="{FF2B5EF4-FFF2-40B4-BE49-F238E27FC236}">
                          <a16:creationId xmlns:a16="http://schemas.microsoft.com/office/drawing/2014/main" id="{B18F7299-7B1A-585F-D531-9505436D75E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97" name="AutoShape 56">
                      <a:extLst>
                        <a:ext uri="{FF2B5EF4-FFF2-40B4-BE49-F238E27FC236}">
                          <a16:creationId xmlns:a16="http://schemas.microsoft.com/office/drawing/2014/main" id="{04FC132C-F02F-8D68-B7CC-2749E065A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87" name="Group 786">
                    <a:extLst>
                      <a:ext uri="{FF2B5EF4-FFF2-40B4-BE49-F238E27FC236}">
                        <a16:creationId xmlns:a16="http://schemas.microsoft.com/office/drawing/2014/main" id="{704A4DB1-DE98-DA85-64DC-ADA87C216B9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4" name="Line 55">
                      <a:extLst>
                        <a:ext uri="{FF2B5EF4-FFF2-40B4-BE49-F238E27FC236}">
                          <a16:creationId xmlns:a16="http://schemas.microsoft.com/office/drawing/2014/main" id="{FCCEF7F4-39A8-A060-5F56-5E69C77D2A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95" name="AutoShape 56">
                      <a:extLst>
                        <a:ext uri="{FF2B5EF4-FFF2-40B4-BE49-F238E27FC236}">
                          <a16:creationId xmlns:a16="http://schemas.microsoft.com/office/drawing/2014/main" id="{CC9B980E-0FAF-B85B-5614-40CA4801B7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88" name="Group 787">
                    <a:extLst>
                      <a:ext uri="{FF2B5EF4-FFF2-40B4-BE49-F238E27FC236}">
                        <a16:creationId xmlns:a16="http://schemas.microsoft.com/office/drawing/2014/main" id="{CD8C7CBE-6FDD-61D8-52F1-9EEEF6E5564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2" name="Line 55">
                      <a:extLst>
                        <a:ext uri="{FF2B5EF4-FFF2-40B4-BE49-F238E27FC236}">
                          <a16:creationId xmlns:a16="http://schemas.microsoft.com/office/drawing/2014/main" id="{AAC80A07-F7D5-9F32-389D-CE33A11EAD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93" name="AutoShape 56">
                      <a:extLst>
                        <a:ext uri="{FF2B5EF4-FFF2-40B4-BE49-F238E27FC236}">
                          <a16:creationId xmlns:a16="http://schemas.microsoft.com/office/drawing/2014/main" id="{0A9793D5-099F-7FBD-E818-FF103B4B46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89" name="Group 788">
                    <a:extLst>
                      <a:ext uri="{FF2B5EF4-FFF2-40B4-BE49-F238E27FC236}">
                        <a16:creationId xmlns:a16="http://schemas.microsoft.com/office/drawing/2014/main" id="{77BFBDEC-DA3C-EB01-BF66-6E27A21D1150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0" name="Line 55">
                      <a:extLst>
                        <a:ext uri="{FF2B5EF4-FFF2-40B4-BE49-F238E27FC236}">
                          <a16:creationId xmlns:a16="http://schemas.microsoft.com/office/drawing/2014/main" id="{C55B5375-5F31-701A-1BED-AD9918200E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91" name="AutoShape 56">
                      <a:extLst>
                        <a:ext uri="{FF2B5EF4-FFF2-40B4-BE49-F238E27FC236}">
                          <a16:creationId xmlns:a16="http://schemas.microsoft.com/office/drawing/2014/main" id="{982FE77C-5692-413C-FA86-BBEC8ACDB8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2FCC8313-2AB5-D0EA-A58A-95977615976B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82" name="Line 55">
                    <a:extLst>
                      <a:ext uri="{FF2B5EF4-FFF2-40B4-BE49-F238E27FC236}">
                        <a16:creationId xmlns:a16="http://schemas.microsoft.com/office/drawing/2014/main" id="{E89CD20A-BE44-1A1B-16B9-AAC97FB69A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83" name="AutoShape 56">
                    <a:extLst>
                      <a:ext uri="{FF2B5EF4-FFF2-40B4-BE49-F238E27FC236}">
                        <a16:creationId xmlns:a16="http://schemas.microsoft.com/office/drawing/2014/main" id="{669FEEDA-1128-E012-361B-C079B3E076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1D44816E-ED7D-8524-9BA4-A8DCCAEC426B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80" name="Line 55">
                    <a:extLst>
                      <a:ext uri="{FF2B5EF4-FFF2-40B4-BE49-F238E27FC236}">
                        <a16:creationId xmlns:a16="http://schemas.microsoft.com/office/drawing/2014/main" id="{ED89AD17-67B1-14F9-125B-C9D4C312DF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81" name="AutoShape 56">
                    <a:extLst>
                      <a:ext uri="{FF2B5EF4-FFF2-40B4-BE49-F238E27FC236}">
                        <a16:creationId xmlns:a16="http://schemas.microsoft.com/office/drawing/2014/main" id="{117B96BE-BCEA-12AC-AA1C-B38C778563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69D3E849-404A-C055-B087-A32F03D93673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8" name="Line 55">
                    <a:extLst>
                      <a:ext uri="{FF2B5EF4-FFF2-40B4-BE49-F238E27FC236}">
                        <a16:creationId xmlns:a16="http://schemas.microsoft.com/office/drawing/2014/main" id="{F805C1D5-741B-516F-6112-A37062BEFC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79" name="AutoShape 56">
                    <a:extLst>
                      <a:ext uri="{FF2B5EF4-FFF2-40B4-BE49-F238E27FC236}">
                        <a16:creationId xmlns:a16="http://schemas.microsoft.com/office/drawing/2014/main" id="{FCE6377D-2C6E-DB43-3049-A656F47D88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436D6D28-FC9D-557D-39E6-F871745821BE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6" name="Line 55">
                    <a:extLst>
                      <a:ext uri="{FF2B5EF4-FFF2-40B4-BE49-F238E27FC236}">
                        <a16:creationId xmlns:a16="http://schemas.microsoft.com/office/drawing/2014/main" id="{1FF44BF5-9DAB-7287-CCEE-3A42F7DD44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77" name="AutoShape 56">
                    <a:extLst>
                      <a:ext uri="{FF2B5EF4-FFF2-40B4-BE49-F238E27FC236}">
                        <a16:creationId xmlns:a16="http://schemas.microsoft.com/office/drawing/2014/main" id="{C0ADFC9F-3FE7-7478-3BDA-097309C937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8114C4FD-839F-0330-E008-DCAF4C1F03DF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4" name="Line 55">
                    <a:extLst>
                      <a:ext uri="{FF2B5EF4-FFF2-40B4-BE49-F238E27FC236}">
                        <a16:creationId xmlns:a16="http://schemas.microsoft.com/office/drawing/2014/main" id="{BC815D9A-FC28-9FF3-7712-A0E7C88A27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75" name="AutoShape 56">
                    <a:extLst>
                      <a:ext uri="{FF2B5EF4-FFF2-40B4-BE49-F238E27FC236}">
                        <a16:creationId xmlns:a16="http://schemas.microsoft.com/office/drawing/2014/main" id="{5060E6ED-8837-5FBA-E389-9D3938C575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9663A928-4C1E-114E-E3C7-E3070B63DAFA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063133B3-1326-1FF6-EEA2-18676C5168D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72" name="Line 55">
                      <a:extLst>
                        <a:ext uri="{FF2B5EF4-FFF2-40B4-BE49-F238E27FC236}">
                          <a16:creationId xmlns:a16="http://schemas.microsoft.com/office/drawing/2014/main" id="{521E4C8C-A82F-7D1B-F055-6981275B3A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73" name="AutoShape 56">
                      <a:extLst>
                        <a:ext uri="{FF2B5EF4-FFF2-40B4-BE49-F238E27FC236}">
                          <a16:creationId xmlns:a16="http://schemas.microsoft.com/office/drawing/2014/main" id="{65DC7D5A-909A-9FA6-E0E2-13875D7377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887E1173-867E-149F-1B20-132BF7729AC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70" name="Line 55">
                      <a:extLst>
                        <a:ext uri="{FF2B5EF4-FFF2-40B4-BE49-F238E27FC236}">
                          <a16:creationId xmlns:a16="http://schemas.microsoft.com/office/drawing/2014/main" id="{778DC345-9546-46D1-0387-9C57E59D17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71" name="AutoShape 56">
                      <a:extLst>
                        <a:ext uri="{FF2B5EF4-FFF2-40B4-BE49-F238E27FC236}">
                          <a16:creationId xmlns:a16="http://schemas.microsoft.com/office/drawing/2014/main" id="{B42E4859-71F5-4B28-A837-736D87AE46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58" name="Group 757">
                    <a:extLst>
                      <a:ext uri="{FF2B5EF4-FFF2-40B4-BE49-F238E27FC236}">
                        <a16:creationId xmlns:a16="http://schemas.microsoft.com/office/drawing/2014/main" id="{79535864-8550-1537-2D86-E1BF2356743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8" name="Line 55">
                      <a:extLst>
                        <a:ext uri="{FF2B5EF4-FFF2-40B4-BE49-F238E27FC236}">
                          <a16:creationId xmlns:a16="http://schemas.microsoft.com/office/drawing/2014/main" id="{BEBB6D76-3933-B1BD-EB02-093F647AEBD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69" name="AutoShape 56">
                      <a:extLst>
                        <a:ext uri="{FF2B5EF4-FFF2-40B4-BE49-F238E27FC236}">
                          <a16:creationId xmlns:a16="http://schemas.microsoft.com/office/drawing/2014/main" id="{2BD3A96F-D09F-0B6E-FFC4-7D7DF50FD9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59" name="Group 758">
                    <a:extLst>
                      <a:ext uri="{FF2B5EF4-FFF2-40B4-BE49-F238E27FC236}">
                        <a16:creationId xmlns:a16="http://schemas.microsoft.com/office/drawing/2014/main" id="{DA723719-7E21-BCFE-8C03-23FFBE0FDC1E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6" name="Line 55">
                      <a:extLst>
                        <a:ext uri="{FF2B5EF4-FFF2-40B4-BE49-F238E27FC236}">
                          <a16:creationId xmlns:a16="http://schemas.microsoft.com/office/drawing/2014/main" id="{A2E7783A-FE65-0DC4-E6B2-73775FCBBC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67" name="AutoShape 56">
                      <a:extLst>
                        <a:ext uri="{FF2B5EF4-FFF2-40B4-BE49-F238E27FC236}">
                          <a16:creationId xmlns:a16="http://schemas.microsoft.com/office/drawing/2014/main" id="{78A7BDC3-70CA-24DF-E69E-E4A644345C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DD10693D-2918-A483-2387-0495D93AD581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4" name="Line 55">
                      <a:extLst>
                        <a:ext uri="{FF2B5EF4-FFF2-40B4-BE49-F238E27FC236}">
                          <a16:creationId xmlns:a16="http://schemas.microsoft.com/office/drawing/2014/main" id="{EB25E414-CE39-F5BE-6AC3-B5B34D0DCE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65" name="AutoShape 56">
                      <a:extLst>
                        <a:ext uri="{FF2B5EF4-FFF2-40B4-BE49-F238E27FC236}">
                          <a16:creationId xmlns:a16="http://schemas.microsoft.com/office/drawing/2014/main" id="{F5606B99-8099-1390-2531-BBE87F2076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61" name="Group 760">
                    <a:extLst>
                      <a:ext uri="{FF2B5EF4-FFF2-40B4-BE49-F238E27FC236}">
                        <a16:creationId xmlns:a16="http://schemas.microsoft.com/office/drawing/2014/main" id="{23563394-7354-D063-7732-6395D87AD7DE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2" name="Line 55">
                      <a:extLst>
                        <a:ext uri="{FF2B5EF4-FFF2-40B4-BE49-F238E27FC236}">
                          <a16:creationId xmlns:a16="http://schemas.microsoft.com/office/drawing/2014/main" id="{C439089B-F911-8279-2960-7E954EECF1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63" name="AutoShape 56">
                      <a:extLst>
                        <a:ext uri="{FF2B5EF4-FFF2-40B4-BE49-F238E27FC236}">
                          <a16:creationId xmlns:a16="http://schemas.microsoft.com/office/drawing/2014/main" id="{E9F15CB4-CCF8-FCEE-7847-5052C998BD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93" name="Group 692">
                  <a:extLst>
                    <a:ext uri="{FF2B5EF4-FFF2-40B4-BE49-F238E27FC236}">
                      <a16:creationId xmlns:a16="http://schemas.microsoft.com/office/drawing/2014/main" id="{9875F058-FE5A-1B7C-83B9-99F99861BFAD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38" name="Group 737">
                    <a:extLst>
                      <a:ext uri="{FF2B5EF4-FFF2-40B4-BE49-F238E27FC236}">
                        <a16:creationId xmlns:a16="http://schemas.microsoft.com/office/drawing/2014/main" id="{6C38DAC8-8349-CE96-2FE5-F88876177F3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4" name="Line 55">
                      <a:extLst>
                        <a:ext uri="{FF2B5EF4-FFF2-40B4-BE49-F238E27FC236}">
                          <a16:creationId xmlns:a16="http://schemas.microsoft.com/office/drawing/2014/main" id="{B2A2BEBF-FA3F-2849-16DB-444ADE1D475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55" name="AutoShape 56">
                      <a:extLst>
                        <a:ext uri="{FF2B5EF4-FFF2-40B4-BE49-F238E27FC236}">
                          <a16:creationId xmlns:a16="http://schemas.microsoft.com/office/drawing/2014/main" id="{31213612-1F18-A82B-961B-E86CCD3F85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39" name="Group 738">
                    <a:extLst>
                      <a:ext uri="{FF2B5EF4-FFF2-40B4-BE49-F238E27FC236}">
                        <a16:creationId xmlns:a16="http://schemas.microsoft.com/office/drawing/2014/main" id="{F6A1CAB4-51CD-D62E-8642-CA1A8495E83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2" name="Line 55">
                      <a:extLst>
                        <a:ext uri="{FF2B5EF4-FFF2-40B4-BE49-F238E27FC236}">
                          <a16:creationId xmlns:a16="http://schemas.microsoft.com/office/drawing/2014/main" id="{75E4D99A-A8BB-6B38-39E9-B235957BF4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53" name="AutoShape 56">
                      <a:extLst>
                        <a:ext uri="{FF2B5EF4-FFF2-40B4-BE49-F238E27FC236}">
                          <a16:creationId xmlns:a16="http://schemas.microsoft.com/office/drawing/2014/main" id="{C4786A87-6B01-6F9E-1FA9-D938C7DB26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40" name="Group 739">
                    <a:extLst>
                      <a:ext uri="{FF2B5EF4-FFF2-40B4-BE49-F238E27FC236}">
                        <a16:creationId xmlns:a16="http://schemas.microsoft.com/office/drawing/2014/main" id="{0B0E2D03-3617-EE03-631A-B6A33FA1595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0" name="Line 55">
                      <a:extLst>
                        <a:ext uri="{FF2B5EF4-FFF2-40B4-BE49-F238E27FC236}">
                          <a16:creationId xmlns:a16="http://schemas.microsoft.com/office/drawing/2014/main" id="{5E25DC28-8811-0291-DBC3-FA22268149E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51" name="AutoShape 56">
                      <a:extLst>
                        <a:ext uri="{FF2B5EF4-FFF2-40B4-BE49-F238E27FC236}">
                          <a16:creationId xmlns:a16="http://schemas.microsoft.com/office/drawing/2014/main" id="{F1B03952-A1F6-7E70-FA4A-141D065E85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41" name="Group 740">
                    <a:extLst>
                      <a:ext uri="{FF2B5EF4-FFF2-40B4-BE49-F238E27FC236}">
                        <a16:creationId xmlns:a16="http://schemas.microsoft.com/office/drawing/2014/main" id="{80DEEFA7-6E74-C033-325C-C9EFED750B9E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8" name="Line 55">
                      <a:extLst>
                        <a:ext uri="{FF2B5EF4-FFF2-40B4-BE49-F238E27FC236}">
                          <a16:creationId xmlns:a16="http://schemas.microsoft.com/office/drawing/2014/main" id="{5C4E81D1-6475-EA39-6E97-6FE8330258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49" name="AutoShape 56">
                      <a:extLst>
                        <a:ext uri="{FF2B5EF4-FFF2-40B4-BE49-F238E27FC236}">
                          <a16:creationId xmlns:a16="http://schemas.microsoft.com/office/drawing/2014/main" id="{BC790CC6-2740-D377-1BD0-8FDA29D445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42" name="Group 741">
                    <a:extLst>
                      <a:ext uri="{FF2B5EF4-FFF2-40B4-BE49-F238E27FC236}">
                        <a16:creationId xmlns:a16="http://schemas.microsoft.com/office/drawing/2014/main" id="{30E87442-AB40-690E-DC35-473A021BE90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6" name="Line 55">
                      <a:extLst>
                        <a:ext uri="{FF2B5EF4-FFF2-40B4-BE49-F238E27FC236}">
                          <a16:creationId xmlns:a16="http://schemas.microsoft.com/office/drawing/2014/main" id="{A23CA064-72A1-615C-A193-8E41C4AE5B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47" name="AutoShape 56">
                      <a:extLst>
                        <a:ext uri="{FF2B5EF4-FFF2-40B4-BE49-F238E27FC236}">
                          <a16:creationId xmlns:a16="http://schemas.microsoft.com/office/drawing/2014/main" id="{2866BF61-F269-9207-F34F-03396ACBFE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743" name="Group 742">
                    <a:extLst>
                      <a:ext uri="{FF2B5EF4-FFF2-40B4-BE49-F238E27FC236}">
                        <a16:creationId xmlns:a16="http://schemas.microsoft.com/office/drawing/2014/main" id="{4C71CFCA-CFAC-E43C-4A6A-50330EF1B900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4" name="Line 55">
                      <a:extLst>
                        <a:ext uri="{FF2B5EF4-FFF2-40B4-BE49-F238E27FC236}">
                          <a16:creationId xmlns:a16="http://schemas.microsoft.com/office/drawing/2014/main" id="{527886F5-2ECB-FB87-37AD-B05B8AFB5B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745" name="AutoShape 56">
                      <a:extLst>
                        <a:ext uri="{FF2B5EF4-FFF2-40B4-BE49-F238E27FC236}">
                          <a16:creationId xmlns:a16="http://schemas.microsoft.com/office/drawing/2014/main" id="{EA5A352E-1B81-0390-32B1-870BDC077E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694" name="Group 693">
                  <a:extLst>
                    <a:ext uri="{FF2B5EF4-FFF2-40B4-BE49-F238E27FC236}">
                      <a16:creationId xmlns:a16="http://schemas.microsoft.com/office/drawing/2014/main" id="{EAF9B0C6-565B-D61D-1A86-0A4DC4D4F3B4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34" name="Rectangle 733">
                    <a:extLst>
                      <a:ext uri="{FF2B5EF4-FFF2-40B4-BE49-F238E27FC236}">
                        <a16:creationId xmlns:a16="http://schemas.microsoft.com/office/drawing/2014/main" id="{1C7B6DC7-0071-19EF-7986-A8813F28D29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35" name="Rectangle 734">
                    <a:extLst>
                      <a:ext uri="{FF2B5EF4-FFF2-40B4-BE49-F238E27FC236}">
                        <a16:creationId xmlns:a16="http://schemas.microsoft.com/office/drawing/2014/main" id="{BB508C03-7A47-704E-97E8-83AD15166BF6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36" name="Chord 735">
                    <a:extLst>
                      <a:ext uri="{FF2B5EF4-FFF2-40B4-BE49-F238E27FC236}">
                        <a16:creationId xmlns:a16="http://schemas.microsoft.com/office/drawing/2014/main" id="{65CDB52D-C3CE-8FCD-C001-38B5220E23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7" name="Rectangle 736">
                    <a:extLst>
                      <a:ext uri="{FF2B5EF4-FFF2-40B4-BE49-F238E27FC236}">
                        <a16:creationId xmlns:a16="http://schemas.microsoft.com/office/drawing/2014/main" id="{5B997AEF-7BCC-0972-B39C-6CAE7641622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95" name="Group 694">
                  <a:extLst>
                    <a:ext uri="{FF2B5EF4-FFF2-40B4-BE49-F238E27FC236}">
                      <a16:creationId xmlns:a16="http://schemas.microsoft.com/office/drawing/2014/main" id="{0189517E-BD4F-73AE-350B-BFE99F4E7901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30" name="Rectangle 729">
                    <a:extLst>
                      <a:ext uri="{FF2B5EF4-FFF2-40B4-BE49-F238E27FC236}">
                        <a16:creationId xmlns:a16="http://schemas.microsoft.com/office/drawing/2014/main" id="{6A4DBE77-8B3C-0428-221A-88648E38842E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31" name="Rectangle 730">
                    <a:extLst>
                      <a:ext uri="{FF2B5EF4-FFF2-40B4-BE49-F238E27FC236}">
                        <a16:creationId xmlns:a16="http://schemas.microsoft.com/office/drawing/2014/main" id="{49600136-041A-626B-A575-56B4B615485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32" name="Chord 731">
                    <a:extLst>
                      <a:ext uri="{FF2B5EF4-FFF2-40B4-BE49-F238E27FC236}">
                        <a16:creationId xmlns:a16="http://schemas.microsoft.com/office/drawing/2014/main" id="{8FB191B0-0D29-B9E6-9E6A-2D7ED7C0D55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3" name="Rectangle 732">
                    <a:extLst>
                      <a:ext uri="{FF2B5EF4-FFF2-40B4-BE49-F238E27FC236}">
                        <a16:creationId xmlns:a16="http://schemas.microsoft.com/office/drawing/2014/main" id="{979AECCC-64F7-A27A-F423-3A94CEEFABB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96" name="Group 695">
                  <a:extLst>
                    <a:ext uri="{FF2B5EF4-FFF2-40B4-BE49-F238E27FC236}">
                      <a16:creationId xmlns:a16="http://schemas.microsoft.com/office/drawing/2014/main" id="{CE5349E3-5481-67A2-4FBB-CBBE39965AB6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352E2882-8355-A1BF-1FFE-E52C9FF71379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F418EA14-2EE0-C2E0-294A-708C851ED583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8" name="Chord 727">
                    <a:extLst>
                      <a:ext uri="{FF2B5EF4-FFF2-40B4-BE49-F238E27FC236}">
                        <a16:creationId xmlns:a16="http://schemas.microsoft.com/office/drawing/2014/main" id="{FEEA4164-F467-7864-9BAE-3F8FE2C1D38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9" name="Rectangle 728">
                    <a:extLst>
                      <a:ext uri="{FF2B5EF4-FFF2-40B4-BE49-F238E27FC236}">
                        <a16:creationId xmlns:a16="http://schemas.microsoft.com/office/drawing/2014/main" id="{46CCB500-E18D-F2ED-5EAA-51424CF6CC7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97" name="Group 696">
                  <a:extLst>
                    <a:ext uri="{FF2B5EF4-FFF2-40B4-BE49-F238E27FC236}">
                      <a16:creationId xmlns:a16="http://schemas.microsoft.com/office/drawing/2014/main" id="{B49788D9-8965-17F3-D2A8-1CEEA4E84558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22" name="Rectangle 721">
                    <a:extLst>
                      <a:ext uri="{FF2B5EF4-FFF2-40B4-BE49-F238E27FC236}">
                        <a16:creationId xmlns:a16="http://schemas.microsoft.com/office/drawing/2014/main" id="{4948B21D-A404-503F-8689-FDE85F21B8D3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3" name="Rectangle 722">
                    <a:extLst>
                      <a:ext uri="{FF2B5EF4-FFF2-40B4-BE49-F238E27FC236}">
                        <a16:creationId xmlns:a16="http://schemas.microsoft.com/office/drawing/2014/main" id="{5D64B824-955D-D5E3-E05F-ADE12021EBB3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4" name="Chord 723">
                    <a:extLst>
                      <a:ext uri="{FF2B5EF4-FFF2-40B4-BE49-F238E27FC236}">
                        <a16:creationId xmlns:a16="http://schemas.microsoft.com/office/drawing/2014/main" id="{9DBEC883-2579-344B-998E-21D2E72BFD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9BE56C7D-3968-41B3-9745-839E450FA934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98" name="Group 697">
                  <a:extLst>
                    <a:ext uri="{FF2B5EF4-FFF2-40B4-BE49-F238E27FC236}">
                      <a16:creationId xmlns:a16="http://schemas.microsoft.com/office/drawing/2014/main" id="{1CB5C357-8141-B4AB-A12C-8DE0A8BCA430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8" name="Rectangle 717">
                    <a:extLst>
                      <a:ext uri="{FF2B5EF4-FFF2-40B4-BE49-F238E27FC236}">
                        <a16:creationId xmlns:a16="http://schemas.microsoft.com/office/drawing/2014/main" id="{C5FE0CE8-E59F-1F15-615F-6DAD9EC7B93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9" name="Rectangle 718">
                    <a:extLst>
                      <a:ext uri="{FF2B5EF4-FFF2-40B4-BE49-F238E27FC236}">
                        <a16:creationId xmlns:a16="http://schemas.microsoft.com/office/drawing/2014/main" id="{CD82ABD9-C33A-E1A0-F1DC-9CBBF53C2D8D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0" name="Chord 719">
                    <a:extLst>
                      <a:ext uri="{FF2B5EF4-FFF2-40B4-BE49-F238E27FC236}">
                        <a16:creationId xmlns:a16="http://schemas.microsoft.com/office/drawing/2014/main" id="{D671FC1B-7C5C-3403-A182-4C7A394681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1" name="Rectangle 720">
                    <a:extLst>
                      <a:ext uri="{FF2B5EF4-FFF2-40B4-BE49-F238E27FC236}">
                        <a16:creationId xmlns:a16="http://schemas.microsoft.com/office/drawing/2014/main" id="{70077C59-F3DC-7FA4-2C86-1B0A9980C7F0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699" name="Group 698">
                  <a:extLst>
                    <a:ext uri="{FF2B5EF4-FFF2-40B4-BE49-F238E27FC236}">
                      <a16:creationId xmlns:a16="http://schemas.microsoft.com/office/drawing/2014/main" id="{482BA13C-E302-37E4-5829-999E6D4E41E8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4" name="Rectangle 713">
                    <a:extLst>
                      <a:ext uri="{FF2B5EF4-FFF2-40B4-BE49-F238E27FC236}">
                        <a16:creationId xmlns:a16="http://schemas.microsoft.com/office/drawing/2014/main" id="{079C1121-926F-2AA9-6692-A8EE852D19E1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5" name="Rectangle 714">
                    <a:extLst>
                      <a:ext uri="{FF2B5EF4-FFF2-40B4-BE49-F238E27FC236}">
                        <a16:creationId xmlns:a16="http://schemas.microsoft.com/office/drawing/2014/main" id="{367A53E9-CFC3-3CEF-96F0-7E20C1681B6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6" name="Chord 715">
                    <a:extLst>
                      <a:ext uri="{FF2B5EF4-FFF2-40B4-BE49-F238E27FC236}">
                        <a16:creationId xmlns:a16="http://schemas.microsoft.com/office/drawing/2014/main" id="{AF324281-C024-7E8F-69C8-309C5F8A124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7" name="Rectangle 716">
                    <a:extLst>
                      <a:ext uri="{FF2B5EF4-FFF2-40B4-BE49-F238E27FC236}">
                        <a16:creationId xmlns:a16="http://schemas.microsoft.com/office/drawing/2014/main" id="{BF149F84-02C6-E947-C95B-54EF82CDCA4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700" name="Group 699">
                  <a:extLst>
                    <a:ext uri="{FF2B5EF4-FFF2-40B4-BE49-F238E27FC236}">
                      <a16:creationId xmlns:a16="http://schemas.microsoft.com/office/drawing/2014/main" id="{C4918CC2-6114-30AF-40FF-80FDF71530D5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93041EAC-C030-5171-B6A8-FFC328CBB9FE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B73C2941-980B-AF71-9DDC-88269A39CC74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2" name="Chord 711">
                    <a:extLst>
                      <a:ext uri="{FF2B5EF4-FFF2-40B4-BE49-F238E27FC236}">
                        <a16:creationId xmlns:a16="http://schemas.microsoft.com/office/drawing/2014/main" id="{34E28CBA-B147-4532-6378-156A45BEF1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3" name="Rectangle 712">
                    <a:extLst>
                      <a:ext uri="{FF2B5EF4-FFF2-40B4-BE49-F238E27FC236}">
                        <a16:creationId xmlns:a16="http://schemas.microsoft.com/office/drawing/2014/main" id="{80EB7D06-F66E-253D-62D1-37271A6E7A28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701" name="Group 700">
                  <a:extLst>
                    <a:ext uri="{FF2B5EF4-FFF2-40B4-BE49-F238E27FC236}">
                      <a16:creationId xmlns:a16="http://schemas.microsoft.com/office/drawing/2014/main" id="{D8859090-5F14-33C7-FBD5-5947398A3382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06" name="Rectangle 705">
                    <a:extLst>
                      <a:ext uri="{FF2B5EF4-FFF2-40B4-BE49-F238E27FC236}">
                        <a16:creationId xmlns:a16="http://schemas.microsoft.com/office/drawing/2014/main" id="{3F20F35B-28A4-E1BD-E4D8-4C42955B2C91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8AD7BB0A-39ED-EB2C-21E7-4B5E34A3813D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08" name="Chord 707">
                    <a:extLst>
                      <a:ext uri="{FF2B5EF4-FFF2-40B4-BE49-F238E27FC236}">
                        <a16:creationId xmlns:a16="http://schemas.microsoft.com/office/drawing/2014/main" id="{9F20DB13-2EF4-5AC4-3E2F-ECF7F92CF38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B51EAD72-003F-B336-6DDB-0ACF7D1BF2FB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702" name="Group 701">
                  <a:extLst>
                    <a:ext uri="{FF2B5EF4-FFF2-40B4-BE49-F238E27FC236}">
                      <a16:creationId xmlns:a16="http://schemas.microsoft.com/office/drawing/2014/main" id="{B45BD5D3-AA05-09E3-7AC6-CDBA75216E7A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04" name="Line 55">
                    <a:extLst>
                      <a:ext uri="{FF2B5EF4-FFF2-40B4-BE49-F238E27FC236}">
                        <a16:creationId xmlns:a16="http://schemas.microsoft.com/office/drawing/2014/main" id="{EF320C32-38B8-1022-0FC2-1543E7FAC0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705" name="AutoShape 56">
                    <a:extLst>
                      <a:ext uri="{FF2B5EF4-FFF2-40B4-BE49-F238E27FC236}">
                        <a16:creationId xmlns:a16="http://schemas.microsoft.com/office/drawing/2014/main" id="{442613DD-0BF6-D8FE-7BB6-F015874F39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cxnSp>
              <p:nvCxnSpPr>
                <p:cNvPr id="703" name="Straight Connector 702">
                  <a:extLst>
                    <a:ext uri="{FF2B5EF4-FFF2-40B4-BE49-F238E27FC236}">
                      <a16:creationId xmlns:a16="http://schemas.microsoft.com/office/drawing/2014/main" id="{C4A07449-B48D-8A21-16DC-7D09771C55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0298" y="1708366"/>
                  <a:ext cx="0" cy="25607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5F8EDBE-E88A-896B-9249-051A4CEAA498}"/>
                  </a:ext>
                </a:extLst>
              </p:cNvPr>
              <p:cNvGrpSpPr/>
              <p:nvPr/>
            </p:nvGrpSpPr>
            <p:grpSpPr>
              <a:xfrm>
                <a:off x="2255430" y="3429000"/>
                <a:ext cx="2345598" cy="1275175"/>
                <a:chOff x="3664492" y="746516"/>
                <a:chExt cx="6652844" cy="3674725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17B34355-DD0A-05F9-3A62-D7D06C363F8F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646" name="Rectangle 645">
                    <a:extLst>
                      <a:ext uri="{FF2B5EF4-FFF2-40B4-BE49-F238E27FC236}">
                        <a16:creationId xmlns:a16="http://schemas.microsoft.com/office/drawing/2014/main" id="{47DCE652-354F-84C1-15AD-973F8C9DDC5B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47" name="Rectangle 646">
                    <a:extLst>
                      <a:ext uri="{FF2B5EF4-FFF2-40B4-BE49-F238E27FC236}">
                        <a16:creationId xmlns:a16="http://schemas.microsoft.com/office/drawing/2014/main" id="{8D1E0C29-0D96-8AFF-BFC2-9E3DA1F79D8C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48" name="Rectangle 647">
                    <a:extLst>
                      <a:ext uri="{FF2B5EF4-FFF2-40B4-BE49-F238E27FC236}">
                        <a16:creationId xmlns:a16="http://schemas.microsoft.com/office/drawing/2014/main" id="{196AE090-DE45-659E-247E-6302EF5452DC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49" name="Rectangle 648">
                    <a:extLst>
                      <a:ext uri="{FF2B5EF4-FFF2-40B4-BE49-F238E27FC236}">
                        <a16:creationId xmlns:a16="http://schemas.microsoft.com/office/drawing/2014/main" id="{7DF534DE-226E-547A-E8A0-53D22BEBF86F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393" name="Cube 392">
                  <a:extLst>
                    <a:ext uri="{FF2B5EF4-FFF2-40B4-BE49-F238E27FC236}">
                      <a16:creationId xmlns:a16="http://schemas.microsoft.com/office/drawing/2014/main" id="{D5A899B1-DBC9-125C-3A2D-0A2C6B3EA9EA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Freeform 345">
                  <a:extLst>
                    <a:ext uri="{FF2B5EF4-FFF2-40B4-BE49-F238E27FC236}">
                      <a16:creationId xmlns:a16="http://schemas.microsoft.com/office/drawing/2014/main" id="{6C4EB7A6-7C4C-B1B3-EEEF-F423815BF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027" y="3600488"/>
                  <a:ext cx="293721" cy="820753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D6E3E7E3-C417-CFDA-7E08-6601C41ADC55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640" name="Freeform 366">
                    <a:extLst>
                      <a:ext uri="{FF2B5EF4-FFF2-40B4-BE49-F238E27FC236}">
                        <a16:creationId xmlns:a16="http://schemas.microsoft.com/office/drawing/2014/main" id="{304D7E71-0AB7-6EE9-4898-4466C934F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641" name="Freeform 366">
                    <a:extLst>
                      <a:ext uri="{FF2B5EF4-FFF2-40B4-BE49-F238E27FC236}">
                        <a16:creationId xmlns:a16="http://schemas.microsoft.com/office/drawing/2014/main" id="{B3AFFECF-7F0F-7C14-8C8C-02C2FC599B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642" name="Freeform 366">
                    <a:extLst>
                      <a:ext uri="{FF2B5EF4-FFF2-40B4-BE49-F238E27FC236}">
                        <a16:creationId xmlns:a16="http://schemas.microsoft.com/office/drawing/2014/main" id="{D0625693-B4B8-0F28-50F4-AEA527685E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643" name="Freeform 366">
                    <a:extLst>
                      <a:ext uri="{FF2B5EF4-FFF2-40B4-BE49-F238E27FC236}">
                        <a16:creationId xmlns:a16="http://schemas.microsoft.com/office/drawing/2014/main" id="{2C254274-2125-36BC-08DD-2B8BB14E5D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644" name="Freeform 366">
                    <a:extLst>
                      <a:ext uri="{FF2B5EF4-FFF2-40B4-BE49-F238E27FC236}">
                        <a16:creationId xmlns:a16="http://schemas.microsoft.com/office/drawing/2014/main" id="{3C7B6722-B7AE-5DE4-189E-0D164EC0BA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645" name="Freeform 366">
                    <a:extLst>
                      <a:ext uri="{FF2B5EF4-FFF2-40B4-BE49-F238E27FC236}">
                        <a16:creationId xmlns:a16="http://schemas.microsoft.com/office/drawing/2014/main" id="{E3F03E63-3C23-8D69-D144-57547AB16C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sp>
              <p:nvSpPr>
                <p:cNvPr id="396" name="Freeform 863">
                  <a:extLst>
                    <a:ext uri="{FF2B5EF4-FFF2-40B4-BE49-F238E27FC236}">
                      <a16:creationId xmlns:a16="http://schemas.microsoft.com/office/drawing/2014/main" id="{C23809A1-4199-33A7-755C-4C4A8725B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37EDB95E-0AAC-6D10-C676-9B842971A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124ABC0D-CDC0-2C19-8CF1-E9F02832C9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E9E72C0C-D2C4-059E-A253-E4849E554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2442FA67-2CE7-23D8-63C1-D12D8AE508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2AE579E6-1550-3F2B-B552-A65446513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9791D855-01E4-CBF8-C9C7-952B514F8B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7CF649F7-8A25-9764-C03F-61608F9EF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4B32890F-7242-A99C-0083-C9C15DC77B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98B69351-B9A4-FAAC-B2B9-AFFEF92ED4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85C0729F-95E4-0763-2141-1CF086B8D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909FFB05-FBAA-85F2-6A5B-4ADBF3AA0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AA0B28C5-AB9C-8C0E-6AD8-42937A2EA9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F2718A56-C972-5F12-C104-435256C70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565E1F05-1AB6-23B8-4E80-78D85F660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0EFD104E-A9E7-626A-03B1-6166CCFE1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BC705774-CD82-7BF7-F295-E9632529CA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F8148346-2076-FD8D-FECC-E79C91595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07447EA8-EF36-904E-AC24-8E9500D718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35E003CF-7AA3-7945-EC94-92A53A939B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02F6947E-EFDC-3E75-276D-07E817A08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6B4ADC05-2E69-C64C-B421-41F22E205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EB7795B2-459F-5506-A824-D2149E867D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6E3AC83A-E66E-0E84-807E-EA89DF721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1A68E2A9-6FF3-37FF-BF61-4CE0A0708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34C4F3E2-CCA3-37F3-15E6-F45F40272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9EF7F657-0BEF-FEB0-7786-99DC4A8A9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AA4D7CCA-0FB0-E98F-4826-1922566FFF37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B5EAAD8C-813B-6EFE-BDCE-AE3D3DE1D5F1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7E559ECA-1BC4-1398-C3FB-D701259AAB0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38" name="Chord 637">
                    <a:extLst>
                      <a:ext uri="{FF2B5EF4-FFF2-40B4-BE49-F238E27FC236}">
                        <a16:creationId xmlns:a16="http://schemas.microsoft.com/office/drawing/2014/main" id="{C9BD1D08-7666-34ED-A86D-6C97E37DF4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D404F3D8-CCFD-6392-0E9B-73AAD14866B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45919E06-55AE-C644-C343-50908CCC1F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3298" y="230218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CB7E305A-D08B-39B3-AE48-D2F617A85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39704" y="200382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6" name="Group 425">
                  <a:extLst>
                    <a:ext uri="{FF2B5EF4-FFF2-40B4-BE49-F238E27FC236}">
                      <a16:creationId xmlns:a16="http://schemas.microsoft.com/office/drawing/2014/main" id="{E42093B0-B76F-32EF-22A3-19AFA208C02A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618" name="Group 617">
                    <a:extLst>
                      <a:ext uri="{FF2B5EF4-FFF2-40B4-BE49-F238E27FC236}">
                        <a16:creationId xmlns:a16="http://schemas.microsoft.com/office/drawing/2014/main" id="{860556C4-C891-E630-713B-83507459A899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34" name="Line 55">
                      <a:extLst>
                        <a:ext uri="{FF2B5EF4-FFF2-40B4-BE49-F238E27FC236}">
                          <a16:creationId xmlns:a16="http://schemas.microsoft.com/office/drawing/2014/main" id="{4A6F8174-F8BC-333D-06F4-0211402AFE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35" name="AutoShape 56">
                      <a:extLst>
                        <a:ext uri="{FF2B5EF4-FFF2-40B4-BE49-F238E27FC236}">
                          <a16:creationId xmlns:a16="http://schemas.microsoft.com/office/drawing/2014/main" id="{2C0DD806-616B-EF64-CF81-7D58C1029E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19" name="Group 618">
                    <a:extLst>
                      <a:ext uri="{FF2B5EF4-FFF2-40B4-BE49-F238E27FC236}">
                        <a16:creationId xmlns:a16="http://schemas.microsoft.com/office/drawing/2014/main" id="{73AE2D6C-288C-2222-A28B-EA2D71802E3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32" name="Line 55">
                      <a:extLst>
                        <a:ext uri="{FF2B5EF4-FFF2-40B4-BE49-F238E27FC236}">
                          <a16:creationId xmlns:a16="http://schemas.microsoft.com/office/drawing/2014/main" id="{DBEA09A3-7C2C-4061-1853-1754D15359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33" name="AutoShape 56">
                      <a:extLst>
                        <a:ext uri="{FF2B5EF4-FFF2-40B4-BE49-F238E27FC236}">
                          <a16:creationId xmlns:a16="http://schemas.microsoft.com/office/drawing/2014/main" id="{74EE6DA4-F3AF-4C6C-952F-4AB7A62971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20" name="Group 619">
                    <a:extLst>
                      <a:ext uri="{FF2B5EF4-FFF2-40B4-BE49-F238E27FC236}">
                        <a16:creationId xmlns:a16="http://schemas.microsoft.com/office/drawing/2014/main" id="{10D7F3FA-F41E-D366-8203-041F2FCBB50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30" name="Line 55">
                      <a:extLst>
                        <a:ext uri="{FF2B5EF4-FFF2-40B4-BE49-F238E27FC236}">
                          <a16:creationId xmlns:a16="http://schemas.microsoft.com/office/drawing/2014/main" id="{D463C87F-4DE2-2CAC-E71E-371D67750E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31" name="AutoShape 56">
                      <a:extLst>
                        <a:ext uri="{FF2B5EF4-FFF2-40B4-BE49-F238E27FC236}">
                          <a16:creationId xmlns:a16="http://schemas.microsoft.com/office/drawing/2014/main" id="{D15F8163-B797-6AB2-5CE0-697EB196A8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21" name="Group 620">
                    <a:extLst>
                      <a:ext uri="{FF2B5EF4-FFF2-40B4-BE49-F238E27FC236}">
                        <a16:creationId xmlns:a16="http://schemas.microsoft.com/office/drawing/2014/main" id="{C618B455-9911-51B5-0431-2AD06DCB2C53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8" name="Line 55">
                      <a:extLst>
                        <a:ext uri="{FF2B5EF4-FFF2-40B4-BE49-F238E27FC236}">
                          <a16:creationId xmlns:a16="http://schemas.microsoft.com/office/drawing/2014/main" id="{5E576839-9EA6-5A3A-F896-6BE0290111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29" name="AutoShape 56">
                      <a:extLst>
                        <a:ext uri="{FF2B5EF4-FFF2-40B4-BE49-F238E27FC236}">
                          <a16:creationId xmlns:a16="http://schemas.microsoft.com/office/drawing/2014/main" id="{B2983A5D-774C-C570-DFF7-9AEEF5CB7A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22" name="Group 621">
                    <a:extLst>
                      <a:ext uri="{FF2B5EF4-FFF2-40B4-BE49-F238E27FC236}">
                        <a16:creationId xmlns:a16="http://schemas.microsoft.com/office/drawing/2014/main" id="{C1C1D496-60D4-5C0A-4008-FE96EF7186E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6" name="Line 55">
                      <a:extLst>
                        <a:ext uri="{FF2B5EF4-FFF2-40B4-BE49-F238E27FC236}">
                          <a16:creationId xmlns:a16="http://schemas.microsoft.com/office/drawing/2014/main" id="{1AF94D84-C1A0-6640-9C67-F23D960E60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27" name="AutoShape 56">
                      <a:extLst>
                        <a:ext uri="{FF2B5EF4-FFF2-40B4-BE49-F238E27FC236}">
                          <a16:creationId xmlns:a16="http://schemas.microsoft.com/office/drawing/2014/main" id="{D6088F20-BEE3-A6D4-CA2D-C01775EABA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23" name="Group 622">
                    <a:extLst>
                      <a:ext uri="{FF2B5EF4-FFF2-40B4-BE49-F238E27FC236}">
                        <a16:creationId xmlns:a16="http://schemas.microsoft.com/office/drawing/2014/main" id="{EECFBC71-077A-5A69-5F18-D37BAE34DC17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4" name="Line 55">
                      <a:extLst>
                        <a:ext uri="{FF2B5EF4-FFF2-40B4-BE49-F238E27FC236}">
                          <a16:creationId xmlns:a16="http://schemas.microsoft.com/office/drawing/2014/main" id="{EBB20EFC-F199-743B-E501-DF34F0953C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25" name="AutoShape 56">
                      <a:extLst>
                        <a:ext uri="{FF2B5EF4-FFF2-40B4-BE49-F238E27FC236}">
                          <a16:creationId xmlns:a16="http://schemas.microsoft.com/office/drawing/2014/main" id="{65BD4C33-EE4E-6057-8447-5E736C0659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F3F911EB-04BA-22C8-D7C5-E4102D2A2F0B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444322E6-2E2E-D22D-C45A-7AB51B3E6308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6" name="Line 55">
                      <a:extLst>
                        <a:ext uri="{FF2B5EF4-FFF2-40B4-BE49-F238E27FC236}">
                          <a16:creationId xmlns:a16="http://schemas.microsoft.com/office/drawing/2014/main" id="{50C37A1A-6CA7-F6DD-A11D-551248C38A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17" name="AutoShape 56">
                      <a:extLst>
                        <a:ext uri="{FF2B5EF4-FFF2-40B4-BE49-F238E27FC236}">
                          <a16:creationId xmlns:a16="http://schemas.microsoft.com/office/drawing/2014/main" id="{802E887B-93F9-92CB-DC9C-3553C7A925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01" name="Group 600">
                    <a:extLst>
                      <a:ext uri="{FF2B5EF4-FFF2-40B4-BE49-F238E27FC236}">
                        <a16:creationId xmlns:a16="http://schemas.microsoft.com/office/drawing/2014/main" id="{7DA7086F-FAC2-968D-CA58-BED35E19F294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4" name="Line 55">
                      <a:extLst>
                        <a:ext uri="{FF2B5EF4-FFF2-40B4-BE49-F238E27FC236}">
                          <a16:creationId xmlns:a16="http://schemas.microsoft.com/office/drawing/2014/main" id="{3D1DCAC5-BB2E-EC4E-D719-9C79942F11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15" name="AutoShape 56">
                      <a:extLst>
                        <a:ext uri="{FF2B5EF4-FFF2-40B4-BE49-F238E27FC236}">
                          <a16:creationId xmlns:a16="http://schemas.microsoft.com/office/drawing/2014/main" id="{20023FBC-37A8-A037-A973-D666003FB0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02" name="Group 601">
                    <a:extLst>
                      <a:ext uri="{FF2B5EF4-FFF2-40B4-BE49-F238E27FC236}">
                        <a16:creationId xmlns:a16="http://schemas.microsoft.com/office/drawing/2014/main" id="{B5BC6E16-DE68-F431-801A-FF82E63701A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2" name="Line 55">
                      <a:extLst>
                        <a:ext uri="{FF2B5EF4-FFF2-40B4-BE49-F238E27FC236}">
                          <a16:creationId xmlns:a16="http://schemas.microsoft.com/office/drawing/2014/main" id="{9C7EF733-41D9-440F-E6C1-76AA7D9945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13" name="AutoShape 56">
                      <a:extLst>
                        <a:ext uri="{FF2B5EF4-FFF2-40B4-BE49-F238E27FC236}">
                          <a16:creationId xmlns:a16="http://schemas.microsoft.com/office/drawing/2014/main" id="{7EF20C36-A35C-078B-E389-4E773EA337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03" name="Group 602">
                    <a:extLst>
                      <a:ext uri="{FF2B5EF4-FFF2-40B4-BE49-F238E27FC236}">
                        <a16:creationId xmlns:a16="http://schemas.microsoft.com/office/drawing/2014/main" id="{5F7F4258-232D-D2A0-1C9B-935932F4F85D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0" name="Line 55">
                      <a:extLst>
                        <a:ext uri="{FF2B5EF4-FFF2-40B4-BE49-F238E27FC236}">
                          <a16:creationId xmlns:a16="http://schemas.microsoft.com/office/drawing/2014/main" id="{61C993C1-20BA-6324-D7C9-08D4B554B8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11" name="AutoShape 56">
                      <a:extLst>
                        <a:ext uri="{FF2B5EF4-FFF2-40B4-BE49-F238E27FC236}">
                          <a16:creationId xmlns:a16="http://schemas.microsoft.com/office/drawing/2014/main" id="{DD89FEED-C963-A824-92B1-ED42FFA19E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04" name="Group 603">
                    <a:extLst>
                      <a:ext uri="{FF2B5EF4-FFF2-40B4-BE49-F238E27FC236}">
                        <a16:creationId xmlns:a16="http://schemas.microsoft.com/office/drawing/2014/main" id="{30AE9DA1-079A-3719-CBF3-7B02B448F46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8" name="Line 55">
                      <a:extLst>
                        <a:ext uri="{FF2B5EF4-FFF2-40B4-BE49-F238E27FC236}">
                          <a16:creationId xmlns:a16="http://schemas.microsoft.com/office/drawing/2014/main" id="{6B8EDF31-B0A5-098B-2258-E8F1AFB77A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09" name="AutoShape 56">
                      <a:extLst>
                        <a:ext uri="{FF2B5EF4-FFF2-40B4-BE49-F238E27FC236}">
                          <a16:creationId xmlns:a16="http://schemas.microsoft.com/office/drawing/2014/main" id="{D685D8BC-66D1-C46B-A5B7-9E5A9E6A99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605" name="Group 604">
                    <a:extLst>
                      <a:ext uri="{FF2B5EF4-FFF2-40B4-BE49-F238E27FC236}">
                        <a16:creationId xmlns:a16="http://schemas.microsoft.com/office/drawing/2014/main" id="{CB0F03B5-08B0-647F-8174-A18040A223B5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6" name="Line 55">
                      <a:extLst>
                        <a:ext uri="{FF2B5EF4-FFF2-40B4-BE49-F238E27FC236}">
                          <a16:creationId xmlns:a16="http://schemas.microsoft.com/office/drawing/2014/main" id="{A9612AA6-6D23-277D-0ED2-C67E6E65CE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607" name="AutoShape 56">
                      <a:extLst>
                        <a:ext uri="{FF2B5EF4-FFF2-40B4-BE49-F238E27FC236}">
                          <a16:creationId xmlns:a16="http://schemas.microsoft.com/office/drawing/2014/main" id="{6AD7527B-B487-02F1-F6BB-F09DD7B692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506BD1DB-21E0-C20B-6A6F-33648F94E732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82" name="Group 581">
                    <a:extLst>
                      <a:ext uri="{FF2B5EF4-FFF2-40B4-BE49-F238E27FC236}">
                        <a16:creationId xmlns:a16="http://schemas.microsoft.com/office/drawing/2014/main" id="{2285AC2E-BD54-A7B1-1140-03C1737EF426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8" name="Line 55">
                      <a:extLst>
                        <a:ext uri="{FF2B5EF4-FFF2-40B4-BE49-F238E27FC236}">
                          <a16:creationId xmlns:a16="http://schemas.microsoft.com/office/drawing/2014/main" id="{DDFB2B7F-E3D9-33BF-A785-9FA22925F0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99" name="AutoShape 56">
                      <a:extLst>
                        <a:ext uri="{FF2B5EF4-FFF2-40B4-BE49-F238E27FC236}">
                          <a16:creationId xmlns:a16="http://schemas.microsoft.com/office/drawing/2014/main" id="{6AEF2DE1-1E34-0945-19D0-B6E7DC1BEC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65B6CBAF-2053-3A9F-B832-5D7938408DC8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6" name="Line 55">
                      <a:extLst>
                        <a:ext uri="{FF2B5EF4-FFF2-40B4-BE49-F238E27FC236}">
                          <a16:creationId xmlns:a16="http://schemas.microsoft.com/office/drawing/2014/main" id="{6F4FABCD-47DC-AE22-852E-B79351FF5B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97" name="AutoShape 56">
                      <a:extLst>
                        <a:ext uri="{FF2B5EF4-FFF2-40B4-BE49-F238E27FC236}">
                          <a16:creationId xmlns:a16="http://schemas.microsoft.com/office/drawing/2014/main" id="{4910AC2A-4CBC-445F-0BF7-3A5EC0B182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84" name="Group 583">
                    <a:extLst>
                      <a:ext uri="{FF2B5EF4-FFF2-40B4-BE49-F238E27FC236}">
                        <a16:creationId xmlns:a16="http://schemas.microsoft.com/office/drawing/2014/main" id="{E6CC0159-EC9B-B319-34FA-D6559F4FCD11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4" name="Line 55">
                      <a:extLst>
                        <a:ext uri="{FF2B5EF4-FFF2-40B4-BE49-F238E27FC236}">
                          <a16:creationId xmlns:a16="http://schemas.microsoft.com/office/drawing/2014/main" id="{5E54EA53-16C4-AB0F-30A8-57EAD335E8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95" name="AutoShape 56">
                      <a:extLst>
                        <a:ext uri="{FF2B5EF4-FFF2-40B4-BE49-F238E27FC236}">
                          <a16:creationId xmlns:a16="http://schemas.microsoft.com/office/drawing/2014/main" id="{FDF98D94-0C74-4515-A929-22B90C4B1F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85" name="Group 584">
                    <a:extLst>
                      <a:ext uri="{FF2B5EF4-FFF2-40B4-BE49-F238E27FC236}">
                        <a16:creationId xmlns:a16="http://schemas.microsoft.com/office/drawing/2014/main" id="{0ECAC417-5DB5-6381-5E09-E8DB0FE2436A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2" name="Line 55">
                      <a:extLst>
                        <a:ext uri="{FF2B5EF4-FFF2-40B4-BE49-F238E27FC236}">
                          <a16:creationId xmlns:a16="http://schemas.microsoft.com/office/drawing/2014/main" id="{DB61C300-1F19-7EE1-3908-19829AE0981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93" name="AutoShape 56">
                      <a:extLst>
                        <a:ext uri="{FF2B5EF4-FFF2-40B4-BE49-F238E27FC236}">
                          <a16:creationId xmlns:a16="http://schemas.microsoft.com/office/drawing/2014/main" id="{4B725906-B00F-9D1C-EF09-E87BF27B80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86" name="Group 585">
                    <a:extLst>
                      <a:ext uri="{FF2B5EF4-FFF2-40B4-BE49-F238E27FC236}">
                        <a16:creationId xmlns:a16="http://schemas.microsoft.com/office/drawing/2014/main" id="{49A9FC5A-4F0F-9775-360A-4452F879A2C1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0" name="Line 55">
                      <a:extLst>
                        <a:ext uri="{FF2B5EF4-FFF2-40B4-BE49-F238E27FC236}">
                          <a16:creationId xmlns:a16="http://schemas.microsoft.com/office/drawing/2014/main" id="{D0613154-4153-61A8-710C-31DA863B29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91" name="AutoShape 56">
                      <a:extLst>
                        <a:ext uri="{FF2B5EF4-FFF2-40B4-BE49-F238E27FC236}">
                          <a16:creationId xmlns:a16="http://schemas.microsoft.com/office/drawing/2014/main" id="{61123311-3397-8C2D-020C-8451F83ED0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87" name="Group 586">
                    <a:extLst>
                      <a:ext uri="{FF2B5EF4-FFF2-40B4-BE49-F238E27FC236}">
                        <a16:creationId xmlns:a16="http://schemas.microsoft.com/office/drawing/2014/main" id="{E9A4E7A1-3BEA-DF3E-CC0B-82BDFBF0194E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8" name="Line 55">
                      <a:extLst>
                        <a:ext uri="{FF2B5EF4-FFF2-40B4-BE49-F238E27FC236}">
                          <a16:creationId xmlns:a16="http://schemas.microsoft.com/office/drawing/2014/main" id="{48BB85F1-EC9C-A5F5-B5FF-A4DDFE05E01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89" name="AutoShape 56">
                      <a:extLst>
                        <a:ext uri="{FF2B5EF4-FFF2-40B4-BE49-F238E27FC236}">
                          <a16:creationId xmlns:a16="http://schemas.microsoft.com/office/drawing/2014/main" id="{56641A48-3048-5E9E-FF0D-258C38AFCF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29" name="Group 428">
                  <a:extLst>
                    <a:ext uri="{FF2B5EF4-FFF2-40B4-BE49-F238E27FC236}">
                      <a16:creationId xmlns:a16="http://schemas.microsoft.com/office/drawing/2014/main" id="{13ECDCA7-F6E1-F9C1-26FA-FACB0A0F81D0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18C22F12-949B-FC7F-79F3-44F89138DDEC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0" name="Line 55">
                      <a:extLst>
                        <a:ext uri="{FF2B5EF4-FFF2-40B4-BE49-F238E27FC236}">
                          <a16:creationId xmlns:a16="http://schemas.microsoft.com/office/drawing/2014/main" id="{C43E542B-51F7-0C27-4F4D-F964CB0C29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81" name="AutoShape 56">
                      <a:extLst>
                        <a:ext uri="{FF2B5EF4-FFF2-40B4-BE49-F238E27FC236}">
                          <a16:creationId xmlns:a16="http://schemas.microsoft.com/office/drawing/2014/main" id="{229D87C9-37B9-24B7-CA3B-F023AC5C0D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65" name="Group 564">
                    <a:extLst>
                      <a:ext uri="{FF2B5EF4-FFF2-40B4-BE49-F238E27FC236}">
                        <a16:creationId xmlns:a16="http://schemas.microsoft.com/office/drawing/2014/main" id="{7F9592E7-A348-A30E-4E50-95613083BF44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8" name="Line 55">
                      <a:extLst>
                        <a:ext uri="{FF2B5EF4-FFF2-40B4-BE49-F238E27FC236}">
                          <a16:creationId xmlns:a16="http://schemas.microsoft.com/office/drawing/2014/main" id="{C8A1DBE5-7F4B-8CAE-B87F-4EE10AFFE66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79" name="AutoShape 56">
                      <a:extLst>
                        <a:ext uri="{FF2B5EF4-FFF2-40B4-BE49-F238E27FC236}">
                          <a16:creationId xmlns:a16="http://schemas.microsoft.com/office/drawing/2014/main" id="{5173211D-6805-9E17-7CC9-B64BDCA9A9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66" name="Group 565">
                    <a:extLst>
                      <a:ext uri="{FF2B5EF4-FFF2-40B4-BE49-F238E27FC236}">
                        <a16:creationId xmlns:a16="http://schemas.microsoft.com/office/drawing/2014/main" id="{786FA372-564D-E693-663C-2FF063B59799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6" name="Line 55">
                      <a:extLst>
                        <a:ext uri="{FF2B5EF4-FFF2-40B4-BE49-F238E27FC236}">
                          <a16:creationId xmlns:a16="http://schemas.microsoft.com/office/drawing/2014/main" id="{46F8A868-CA21-A383-1DCC-AE6C5B734D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77" name="AutoShape 56">
                      <a:extLst>
                        <a:ext uri="{FF2B5EF4-FFF2-40B4-BE49-F238E27FC236}">
                          <a16:creationId xmlns:a16="http://schemas.microsoft.com/office/drawing/2014/main" id="{51D220E1-D7D7-B464-B92A-5EEF7E62FC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67" name="Group 566">
                    <a:extLst>
                      <a:ext uri="{FF2B5EF4-FFF2-40B4-BE49-F238E27FC236}">
                        <a16:creationId xmlns:a16="http://schemas.microsoft.com/office/drawing/2014/main" id="{931F3874-7429-B1FE-21AA-3F8FDAD153D1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4" name="Line 55">
                      <a:extLst>
                        <a:ext uri="{FF2B5EF4-FFF2-40B4-BE49-F238E27FC236}">
                          <a16:creationId xmlns:a16="http://schemas.microsoft.com/office/drawing/2014/main" id="{CB25910C-8B65-C2E4-C224-9915920C72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75" name="AutoShape 56">
                      <a:extLst>
                        <a:ext uri="{FF2B5EF4-FFF2-40B4-BE49-F238E27FC236}">
                          <a16:creationId xmlns:a16="http://schemas.microsoft.com/office/drawing/2014/main" id="{482FF345-A0B5-1312-2E3C-01B6762EA7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68" name="Group 567">
                    <a:extLst>
                      <a:ext uri="{FF2B5EF4-FFF2-40B4-BE49-F238E27FC236}">
                        <a16:creationId xmlns:a16="http://schemas.microsoft.com/office/drawing/2014/main" id="{B162E6AF-B9F8-B41D-D1E4-912457639827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2" name="Line 55">
                      <a:extLst>
                        <a:ext uri="{FF2B5EF4-FFF2-40B4-BE49-F238E27FC236}">
                          <a16:creationId xmlns:a16="http://schemas.microsoft.com/office/drawing/2014/main" id="{16761B38-CAC4-2989-B614-FF5D3AA28E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73" name="AutoShape 56">
                      <a:extLst>
                        <a:ext uri="{FF2B5EF4-FFF2-40B4-BE49-F238E27FC236}">
                          <a16:creationId xmlns:a16="http://schemas.microsoft.com/office/drawing/2014/main" id="{10583306-1B32-4B5B-86E1-39EB16CAC0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69" name="Group 568">
                    <a:extLst>
                      <a:ext uri="{FF2B5EF4-FFF2-40B4-BE49-F238E27FC236}">
                        <a16:creationId xmlns:a16="http://schemas.microsoft.com/office/drawing/2014/main" id="{E24FE025-56BF-8DC0-C7A9-6908EC2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0" name="Line 55">
                      <a:extLst>
                        <a:ext uri="{FF2B5EF4-FFF2-40B4-BE49-F238E27FC236}">
                          <a16:creationId xmlns:a16="http://schemas.microsoft.com/office/drawing/2014/main" id="{9EB051C4-EB8B-000D-9299-6D479B2595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71" name="AutoShape 56">
                      <a:extLst>
                        <a:ext uri="{FF2B5EF4-FFF2-40B4-BE49-F238E27FC236}">
                          <a16:creationId xmlns:a16="http://schemas.microsoft.com/office/drawing/2014/main" id="{FFE96CE5-F04C-BD63-749B-39024EBAF0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30" name="Group 429">
                  <a:extLst>
                    <a:ext uri="{FF2B5EF4-FFF2-40B4-BE49-F238E27FC236}">
                      <a16:creationId xmlns:a16="http://schemas.microsoft.com/office/drawing/2014/main" id="{F2752E7C-BBBF-1E3A-B391-1DC48116E1CE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46" name="Group 545">
                    <a:extLst>
                      <a:ext uri="{FF2B5EF4-FFF2-40B4-BE49-F238E27FC236}">
                        <a16:creationId xmlns:a16="http://schemas.microsoft.com/office/drawing/2014/main" id="{70A49D4A-8E92-C117-0E03-0A34DC9DC67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2" name="Line 55">
                      <a:extLst>
                        <a:ext uri="{FF2B5EF4-FFF2-40B4-BE49-F238E27FC236}">
                          <a16:creationId xmlns:a16="http://schemas.microsoft.com/office/drawing/2014/main" id="{693AE50D-AD06-83B0-951F-5A8776A7B50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63" name="AutoShape 56">
                      <a:extLst>
                        <a:ext uri="{FF2B5EF4-FFF2-40B4-BE49-F238E27FC236}">
                          <a16:creationId xmlns:a16="http://schemas.microsoft.com/office/drawing/2014/main" id="{D63E3C89-33EA-263D-8C6B-31304FE1E5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47" name="Group 546">
                    <a:extLst>
                      <a:ext uri="{FF2B5EF4-FFF2-40B4-BE49-F238E27FC236}">
                        <a16:creationId xmlns:a16="http://schemas.microsoft.com/office/drawing/2014/main" id="{CE6B476B-FA3F-CA82-A6B8-70073FB8D2E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0" name="Line 55">
                      <a:extLst>
                        <a:ext uri="{FF2B5EF4-FFF2-40B4-BE49-F238E27FC236}">
                          <a16:creationId xmlns:a16="http://schemas.microsoft.com/office/drawing/2014/main" id="{973F01D3-2ADD-1B8D-D353-2A4FBB6723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61" name="AutoShape 56">
                      <a:extLst>
                        <a:ext uri="{FF2B5EF4-FFF2-40B4-BE49-F238E27FC236}">
                          <a16:creationId xmlns:a16="http://schemas.microsoft.com/office/drawing/2014/main" id="{8809B090-D8F5-C72A-D345-F5F89CADD5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96D41282-E553-6011-C763-1F1D7173DA22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8" name="Line 55">
                      <a:extLst>
                        <a:ext uri="{FF2B5EF4-FFF2-40B4-BE49-F238E27FC236}">
                          <a16:creationId xmlns:a16="http://schemas.microsoft.com/office/drawing/2014/main" id="{A7A2D47C-A257-DE91-0C25-69853C005C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59" name="AutoShape 56">
                      <a:extLst>
                        <a:ext uri="{FF2B5EF4-FFF2-40B4-BE49-F238E27FC236}">
                          <a16:creationId xmlns:a16="http://schemas.microsoft.com/office/drawing/2014/main" id="{4EAE25CA-E21F-015B-8566-E7DA7D7137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12E90927-FA21-C5E1-EF2D-C3E02DA19186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6" name="Line 55">
                      <a:extLst>
                        <a:ext uri="{FF2B5EF4-FFF2-40B4-BE49-F238E27FC236}">
                          <a16:creationId xmlns:a16="http://schemas.microsoft.com/office/drawing/2014/main" id="{16E61A20-A3CF-1939-4B63-71FD905747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57" name="AutoShape 56">
                      <a:extLst>
                        <a:ext uri="{FF2B5EF4-FFF2-40B4-BE49-F238E27FC236}">
                          <a16:creationId xmlns:a16="http://schemas.microsoft.com/office/drawing/2014/main" id="{91C75910-B2C9-AE1A-880D-71F673D63C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AB749CD8-0A17-E70A-5208-7A0E31A472FD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4" name="Line 55">
                      <a:extLst>
                        <a:ext uri="{FF2B5EF4-FFF2-40B4-BE49-F238E27FC236}">
                          <a16:creationId xmlns:a16="http://schemas.microsoft.com/office/drawing/2014/main" id="{5B555974-4197-5E2E-9FBC-A19C7301910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55" name="AutoShape 56">
                      <a:extLst>
                        <a:ext uri="{FF2B5EF4-FFF2-40B4-BE49-F238E27FC236}">
                          <a16:creationId xmlns:a16="http://schemas.microsoft.com/office/drawing/2014/main" id="{393A944D-28B2-64DF-59FD-0ECFB1D59B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5E328C5C-7029-32CC-FF7B-ED57B679796F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2" name="Line 55">
                      <a:extLst>
                        <a:ext uri="{FF2B5EF4-FFF2-40B4-BE49-F238E27FC236}">
                          <a16:creationId xmlns:a16="http://schemas.microsoft.com/office/drawing/2014/main" id="{52406E03-5556-8DF2-0A4F-E6E1E074917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53" name="AutoShape 56">
                      <a:extLst>
                        <a:ext uri="{FF2B5EF4-FFF2-40B4-BE49-F238E27FC236}">
                          <a16:creationId xmlns:a16="http://schemas.microsoft.com/office/drawing/2014/main" id="{F3F2D410-C600-B8AD-6D47-1B0CB30E23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F648F538-DB5A-A675-960D-6AD6BDD9ADD9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8A02F3BC-F6F5-26B3-7E38-700AC76FF1B3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4" name="Line 55">
                      <a:extLst>
                        <a:ext uri="{FF2B5EF4-FFF2-40B4-BE49-F238E27FC236}">
                          <a16:creationId xmlns:a16="http://schemas.microsoft.com/office/drawing/2014/main" id="{E39B3F79-B605-C953-E23C-5CB2E83B57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45" name="AutoShape 56">
                      <a:extLst>
                        <a:ext uri="{FF2B5EF4-FFF2-40B4-BE49-F238E27FC236}">
                          <a16:creationId xmlns:a16="http://schemas.microsoft.com/office/drawing/2014/main" id="{E5EE3021-60FF-A7D8-D924-37A17660CB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EEB4B6C8-4683-14BF-182C-4C7BBEAFA78B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2" name="Line 55">
                      <a:extLst>
                        <a:ext uri="{FF2B5EF4-FFF2-40B4-BE49-F238E27FC236}">
                          <a16:creationId xmlns:a16="http://schemas.microsoft.com/office/drawing/2014/main" id="{1DC26F9E-92A4-00FE-39F3-65D28E53B26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43" name="AutoShape 56">
                      <a:extLst>
                        <a:ext uri="{FF2B5EF4-FFF2-40B4-BE49-F238E27FC236}">
                          <a16:creationId xmlns:a16="http://schemas.microsoft.com/office/drawing/2014/main" id="{B975F5F8-14EF-2946-6D1D-C001B22036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30" name="Group 529">
                    <a:extLst>
                      <a:ext uri="{FF2B5EF4-FFF2-40B4-BE49-F238E27FC236}">
                        <a16:creationId xmlns:a16="http://schemas.microsoft.com/office/drawing/2014/main" id="{BDC9786A-88AB-A122-6642-D116F4EF543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0" name="Line 55">
                      <a:extLst>
                        <a:ext uri="{FF2B5EF4-FFF2-40B4-BE49-F238E27FC236}">
                          <a16:creationId xmlns:a16="http://schemas.microsoft.com/office/drawing/2014/main" id="{9C1F726B-4761-C8A5-5F49-0E6F0A81B4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41" name="AutoShape 56">
                      <a:extLst>
                        <a:ext uri="{FF2B5EF4-FFF2-40B4-BE49-F238E27FC236}">
                          <a16:creationId xmlns:a16="http://schemas.microsoft.com/office/drawing/2014/main" id="{F7017311-2669-CE66-9DBA-416E476D20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C9BE8D40-A905-C241-2A6F-0CEFEA4D5FBD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8" name="Line 55">
                      <a:extLst>
                        <a:ext uri="{FF2B5EF4-FFF2-40B4-BE49-F238E27FC236}">
                          <a16:creationId xmlns:a16="http://schemas.microsoft.com/office/drawing/2014/main" id="{F9A00EF7-53DD-8856-E48F-D88C5FC676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39" name="AutoShape 56">
                      <a:extLst>
                        <a:ext uri="{FF2B5EF4-FFF2-40B4-BE49-F238E27FC236}">
                          <a16:creationId xmlns:a16="http://schemas.microsoft.com/office/drawing/2014/main" id="{32823AD4-41F6-E493-316C-67889AA726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F17B2008-4FF5-D1F1-51C0-77FB5169136A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6" name="Line 55">
                      <a:extLst>
                        <a:ext uri="{FF2B5EF4-FFF2-40B4-BE49-F238E27FC236}">
                          <a16:creationId xmlns:a16="http://schemas.microsoft.com/office/drawing/2014/main" id="{99FD7F60-D0DD-B087-4D5A-A79ACB9742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37" name="AutoShape 56">
                      <a:extLst>
                        <a:ext uri="{FF2B5EF4-FFF2-40B4-BE49-F238E27FC236}">
                          <a16:creationId xmlns:a16="http://schemas.microsoft.com/office/drawing/2014/main" id="{BD023331-7393-BD3D-9DB3-FD4C07144B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33" name="Group 532">
                    <a:extLst>
                      <a:ext uri="{FF2B5EF4-FFF2-40B4-BE49-F238E27FC236}">
                        <a16:creationId xmlns:a16="http://schemas.microsoft.com/office/drawing/2014/main" id="{4372C325-9E93-573E-39A3-045F9F91DF5D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4" name="Line 55">
                      <a:extLst>
                        <a:ext uri="{FF2B5EF4-FFF2-40B4-BE49-F238E27FC236}">
                          <a16:creationId xmlns:a16="http://schemas.microsoft.com/office/drawing/2014/main" id="{A641024D-3124-CD53-07CF-03B9F86340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35" name="AutoShape 56">
                      <a:extLst>
                        <a:ext uri="{FF2B5EF4-FFF2-40B4-BE49-F238E27FC236}">
                          <a16:creationId xmlns:a16="http://schemas.microsoft.com/office/drawing/2014/main" id="{B2995FFA-DD1C-B476-26C3-1EFF5E1FA4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7B55989D-4459-D5C3-48C9-4F5048C4F4AF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26" name="Line 55">
                    <a:extLst>
                      <a:ext uri="{FF2B5EF4-FFF2-40B4-BE49-F238E27FC236}">
                        <a16:creationId xmlns:a16="http://schemas.microsoft.com/office/drawing/2014/main" id="{F1814EEB-F8D7-D902-1B5D-A371659FFC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527" name="AutoShape 56">
                    <a:extLst>
                      <a:ext uri="{FF2B5EF4-FFF2-40B4-BE49-F238E27FC236}">
                        <a16:creationId xmlns:a16="http://schemas.microsoft.com/office/drawing/2014/main" id="{A8F5F25B-FD32-2690-2025-6D23DDC4C8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9ACAE233-0926-67D8-170D-231E4F588A51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24" name="Line 55">
                    <a:extLst>
                      <a:ext uri="{FF2B5EF4-FFF2-40B4-BE49-F238E27FC236}">
                        <a16:creationId xmlns:a16="http://schemas.microsoft.com/office/drawing/2014/main" id="{84691639-D297-05B7-9882-5D52A3A13C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525" name="AutoShape 56">
                    <a:extLst>
                      <a:ext uri="{FF2B5EF4-FFF2-40B4-BE49-F238E27FC236}">
                        <a16:creationId xmlns:a16="http://schemas.microsoft.com/office/drawing/2014/main" id="{308EBF0B-42D5-D1FA-CA74-EEDCAF9B74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CC437C3F-B758-68A3-8588-2BB96555C1F4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22" name="Line 55">
                    <a:extLst>
                      <a:ext uri="{FF2B5EF4-FFF2-40B4-BE49-F238E27FC236}">
                        <a16:creationId xmlns:a16="http://schemas.microsoft.com/office/drawing/2014/main" id="{567E5692-1848-4C05-D84C-AF9AB458CF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523" name="AutoShape 56">
                    <a:extLst>
                      <a:ext uri="{FF2B5EF4-FFF2-40B4-BE49-F238E27FC236}">
                        <a16:creationId xmlns:a16="http://schemas.microsoft.com/office/drawing/2014/main" id="{6D6912C8-6520-7A86-D19D-6D9305BF22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93E9010B-08E1-32B6-1F68-2A3B98383F9C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20" name="Line 55">
                    <a:extLst>
                      <a:ext uri="{FF2B5EF4-FFF2-40B4-BE49-F238E27FC236}">
                        <a16:creationId xmlns:a16="http://schemas.microsoft.com/office/drawing/2014/main" id="{230A8F9D-6300-6387-3F12-496BC3F7B3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521" name="AutoShape 56">
                    <a:extLst>
                      <a:ext uri="{FF2B5EF4-FFF2-40B4-BE49-F238E27FC236}">
                        <a16:creationId xmlns:a16="http://schemas.microsoft.com/office/drawing/2014/main" id="{C85E3DC3-E074-0B2B-9F95-9F3F5AF9A7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6A1D0714-71C9-09F3-7FA8-5A4E25EC0047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8" name="Line 55">
                    <a:extLst>
                      <a:ext uri="{FF2B5EF4-FFF2-40B4-BE49-F238E27FC236}">
                        <a16:creationId xmlns:a16="http://schemas.microsoft.com/office/drawing/2014/main" id="{471FE764-65BD-DAEA-76FF-973EF114DB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519" name="AutoShape 56">
                    <a:extLst>
                      <a:ext uri="{FF2B5EF4-FFF2-40B4-BE49-F238E27FC236}">
                        <a16:creationId xmlns:a16="http://schemas.microsoft.com/office/drawing/2014/main" id="{D0D35A5A-ED78-A25B-602D-C5C31C2027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63C0AD61-701C-679C-639E-F627D2406980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3A53E61E-5023-7E78-3751-6920F74F29C4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16" name="Line 55">
                      <a:extLst>
                        <a:ext uri="{FF2B5EF4-FFF2-40B4-BE49-F238E27FC236}">
                          <a16:creationId xmlns:a16="http://schemas.microsoft.com/office/drawing/2014/main" id="{8F4AE037-FF58-E3A2-D93A-83D0870F428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17" name="AutoShape 56">
                      <a:extLst>
                        <a:ext uri="{FF2B5EF4-FFF2-40B4-BE49-F238E27FC236}">
                          <a16:creationId xmlns:a16="http://schemas.microsoft.com/office/drawing/2014/main" id="{D890128B-0439-B7EE-8030-B3E567BC29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B9B50525-F969-2D23-4B47-BE4D021EC24F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14" name="Line 55">
                      <a:extLst>
                        <a:ext uri="{FF2B5EF4-FFF2-40B4-BE49-F238E27FC236}">
                          <a16:creationId xmlns:a16="http://schemas.microsoft.com/office/drawing/2014/main" id="{004F8155-79AC-4D10-EAA8-DA791304E0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15" name="AutoShape 56">
                      <a:extLst>
                        <a:ext uri="{FF2B5EF4-FFF2-40B4-BE49-F238E27FC236}">
                          <a16:creationId xmlns:a16="http://schemas.microsoft.com/office/drawing/2014/main" id="{EB83631D-FC92-40AA-C308-55AD455950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02" name="Group 501">
                    <a:extLst>
                      <a:ext uri="{FF2B5EF4-FFF2-40B4-BE49-F238E27FC236}">
                        <a16:creationId xmlns:a16="http://schemas.microsoft.com/office/drawing/2014/main" id="{9A7D1199-B7CC-6A00-2020-8964D34818C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12" name="Line 55">
                      <a:extLst>
                        <a:ext uri="{FF2B5EF4-FFF2-40B4-BE49-F238E27FC236}">
                          <a16:creationId xmlns:a16="http://schemas.microsoft.com/office/drawing/2014/main" id="{1CA5DD23-E1E8-2472-5F6D-83C3FBE72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13" name="AutoShape 56">
                      <a:extLst>
                        <a:ext uri="{FF2B5EF4-FFF2-40B4-BE49-F238E27FC236}">
                          <a16:creationId xmlns:a16="http://schemas.microsoft.com/office/drawing/2014/main" id="{66610563-58F1-9DDF-0FB4-54A8690E5D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03" name="Group 502">
                    <a:extLst>
                      <a:ext uri="{FF2B5EF4-FFF2-40B4-BE49-F238E27FC236}">
                        <a16:creationId xmlns:a16="http://schemas.microsoft.com/office/drawing/2014/main" id="{B96DAF9E-16CB-767D-CF2A-E55440094E2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10" name="Line 55">
                      <a:extLst>
                        <a:ext uri="{FF2B5EF4-FFF2-40B4-BE49-F238E27FC236}">
                          <a16:creationId xmlns:a16="http://schemas.microsoft.com/office/drawing/2014/main" id="{C6A1B334-E20B-032B-0DEC-3FEB415FB6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11" name="AutoShape 56">
                      <a:extLst>
                        <a:ext uri="{FF2B5EF4-FFF2-40B4-BE49-F238E27FC236}">
                          <a16:creationId xmlns:a16="http://schemas.microsoft.com/office/drawing/2014/main" id="{135ED32C-0A1C-45A7-B783-FE23C42ADC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04" name="Group 503">
                    <a:extLst>
                      <a:ext uri="{FF2B5EF4-FFF2-40B4-BE49-F238E27FC236}">
                        <a16:creationId xmlns:a16="http://schemas.microsoft.com/office/drawing/2014/main" id="{2271B55A-9945-B3BC-82F7-ED7B46D16F64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8" name="Line 55">
                      <a:extLst>
                        <a:ext uri="{FF2B5EF4-FFF2-40B4-BE49-F238E27FC236}">
                          <a16:creationId xmlns:a16="http://schemas.microsoft.com/office/drawing/2014/main" id="{146DA9F5-D889-8361-F615-1A7378C7E2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09" name="AutoShape 56">
                      <a:extLst>
                        <a:ext uri="{FF2B5EF4-FFF2-40B4-BE49-F238E27FC236}">
                          <a16:creationId xmlns:a16="http://schemas.microsoft.com/office/drawing/2014/main" id="{20A72435-1481-6871-99CC-35BD1A7B23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505" name="Group 504">
                    <a:extLst>
                      <a:ext uri="{FF2B5EF4-FFF2-40B4-BE49-F238E27FC236}">
                        <a16:creationId xmlns:a16="http://schemas.microsoft.com/office/drawing/2014/main" id="{EAEF2521-F670-F7FE-0BB7-4153303EAFDF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6" name="Line 55">
                      <a:extLst>
                        <a:ext uri="{FF2B5EF4-FFF2-40B4-BE49-F238E27FC236}">
                          <a16:creationId xmlns:a16="http://schemas.microsoft.com/office/drawing/2014/main" id="{0D3CB2F6-682E-F53A-4BC4-1800565468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507" name="AutoShape 56">
                      <a:extLst>
                        <a:ext uri="{FF2B5EF4-FFF2-40B4-BE49-F238E27FC236}">
                          <a16:creationId xmlns:a16="http://schemas.microsoft.com/office/drawing/2014/main" id="{55854926-7BAE-6BBC-448D-8D10D3A3D4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DD19FF26-3759-8175-9C27-27A8E4F5FF83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482" name="Group 481">
                    <a:extLst>
                      <a:ext uri="{FF2B5EF4-FFF2-40B4-BE49-F238E27FC236}">
                        <a16:creationId xmlns:a16="http://schemas.microsoft.com/office/drawing/2014/main" id="{3DCE18FC-AFF3-705A-C1F7-8461291AEAB8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8" name="Line 55">
                      <a:extLst>
                        <a:ext uri="{FF2B5EF4-FFF2-40B4-BE49-F238E27FC236}">
                          <a16:creationId xmlns:a16="http://schemas.microsoft.com/office/drawing/2014/main" id="{227C9AFC-8132-6DC1-1E1A-4BC25B8B579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99" name="AutoShape 56">
                      <a:extLst>
                        <a:ext uri="{FF2B5EF4-FFF2-40B4-BE49-F238E27FC236}">
                          <a16:creationId xmlns:a16="http://schemas.microsoft.com/office/drawing/2014/main" id="{0FA56975-87D5-461B-93A5-B23700C60A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0D86082C-11A3-1581-3794-F4C64F0F9ADB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6" name="Line 55">
                      <a:extLst>
                        <a:ext uri="{FF2B5EF4-FFF2-40B4-BE49-F238E27FC236}">
                          <a16:creationId xmlns:a16="http://schemas.microsoft.com/office/drawing/2014/main" id="{0A9A2FAF-83A9-E132-245D-D569F57A06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97" name="AutoShape 56">
                      <a:extLst>
                        <a:ext uri="{FF2B5EF4-FFF2-40B4-BE49-F238E27FC236}">
                          <a16:creationId xmlns:a16="http://schemas.microsoft.com/office/drawing/2014/main" id="{C70AFAA8-2196-8752-2C34-9C00673E00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41456BEC-42F4-627F-2670-8B5B101E935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4" name="Line 55">
                      <a:extLst>
                        <a:ext uri="{FF2B5EF4-FFF2-40B4-BE49-F238E27FC236}">
                          <a16:creationId xmlns:a16="http://schemas.microsoft.com/office/drawing/2014/main" id="{3A7C65A4-D22F-EACD-7243-D5973BF09B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95" name="AutoShape 56">
                      <a:extLst>
                        <a:ext uri="{FF2B5EF4-FFF2-40B4-BE49-F238E27FC236}">
                          <a16:creationId xmlns:a16="http://schemas.microsoft.com/office/drawing/2014/main" id="{AB1FC2A1-9197-B886-2B12-BF45F9EB10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CC065A0A-FC7D-C91E-DE60-133C96AEEF4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2" name="Line 55">
                      <a:extLst>
                        <a:ext uri="{FF2B5EF4-FFF2-40B4-BE49-F238E27FC236}">
                          <a16:creationId xmlns:a16="http://schemas.microsoft.com/office/drawing/2014/main" id="{EEB8931D-DFEC-19A3-78D1-D32E39747B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93" name="AutoShape 56">
                      <a:extLst>
                        <a:ext uri="{FF2B5EF4-FFF2-40B4-BE49-F238E27FC236}">
                          <a16:creationId xmlns:a16="http://schemas.microsoft.com/office/drawing/2014/main" id="{3C7F0B31-8CE8-A58D-4EEE-E8C2348F6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486" name="Group 485">
                    <a:extLst>
                      <a:ext uri="{FF2B5EF4-FFF2-40B4-BE49-F238E27FC236}">
                        <a16:creationId xmlns:a16="http://schemas.microsoft.com/office/drawing/2014/main" id="{6E4B326F-2E3D-3FBB-2839-45596E0FA4A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0" name="Line 55">
                      <a:extLst>
                        <a:ext uri="{FF2B5EF4-FFF2-40B4-BE49-F238E27FC236}">
                          <a16:creationId xmlns:a16="http://schemas.microsoft.com/office/drawing/2014/main" id="{3D0D0882-178C-4360-9934-FAD82BB795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91" name="AutoShape 56">
                      <a:extLst>
                        <a:ext uri="{FF2B5EF4-FFF2-40B4-BE49-F238E27FC236}">
                          <a16:creationId xmlns:a16="http://schemas.microsoft.com/office/drawing/2014/main" id="{C6615AE4-406E-8EF4-A226-025124A671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487" name="Group 486">
                    <a:extLst>
                      <a:ext uri="{FF2B5EF4-FFF2-40B4-BE49-F238E27FC236}">
                        <a16:creationId xmlns:a16="http://schemas.microsoft.com/office/drawing/2014/main" id="{9360A76F-EFC3-92D0-6FC5-AD6FE0FDD71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8" name="Line 55">
                      <a:extLst>
                        <a:ext uri="{FF2B5EF4-FFF2-40B4-BE49-F238E27FC236}">
                          <a16:creationId xmlns:a16="http://schemas.microsoft.com/office/drawing/2014/main" id="{D0E238AF-CDFC-3948-CDC0-FDFB9FD80F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489" name="AutoShape 56">
                      <a:extLst>
                        <a:ext uri="{FF2B5EF4-FFF2-40B4-BE49-F238E27FC236}">
                          <a16:creationId xmlns:a16="http://schemas.microsoft.com/office/drawing/2014/main" id="{6F0FBE8F-F608-37AD-7082-CCB92DA8AD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5EFD77A7-8AC9-F12E-FB43-62A61B7FBFA1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DBC0C356-1CF6-6A46-4DBF-ABE070A30D9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FD873436-50DB-29CD-E3F5-9EDE945A05C9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80" name="Chord 479">
                    <a:extLst>
                      <a:ext uri="{FF2B5EF4-FFF2-40B4-BE49-F238E27FC236}">
                        <a16:creationId xmlns:a16="http://schemas.microsoft.com/office/drawing/2014/main" id="{ACDFA065-B8E9-1E34-72A6-2023943481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1" name="Rectangle 480">
                    <a:extLst>
                      <a:ext uri="{FF2B5EF4-FFF2-40B4-BE49-F238E27FC236}">
                        <a16:creationId xmlns:a16="http://schemas.microsoft.com/office/drawing/2014/main" id="{944153E7-6494-C2A9-01D0-0F80921D681A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25F6362F-F321-2AAB-C7EF-17BF9FD6F000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D036566C-ADE6-B3BB-953B-439806DD35F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9717CADA-B79F-CCC4-A862-92B3F302D2A9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6" name="Chord 475">
                    <a:extLst>
                      <a:ext uri="{FF2B5EF4-FFF2-40B4-BE49-F238E27FC236}">
                        <a16:creationId xmlns:a16="http://schemas.microsoft.com/office/drawing/2014/main" id="{C7091D0A-A571-5F27-59AB-08489FCB9D5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35D36C5B-DCE0-0247-32D5-37C26A3774B0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59795168-6975-356A-6C51-B58E28FD9F83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D05237C0-3F25-0BB5-A688-8A4739EDAF93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E2B45A61-200F-EB9F-6C60-E144F7600E59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2" name="Chord 471">
                    <a:extLst>
                      <a:ext uri="{FF2B5EF4-FFF2-40B4-BE49-F238E27FC236}">
                        <a16:creationId xmlns:a16="http://schemas.microsoft.com/office/drawing/2014/main" id="{32DEA611-31EA-9E95-D60B-E1D622BBFB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E6FD02BA-0746-A985-DB59-46D0680B6998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C279BE0D-1F65-ADFF-0D93-706BBEBBD20E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CAE10D47-BB8A-3525-BA0D-274F49251986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7" name="Rectangle 466">
                    <a:extLst>
                      <a:ext uri="{FF2B5EF4-FFF2-40B4-BE49-F238E27FC236}">
                        <a16:creationId xmlns:a16="http://schemas.microsoft.com/office/drawing/2014/main" id="{71E35CE9-83CA-DF67-6FEF-2AF46B0E5B6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8" name="Chord 467">
                    <a:extLst>
                      <a:ext uri="{FF2B5EF4-FFF2-40B4-BE49-F238E27FC236}">
                        <a16:creationId xmlns:a16="http://schemas.microsoft.com/office/drawing/2014/main" id="{58B5FC11-CFBB-F0BB-B159-C41D7CE469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6E923638-3476-9651-1D00-50F83D2E006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CB448BCC-DF2F-6177-577A-68DB8E9CB997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9F0CC83C-370D-272B-A9BA-E083B7C604B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3" name="Rectangle 462">
                    <a:extLst>
                      <a:ext uri="{FF2B5EF4-FFF2-40B4-BE49-F238E27FC236}">
                        <a16:creationId xmlns:a16="http://schemas.microsoft.com/office/drawing/2014/main" id="{CCE756DD-DBBB-6B5A-7E9C-4DD0A6339F68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4" name="Chord 463">
                    <a:extLst>
                      <a:ext uri="{FF2B5EF4-FFF2-40B4-BE49-F238E27FC236}">
                        <a16:creationId xmlns:a16="http://schemas.microsoft.com/office/drawing/2014/main" id="{B6E8F235-67C1-8D20-CAE9-44C5E52D0A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5" name="Rectangle 464">
                    <a:extLst>
                      <a:ext uri="{FF2B5EF4-FFF2-40B4-BE49-F238E27FC236}">
                        <a16:creationId xmlns:a16="http://schemas.microsoft.com/office/drawing/2014/main" id="{8E7BF7CE-C399-74E1-CA66-6A0C1A364751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129F3FB0-4645-B82C-D674-5697DAC7E755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1EF1FD9E-A930-EFE0-72F7-9EFAA1DDC214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7E62EFD9-9FEE-2346-0062-7BB6C60C32FE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0" name="Chord 459">
                    <a:extLst>
                      <a:ext uri="{FF2B5EF4-FFF2-40B4-BE49-F238E27FC236}">
                        <a16:creationId xmlns:a16="http://schemas.microsoft.com/office/drawing/2014/main" id="{570910F3-D59B-CB3C-1A6A-96903D6F21E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6F1DC50A-04C8-4B74-6AF6-6C6037961F5E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899DF75E-FBAB-031B-CF31-ACAD6D609941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F3434797-7098-066D-E51D-4B62C9B4B03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6E241793-3091-65D7-40A2-E6B80BE85837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6" name="Chord 455">
                    <a:extLst>
                      <a:ext uri="{FF2B5EF4-FFF2-40B4-BE49-F238E27FC236}">
                        <a16:creationId xmlns:a16="http://schemas.microsoft.com/office/drawing/2014/main" id="{DE1CD238-D93C-F777-BDFB-F7F78B139AA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9A049502-879C-B169-671C-F486485EA71A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6" name="Group 445">
                  <a:extLst>
                    <a:ext uri="{FF2B5EF4-FFF2-40B4-BE49-F238E27FC236}">
                      <a16:creationId xmlns:a16="http://schemas.microsoft.com/office/drawing/2014/main" id="{D25D7947-C5B8-398B-CFE2-A3F878ECDE3A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0" name="Rectangle 449">
                    <a:extLst>
                      <a:ext uri="{FF2B5EF4-FFF2-40B4-BE49-F238E27FC236}">
                        <a16:creationId xmlns:a16="http://schemas.microsoft.com/office/drawing/2014/main" id="{1E77053C-4323-D326-EE1D-6C76BE80D7DF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F0309FD8-14B8-A9F5-8651-B110868EA5A3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2" name="Chord 451">
                    <a:extLst>
                      <a:ext uri="{FF2B5EF4-FFF2-40B4-BE49-F238E27FC236}">
                        <a16:creationId xmlns:a16="http://schemas.microsoft.com/office/drawing/2014/main" id="{F96BE9CD-3108-4B79-7315-0F67136AED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ED008529-22C3-DB9C-2E33-299D916D7C3E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47" name="Group 446">
                  <a:extLst>
                    <a:ext uri="{FF2B5EF4-FFF2-40B4-BE49-F238E27FC236}">
                      <a16:creationId xmlns:a16="http://schemas.microsoft.com/office/drawing/2014/main" id="{7B6F0917-55EC-15C0-10B8-B9B9009A444E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448" name="Line 55">
                    <a:extLst>
                      <a:ext uri="{FF2B5EF4-FFF2-40B4-BE49-F238E27FC236}">
                        <a16:creationId xmlns:a16="http://schemas.microsoft.com/office/drawing/2014/main" id="{B62F26A1-2BB4-D392-28FE-BD2087DBBC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449" name="AutoShape 56">
                    <a:extLst>
                      <a:ext uri="{FF2B5EF4-FFF2-40B4-BE49-F238E27FC236}">
                        <a16:creationId xmlns:a16="http://schemas.microsoft.com/office/drawing/2014/main" id="{705E379B-0108-488F-4B23-D3E7E07DF6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28C7F48-198A-8A3E-23A4-038FD8566521}"/>
                  </a:ext>
                </a:extLst>
              </p:cNvPr>
              <p:cNvGrpSpPr/>
              <p:nvPr/>
            </p:nvGrpSpPr>
            <p:grpSpPr>
              <a:xfrm>
                <a:off x="2254897" y="3137123"/>
                <a:ext cx="4687484" cy="2204837"/>
                <a:chOff x="-1158939" y="-113286"/>
                <a:chExt cx="13295162" cy="6353769"/>
              </a:xfrm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D58B5243-1226-F104-FBF2-77A328E7DAD1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5E8EE5C7-E842-0A39-C3C1-74A52B9A9382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3AC9DB4A-8C62-BF03-8F43-3BEF13EC5DB1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C57EC2C1-FB66-623E-8FF1-BC42D1E4741A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B46D50AF-AF60-07BE-864F-611447A181C9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132" name="Cube 131">
                  <a:extLst>
                    <a:ext uri="{FF2B5EF4-FFF2-40B4-BE49-F238E27FC236}">
                      <a16:creationId xmlns:a16="http://schemas.microsoft.com/office/drawing/2014/main" id="{4611C8E1-EE7A-9D6C-2D2E-F6356FCA0A2D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4C5C083B-70D7-B611-22F4-95230AF43810}"/>
                    </a:ext>
                  </a:extLst>
                </p:cNvPr>
                <p:cNvSpPr/>
                <p:nvPr/>
              </p:nvSpPr>
              <p:spPr>
                <a:xfrm>
                  <a:off x="-1157423" y="3531174"/>
                  <a:ext cx="9655893" cy="2581008"/>
                </a:xfrm>
                <a:prstGeom prst="rect">
                  <a:avLst/>
                </a:prstGeom>
                <a:noFill/>
                <a:ln>
                  <a:solidFill>
                    <a:srgbClr val="800000"/>
                  </a:solidFill>
                </a:ln>
                <a:effectLst>
                  <a:innerShdw>
                    <a:srgbClr val="FFFFFF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7BA8E0A8-6412-52C4-CF63-6D7D28493811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382" name="Freeform 366">
                    <a:extLst>
                      <a:ext uri="{FF2B5EF4-FFF2-40B4-BE49-F238E27FC236}">
                        <a16:creationId xmlns:a16="http://schemas.microsoft.com/office/drawing/2014/main" id="{E0D36BC9-693F-9E25-104B-F78BA8F434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383" name="Freeform 366">
                    <a:extLst>
                      <a:ext uri="{FF2B5EF4-FFF2-40B4-BE49-F238E27FC236}">
                        <a16:creationId xmlns:a16="http://schemas.microsoft.com/office/drawing/2014/main" id="{88A33A31-089B-57EA-FC41-994F2DD47B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384" name="Freeform 366">
                    <a:extLst>
                      <a:ext uri="{FF2B5EF4-FFF2-40B4-BE49-F238E27FC236}">
                        <a16:creationId xmlns:a16="http://schemas.microsoft.com/office/drawing/2014/main" id="{A292E655-48C0-9BFB-BC16-1523E0A68C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385" name="Freeform 366">
                    <a:extLst>
                      <a:ext uri="{FF2B5EF4-FFF2-40B4-BE49-F238E27FC236}">
                        <a16:creationId xmlns:a16="http://schemas.microsoft.com/office/drawing/2014/main" id="{4548EE56-B154-8E08-286B-384D20CCB2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386" name="Freeform 366">
                    <a:extLst>
                      <a:ext uri="{FF2B5EF4-FFF2-40B4-BE49-F238E27FC236}">
                        <a16:creationId xmlns:a16="http://schemas.microsoft.com/office/drawing/2014/main" id="{CD56C644-AEC0-D617-B76D-A440159C42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387" name="Freeform 366">
                    <a:extLst>
                      <a:ext uri="{FF2B5EF4-FFF2-40B4-BE49-F238E27FC236}">
                        <a16:creationId xmlns:a16="http://schemas.microsoft.com/office/drawing/2014/main" id="{5CAF7023-3F14-1A67-9E65-D49CADD04E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734BC868-2E0E-65EC-B84C-407CD58A674C}"/>
                    </a:ext>
                  </a:extLst>
                </p:cNvPr>
                <p:cNvSpPr/>
                <p:nvPr/>
              </p:nvSpPr>
              <p:spPr>
                <a:xfrm>
                  <a:off x="-1158939" y="6108733"/>
                  <a:ext cx="9655894" cy="13175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38" name="Freeform 863">
                  <a:extLst>
                    <a:ext uri="{FF2B5EF4-FFF2-40B4-BE49-F238E27FC236}">
                      <a16:creationId xmlns:a16="http://schemas.microsoft.com/office/drawing/2014/main" id="{8A2A0413-059D-FFEC-2F87-F6F2BCE78B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 dirty="0"/>
                </a:p>
              </p:txBody>
            </p: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396E67B3-214D-EFBA-17E3-F47301FC9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471EB05-6A5D-3E71-EFC1-562F73AB9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CC27F5E6-C547-3DDE-7AFF-F5B31C1B2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DCAD872-4F54-A7AE-2265-20130E8729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F1B89AB-6D86-D515-142D-7CE0D0D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9EFE5140-FEC4-E34C-E31F-B141B99351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C21EEBC8-B9D8-B7F0-2BDB-30EA1575C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F72C496-E595-5ABB-7CC7-599849CE99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D725369A-6F0A-26B4-0406-0022A39EC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23140620-5323-C48D-A9E2-096D90FBE5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EAA0E454-E510-69CA-C16F-3209714E0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7ACE4699-DB4A-6C38-DDB6-DB75DF4C7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8186A642-5FF1-DACA-BD8E-6D2F121903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7306FBAF-DD40-53CA-F73E-33A74C7EA6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8DA0FE4E-1B8A-56D1-3ED8-2BF7F677CE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81B07221-9062-1A2D-9ECC-B545FBEE6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AA8AA5F9-8599-A568-3686-42973AD2F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75899558-DDAE-8F01-B06F-7B4ECF4E7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45D5CD52-3CE4-97E0-FD44-29C5EB65B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D880127C-273A-83F5-310F-67F26B8BD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89F3977A-8BC2-EBBC-C2EE-987DB57AC8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456690D0-86DD-E1F3-8C20-C78451223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BA98D26C-FEFF-14D0-B830-5F06D1D83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03FB6F3F-2BAD-CAC0-0147-ABB222C25D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279B1E-2B08-59C7-3490-BAAAAC36A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0F2093BD-AAEC-5768-7702-80D08C8482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EFBC0E5-0C62-4C2A-0664-D9DC1689DC2E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AA9CC344-9AA8-7CA2-43C1-06C12D25FB61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7E47D5C5-769C-FB2C-8AD1-5AE93D0A3ABE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80" name="Chord 379">
                    <a:extLst>
                      <a:ext uri="{FF2B5EF4-FFF2-40B4-BE49-F238E27FC236}">
                        <a16:creationId xmlns:a16="http://schemas.microsoft.com/office/drawing/2014/main" id="{1DB5E3F2-A7FA-8F86-4955-DBAE3C0CEA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5D830390-0427-963E-0322-E550301E93F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3004B0FC-E651-1BC0-CB65-64D0E347A095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A90D6F10-C87E-A728-32A2-1DBF6841265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76" name="Line 55">
                      <a:extLst>
                        <a:ext uri="{FF2B5EF4-FFF2-40B4-BE49-F238E27FC236}">
                          <a16:creationId xmlns:a16="http://schemas.microsoft.com/office/drawing/2014/main" id="{6C572124-1108-40E7-F5B0-13CB7F2004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77" name="AutoShape 56">
                      <a:extLst>
                        <a:ext uri="{FF2B5EF4-FFF2-40B4-BE49-F238E27FC236}">
                          <a16:creationId xmlns:a16="http://schemas.microsoft.com/office/drawing/2014/main" id="{D4D0F38A-6831-62DE-1945-340883D8A7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61" name="Group 360">
                    <a:extLst>
                      <a:ext uri="{FF2B5EF4-FFF2-40B4-BE49-F238E27FC236}">
                        <a16:creationId xmlns:a16="http://schemas.microsoft.com/office/drawing/2014/main" id="{4081E998-5172-6EE7-82F5-FEEC020C7DA2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74" name="Line 55">
                      <a:extLst>
                        <a:ext uri="{FF2B5EF4-FFF2-40B4-BE49-F238E27FC236}">
                          <a16:creationId xmlns:a16="http://schemas.microsoft.com/office/drawing/2014/main" id="{C9AED8BE-C5A8-DDEE-F9BA-796FE3C2DE1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75" name="AutoShape 56">
                      <a:extLst>
                        <a:ext uri="{FF2B5EF4-FFF2-40B4-BE49-F238E27FC236}">
                          <a16:creationId xmlns:a16="http://schemas.microsoft.com/office/drawing/2014/main" id="{B99AD714-8392-AD22-6643-9940980B32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9439A1C3-77B3-4E0D-3A39-DE5FBB74601A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72" name="Line 55">
                      <a:extLst>
                        <a:ext uri="{FF2B5EF4-FFF2-40B4-BE49-F238E27FC236}">
                          <a16:creationId xmlns:a16="http://schemas.microsoft.com/office/drawing/2014/main" id="{FD1D1745-EA61-21F0-747A-BD796A342F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73" name="AutoShape 56">
                      <a:extLst>
                        <a:ext uri="{FF2B5EF4-FFF2-40B4-BE49-F238E27FC236}">
                          <a16:creationId xmlns:a16="http://schemas.microsoft.com/office/drawing/2014/main" id="{890116FD-3ED5-4D30-2C66-B9CB6F3D03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3100F2D2-87EA-AD4F-DFC9-E9C64CBF80B3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70" name="Line 55">
                      <a:extLst>
                        <a:ext uri="{FF2B5EF4-FFF2-40B4-BE49-F238E27FC236}">
                          <a16:creationId xmlns:a16="http://schemas.microsoft.com/office/drawing/2014/main" id="{2E2C3DA7-F646-8EE3-AE8C-9107ED6A501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71" name="AutoShape 56">
                      <a:extLst>
                        <a:ext uri="{FF2B5EF4-FFF2-40B4-BE49-F238E27FC236}">
                          <a16:creationId xmlns:a16="http://schemas.microsoft.com/office/drawing/2014/main" id="{4F68115C-87F9-7017-CDF8-F48FA53564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64" name="Group 363">
                    <a:extLst>
                      <a:ext uri="{FF2B5EF4-FFF2-40B4-BE49-F238E27FC236}">
                        <a16:creationId xmlns:a16="http://schemas.microsoft.com/office/drawing/2014/main" id="{62C37E24-AB12-5251-9273-26F10071C180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8" name="Line 55">
                      <a:extLst>
                        <a:ext uri="{FF2B5EF4-FFF2-40B4-BE49-F238E27FC236}">
                          <a16:creationId xmlns:a16="http://schemas.microsoft.com/office/drawing/2014/main" id="{FFCCBD26-B308-73ED-C5AA-09751F121D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69" name="AutoShape 56">
                      <a:extLst>
                        <a:ext uri="{FF2B5EF4-FFF2-40B4-BE49-F238E27FC236}">
                          <a16:creationId xmlns:a16="http://schemas.microsoft.com/office/drawing/2014/main" id="{9345E3DE-79E5-12A2-3BBD-6BCF0B5B75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DDB352B-EBAF-0696-95DD-CA3EF090D559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6" name="Line 55">
                      <a:extLst>
                        <a:ext uri="{FF2B5EF4-FFF2-40B4-BE49-F238E27FC236}">
                          <a16:creationId xmlns:a16="http://schemas.microsoft.com/office/drawing/2014/main" id="{02CC845E-ABF4-8FDE-8A5C-C6C9A49B4C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67" name="AutoShape 56">
                      <a:extLst>
                        <a:ext uri="{FF2B5EF4-FFF2-40B4-BE49-F238E27FC236}">
                          <a16:creationId xmlns:a16="http://schemas.microsoft.com/office/drawing/2014/main" id="{6ACB5983-2495-318F-937E-3BDCEF9C89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93B76F9B-E518-9ADD-BB8D-2ECAF31EAA84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C74FFD-EE13-ABCE-C223-164B32FBFA8B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8" name="Line 55">
                      <a:extLst>
                        <a:ext uri="{FF2B5EF4-FFF2-40B4-BE49-F238E27FC236}">
                          <a16:creationId xmlns:a16="http://schemas.microsoft.com/office/drawing/2014/main" id="{EB8DC00B-6EE5-9EF6-006B-FE0E7961B6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59" name="AutoShape 56">
                      <a:extLst>
                        <a:ext uri="{FF2B5EF4-FFF2-40B4-BE49-F238E27FC236}">
                          <a16:creationId xmlns:a16="http://schemas.microsoft.com/office/drawing/2014/main" id="{465B9E8C-7227-6822-9EAF-C86039E0B1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87DE7293-5542-E4D2-83E8-35F5C4748A6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6" name="Line 55">
                      <a:extLst>
                        <a:ext uri="{FF2B5EF4-FFF2-40B4-BE49-F238E27FC236}">
                          <a16:creationId xmlns:a16="http://schemas.microsoft.com/office/drawing/2014/main" id="{FFBF9A85-6704-0594-0E89-D4542DD0D4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57" name="AutoShape 56">
                      <a:extLst>
                        <a:ext uri="{FF2B5EF4-FFF2-40B4-BE49-F238E27FC236}">
                          <a16:creationId xmlns:a16="http://schemas.microsoft.com/office/drawing/2014/main" id="{E2AF010A-A7D2-D77E-A811-A4317185C1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A3DB4AE9-3B62-586C-8D02-9A32CF3B871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4" name="Line 55">
                      <a:extLst>
                        <a:ext uri="{FF2B5EF4-FFF2-40B4-BE49-F238E27FC236}">
                          <a16:creationId xmlns:a16="http://schemas.microsoft.com/office/drawing/2014/main" id="{511102DA-1FBD-75AF-90D0-5E307ACF9F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55" name="AutoShape 56">
                      <a:extLst>
                        <a:ext uri="{FF2B5EF4-FFF2-40B4-BE49-F238E27FC236}">
                          <a16:creationId xmlns:a16="http://schemas.microsoft.com/office/drawing/2014/main" id="{B4729D47-A33D-FC7A-5CEB-51750B593F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32466796-A183-7559-EB5D-2827632AD2D8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2" name="Line 55">
                      <a:extLst>
                        <a:ext uri="{FF2B5EF4-FFF2-40B4-BE49-F238E27FC236}">
                          <a16:creationId xmlns:a16="http://schemas.microsoft.com/office/drawing/2014/main" id="{8329D573-8346-6DAF-5919-BB013619CC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53" name="AutoShape 56">
                      <a:extLst>
                        <a:ext uri="{FF2B5EF4-FFF2-40B4-BE49-F238E27FC236}">
                          <a16:creationId xmlns:a16="http://schemas.microsoft.com/office/drawing/2014/main" id="{732D9051-81EC-2731-5C2D-CE0E723F45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13F7880F-8FB8-A865-DC0B-6DAC0283AC30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0" name="Line 55">
                      <a:extLst>
                        <a:ext uri="{FF2B5EF4-FFF2-40B4-BE49-F238E27FC236}">
                          <a16:creationId xmlns:a16="http://schemas.microsoft.com/office/drawing/2014/main" id="{FBDD9E36-C19D-1FE4-069B-69B1970E59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51" name="AutoShape 56">
                      <a:extLst>
                        <a:ext uri="{FF2B5EF4-FFF2-40B4-BE49-F238E27FC236}">
                          <a16:creationId xmlns:a16="http://schemas.microsoft.com/office/drawing/2014/main" id="{284C09CC-E315-603F-3E6B-A55F1294C7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47" name="Group 346">
                    <a:extLst>
                      <a:ext uri="{FF2B5EF4-FFF2-40B4-BE49-F238E27FC236}">
                        <a16:creationId xmlns:a16="http://schemas.microsoft.com/office/drawing/2014/main" id="{F4CC0692-0802-4475-7479-EFA45C9463FF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8" name="Line 55">
                      <a:extLst>
                        <a:ext uri="{FF2B5EF4-FFF2-40B4-BE49-F238E27FC236}">
                          <a16:creationId xmlns:a16="http://schemas.microsoft.com/office/drawing/2014/main" id="{C29F8F0C-AE84-BC0E-3371-89F40ADE82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49" name="AutoShape 56">
                      <a:extLst>
                        <a:ext uri="{FF2B5EF4-FFF2-40B4-BE49-F238E27FC236}">
                          <a16:creationId xmlns:a16="http://schemas.microsoft.com/office/drawing/2014/main" id="{846F2BC3-AB76-82AD-5C20-84D5B80492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2946BA93-D35D-5438-7DA9-67DC315A9674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1B7822D9-2BB5-76D6-AEB7-846B047AA1D8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0" name="Line 55">
                      <a:extLst>
                        <a:ext uri="{FF2B5EF4-FFF2-40B4-BE49-F238E27FC236}">
                          <a16:creationId xmlns:a16="http://schemas.microsoft.com/office/drawing/2014/main" id="{FA7E6DEA-8F5C-3CD1-99F1-D0687DF2A41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41" name="AutoShape 56">
                      <a:extLst>
                        <a:ext uri="{FF2B5EF4-FFF2-40B4-BE49-F238E27FC236}">
                          <a16:creationId xmlns:a16="http://schemas.microsoft.com/office/drawing/2014/main" id="{8D6B0A05-CFD4-7D05-149A-9BA925A512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285E04E-82A8-2507-68B4-019A72641DE2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8" name="Line 55">
                      <a:extLst>
                        <a:ext uri="{FF2B5EF4-FFF2-40B4-BE49-F238E27FC236}">
                          <a16:creationId xmlns:a16="http://schemas.microsoft.com/office/drawing/2014/main" id="{3B441251-4033-0EB0-CEE8-C85DC281184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39" name="AutoShape 56">
                      <a:extLst>
                        <a:ext uri="{FF2B5EF4-FFF2-40B4-BE49-F238E27FC236}">
                          <a16:creationId xmlns:a16="http://schemas.microsoft.com/office/drawing/2014/main" id="{9B479F90-DDFA-DA69-C503-B673369AF5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A2258379-3E63-B723-69DF-05E72EE035FF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6" name="Line 55">
                      <a:extLst>
                        <a:ext uri="{FF2B5EF4-FFF2-40B4-BE49-F238E27FC236}">
                          <a16:creationId xmlns:a16="http://schemas.microsoft.com/office/drawing/2014/main" id="{5C68CF4B-9DBB-59DA-F69A-A2C1D180F5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37" name="AutoShape 56">
                      <a:extLst>
                        <a:ext uri="{FF2B5EF4-FFF2-40B4-BE49-F238E27FC236}">
                          <a16:creationId xmlns:a16="http://schemas.microsoft.com/office/drawing/2014/main" id="{3FB12C45-2598-604E-66ED-6C1D9C938B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6E8DE773-4DC0-9762-4F38-CCCB8DB6C214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4" name="Line 55">
                      <a:extLst>
                        <a:ext uri="{FF2B5EF4-FFF2-40B4-BE49-F238E27FC236}">
                          <a16:creationId xmlns:a16="http://schemas.microsoft.com/office/drawing/2014/main" id="{4D791869-6D7A-94CD-9081-D1A68F5BD7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35" name="AutoShape 56">
                      <a:extLst>
                        <a:ext uri="{FF2B5EF4-FFF2-40B4-BE49-F238E27FC236}">
                          <a16:creationId xmlns:a16="http://schemas.microsoft.com/office/drawing/2014/main" id="{93C3B345-D6CC-545A-E0F7-FEC7C8A2F0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8E470FC3-F39D-18CD-F4D7-95DD7CA01DB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2" name="Line 55">
                      <a:extLst>
                        <a:ext uri="{FF2B5EF4-FFF2-40B4-BE49-F238E27FC236}">
                          <a16:creationId xmlns:a16="http://schemas.microsoft.com/office/drawing/2014/main" id="{AF9F1E01-F4AB-78BF-2E9D-9730C871A2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33" name="AutoShape 56">
                      <a:extLst>
                        <a:ext uri="{FF2B5EF4-FFF2-40B4-BE49-F238E27FC236}">
                          <a16:creationId xmlns:a16="http://schemas.microsoft.com/office/drawing/2014/main" id="{9A6CD872-911A-69AC-55EA-1526AE9F71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29" name="Group 328">
                    <a:extLst>
                      <a:ext uri="{FF2B5EF4-FFF2-40B4-BE49-F238E27FC236}">
                        <a16:creationId xmlns:a16="http://schemas.microsoft.com/office/drawing/2014/main" id="{E10D1650-AEDF-F3B7-D06D-DB409AA9716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0" name="Line 55">
                      <a:extLst>
                        <a:ext uri="{FF2B5EF4-FFF2-40B4-BE49-F238E27FC236}">
                          <a16:creationId xmlns:a16="http://schemas.microsoft.com/office/drawing/2014/main" id="{5E570B02-30DD-883A-13A7-96965F4E51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31" name="AutoShape 56">
                      <a:extLst>
                        <a:ext uri="{FF2B5EF4-FFF2-40B4-BE49-F238E27FC236}">
                          <a16:creationId xmlns:a16="http://schemas.microsoft.com/office/drawing/2014/main" id="{C699F1DA-531C-56DF-69BE-31FC71598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12B4227D-C1B2-388C-2233-9CDE1073DF60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06" name="Group 305">
                    <a:extLst>
                      <a:ext uri="{FF2B5EF4-FFF2-40B4-BE49-F238E27FC236}">
                        <a16:creationId xmlns:a16="http://schemas.microsoft.com/office/drawing/2014/main" id="{C1BBF681-EF9F-4871-4C04-003B946F746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2" name="Line 55">
                      <a:extLst>
                        <a:ext uri="{FF2B5EF4-FFF2-40B4-BE49-F238E27FC236}">
                          <a16:creationId xmlns:a16="http://schemas.microsoft.com/office/drawing/2014/main" id="{53DC4A94-0711-1EE0-ED06-09108347486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23" name="AutoShape 56">
                      <a:extLst>
                        <a:ext uri="{FF2B5EF4-FFF2-40B4-BE49-F238E27FC236}">
                          <a16:creationId xmlns:a16="http://schemas.microsoft.com/office/drawing/2014/main" id="{FEA70717-D83C-9241-B126-C7588893D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07" name="Group 306">
                    <a:extLst>
                      <a:ext uri="{FF2B5EF4-FFF2-40B4-BE49-F238E27FC236}">
                        <a16:creationId xmlns:a16="http://schemas.microsoft.com/office/drawing/2014/main" id="{319B090D-D5C7-62B0-8382-D6D952DFC2C1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0" name="Line 55">
                      <a:extLst>
                        <a:ext uri="{FF2B5EF4-FFF2-40B4-BE49-F238E27FC236}">
                          <a16:creationId xmlns:a16="http://schemas.microsoft.com/office/drawing/2014/main" id="{4C33EC24-C571-EA66-9735-F38C947E411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21" name="AutoShape 56">
                      <a:extLst>
                        <a:ext uri="{FF2B5EF4-FFF2-40B4-BE49-F238E27FC236}">
                          <a16:creationId xmlns:a16="http://schemas.microsoft.com/office/drawing/2014/main" id="{0BB5D978-64D1-1FA5-5513-9242DE3803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2AEB5146-B757-4317-2F70-4C01615B1F50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8" name="Line 55">
                      <a:extLst>
                        <a:ext uri="{FF2B5EF4-FFF2-40B4-BE49-F238E27FC236}">
                          <a16:creationId xmlns:a16="http://schemas.microsoft.com/office/drawing/2014/main" id="{E797359E-9F0F-ECD0-B448-C811A5A8F7A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19" name="AutoShape 56">
                      <a:extLst>
                        <a:ext uri="{FF2B5EF4-FFF2-40B4-BE49-F238E27FC236}">
                          <a16:creationId xmlns:a16="http://schemas.microsoft.com/office/drawing/2014/main" id="{B0A307CF-52F2-1BAF-99B8-91B98040AFB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7DA654E8-A41B-D375-5EB2-A48D86EC6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6" name="Line 55">
                      <a:extLst>
                        <a:ext uri="{FF2B5EF4-FFF2-40B4-BE49-F238E27FC236}">
                          <a16:creationId xmlns:a16="http://schemas.microsoft.com/office/drawing/2014/main" id="{26F62E56-C4D0-F144-0C4E-01235D69AE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17" name="AutoShape 56">
                      <a:extLst>
                        <a:ext uri="{FF2B5EF4-FFF2-40B4-BE49-F238E27FC236}">
                          <a16:creationId xmlns:a16="http://schemas.microsoft.com/office/drawing/2014/main" id="{7234D4F4-8C32-FD32-6C37-0F01CF0C84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76DA4D17-AD12-56C4-A7B8-09B8AA826E2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4" name="Line 55">
                      <a:extLst>
                        <a:ext uri="{FF2B5EF4-FFF2-40B4-BE49-F238E27FC236}">
                          <a16:creationId xmlns:a16="http://schemas.microsoft.com/office/drawing/2014/main" id="{1C48F8BF-4D3C-A2B1-64E6-F0BB1E060C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15" name="AutoShape 56">
                      <a:extLst>
                        <a:ext uri="{FF2B5EF4-FFF2-40B4-BE49-F238E27FC236}">
                          <a16:creationId xmlns:a16="http://schemas.microsoft.com/office/drawing/2014/main" id="{E388B9AF-1560-B612-EB37-3E5365EF53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BB34E811-415A-7FFE-850F-5E2FDF1B6A4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2" name="Line 55">
                      <a:extLst>
                        <a:ext uri="{FF2B5EF4-FFF2-40B4-BE49-F238E27FC236}">
                          <a16:creationId xmlns:a16="http://schemas.microsoft.com/office/drawing/2014/main" id="{34EDCD2E-E7AF-1B1A-B2C3-EA081ADDE54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13" name="AutoShape 56">
                      <a:extLst>
                        <a:ext uri="{FF2B5EF4-FFF2-40B4-BE49-F238E27FC236}">
                          <a16:creationId xmlns:a16="http://schemas.microsoft.com/office/drawing/2014/main" id="{19B04C78-E9FC-7F35-4800-8DFCC6EB20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CD1A69FA-BF53-4932-F7FE-D9509BEC8E18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88" name="Group 287">
                    <a:extLst>
                      <a:ext uri="{FF2B5EF4-FFF2-40B4-BE49-F238E27FC236}">
                        <a16:creationId xmlns:a16="http://schemas.microsoft.com/office/drawing/2014/main" id="{BDF42467-A7D1-CB21-51EB-94D9E74668A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4" name="Line 55">
                      <a:extLst>
                        <a:ext uri="{FF2B5EF4-FFF2-40B4-BE49-F238E27FC236}">
                          <a16:creationId xmlns:a16="http://schemas.microsoft.com/office/drawing/2014/main" id="{19210A17-A1A1-8714-6B28-21CE2663F4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05" name="AutoShape 56">
                      <a:extLst>
                        <a:ext uri="{FF2B5EF4-FFF2-40B4-BE49-F238E27FC236}">
                          <a16:creationId xmlns:a16="http://schemas.microsoft.com/office/drawing/2014/main" id="{B2546574-1F50-33C9-5F06-855A494460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68E96EC9-C553-AC13-32CD-00358F8F4DF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2" name="Line 55">
                      <a:extLst>
                        <a:ext uri="{FF2B5EF4-FFF2-40B4-BE49-F238E27FC236}">
                          <a16:creationId xmlns:a16="http://schemas.microsoft.com/office/drawing/2014/main" id="{B7F984A3-3C6B-6417-7543-1DA07B49FD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03" name="AutoShape 56">
                      <a:extLst>
                        <a:ext uri="{FF2B5EF4-FFF2-40B4-BE49-F238E27FC236}">
                          <a16:creationId xmlns:a16="http://schemas.microsoft.com/office/drawing/2014/main" id="{834589AE-A1E9-E473-1F20-6CB9F2E214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A26D38A1-1CA7-D09F-8711-6BFEE36EAA7C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0" name="Line 55">
                      <a:extLst>
                        <a:ext uri="{FF2B5EF4-FFF2-40B4-BE49-F238E27FC236}">
                          <a16:creationId xmlns:a16="http://schemas.microsoft.com/office/drawing/2014/main" id="{DB9C824B-7708-1FF4-9B1E-41591DDF3C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301" name="AutoShape 56">
                      <a:extLst>
                        <a:ext uri="{FF2B5EF4-FFF2-40B4-BE49-F238E27FC236}">
                          <a16:creationId xmlns:a16="http://schemas.microsoft.com/office/drawing/2014/main" id="{08A57AB7-6188-96D2-3EED-E43FB0F358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83D47EBA-414F-E79A-7FED-2755E93D7BB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8" name="Line 55">
                      <a:extLst>
                        <a:ext uri="{FF2B5EF4-FFF2-40B4-BE49-F238E27FC236}">
                          <a16:creationId xmlns:a16="http://schemas.microsoft.com/office/drawing/2014/main" id="{4B76CED5-2437-9998-C2CF-B42EFA410B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99" name="AutoShape 56">
                      <a:extLst>
                        <a:ext uri="{FF2B5EF4-FFF2-40B4-BE49-F238E27FC236}">
                          <a16:creationId xmlns:a16="http://schemas.microsoft.com/office/drawing/2014/main" id="{2A65F329-7538-BB85-8E38-EE28BF6DB7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5F26B4E7-725A-6CAE-2166-0EAFB312029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6" name="Line 55">
                      <a:extLst>
                        <a:ext uri="{FF2B5EF4-FFF2-40B4-BE49-F238E27FC236}">
                          <a16:creationId xmlns:a16="http://schemas.microsoft.com/office/drawing/2014/main" id="{CCF3D616-A540-E3B8-630B-84A90DA0AA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97" name="AutoShape 56">
                      <a:extLst>
                        <a:ext uri="{FF2B5EF4-FFF2-40B4-BE49-F238E27FC236}">
                          <a16:creationId xmlns:a16="http://schemas.microsoft.com/office/drawing/2014/main" id="{C28FF443-4502-659E-8726-0FC6536014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CE305C05-0379-F57F-6D3C-013CCB92887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4" name="Line 55">
                      <a:extLst>
                        <a:ext uri="{FF2B5EF4-FFF2-40B4-BE49-F238E27FC236}">
                          <a16:creationId xmlns:a16="http://schemas.microsoft.com/office/drawing/2014/main" id="{CED6A618-2D9F-C1EF-3058-FA704D009A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95" name="AutoShape 56">
                      <a:extLst>
                        <a:ext uri="{FF2B5EF4-FFF2-40B4-BE49-F238E27FC236}">
                          <a16:creationId xmlns:a16="http://schemas.microsoft.com/office/drawing/2014/main" id="{39855B8D-241B-1136-5E8A-525676C2FF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B1EB34C2-76B8-0818-5445-0BEBF103E216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3D10A4A0-9EE3-CEC2-D220-D18CC584BBFD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6" name="Line 55">
                      <a:extLst>
                        <a:ext uri="{FF2B5EF4-FFF2-40B4-BE49-F238E27FC236}">
                          <a16:creationId xmlns:a16="http://schemas.microsoft.com/office/drawing/2014/main" id="{A8B52A91-5C6D-2091-DFEB-D109AC1659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87" name="AutoShape 56">
                      <a:extLst>
                        <a:ext uri="{FF2B5EF4-FFF2-40B4-BE49-F238E27FC236}">
                          <a16:creationId xmlns:a16="http://schemas.microsoft.com/office/drawing/2014/main" id="{9C31E35E-2EDB-6B45-75F8-40B9C7B179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D3869729-5419-AE70-C25E-17F62758A5CB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4" name="Line 55">
                      <a:extLst>
                        <a:ext uri="{FF2B5EF4-FFF2-40B4-BE49-F238E27FC236}">
                          <a16:creationId xmlns:a16="http://schemas.microsoft.com/office/drawing/2014/main" id="{757AD644-3813-E6A3-0712-04806E24CB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85" name="AutoShape 56">
                      <a:extLst>
                        <a:ext uri="{FF2B5EF4-FFF2-40B4-BE49-F238E27FC236}">
                          <a16:creationId xmlns:a16="http://schemas.microsoft.com/office/drawing/2014/main" id="{F8EA03D6-2C03-165F-D908-2617874A9D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9E59D629-37A4-372B-7A07-D8D066EE524F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2" name="Line 55">
                      <a:extLst>
                        <a:ext uri="{FF2B5EF4-FFF2-40B4-BE49-F238E27FC236}">
                          <a16:creationId xmlns:a16="http://schemas.microsoft.com/office/drawing/2014/main" id="{000E5357-EB08-3E80-DEC2-5E61D939B9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83" name="AutoShape 56">
                      <a:extLst>
                        <a:ext uri="{FF2B5EF4-FFF2-40B4-BE49-F238E27FC236}">
                          <a16:creationId xmlns:a16="http://schemas.microsoft.com/office/drawing/2014/main" id="{28CAA0A8-0E32-4618-16D1-E780546FD8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DD7847BC-3531-9DD8-00F2-3D54E096DD2A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0" name="Line 55">
                      <a:extLst>
                        <a:ext uri="{FF2B5EF4-FFF2-40B4-BE49-F238E27FC236}">
                          <a16:creationId xmlns:a16="http://schemas.microsoft.com/office/drawing/2014/main" id="{0DDE6CA4-9394-10CA-6FF0-C1FA705D0B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81" name="AutoShape 56">
                      <a:extLst>
                        <a:ext uri="{FF2B5EF4-FFF2-40B4-BE49-F238E27FC236}">
                          <a16:creationId xmlns:a16="http://schemas.microsoft.com/office/drawing/2014/main" id="{4B9E8F1E-BAC9-39F5-54E6-EB729362F8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F51FBEAE-299F-9536-BCB4-E479F55E2CB6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8" name="Line 55">
                      <a:extLst>
                        <a:ext uri="{FF2B5EF4-FFF2-40B4-BE49-F238E27FC236}">
                          <a16:creationId xmlns:a16="http://schemas.microsoft.com/office/drawing/2014/main" id="{51887FCF-C5B8-9DF9-6706-022D1A1389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79" name="AutoShape 56">
                      <a:extLst>
                        <a:ext uri="{FF2B5EF4-FFF2-40B4-BE49-F238E27FC236}">
                          <a16:creationId xmlns:a16="http://schemas.microsoft.com/office/drawing/2014/main" id="{1FED0B7C-F993-2488-8DEF-8B330BB221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B63E36C2-8CFF-F2BD-932E-F5365008C97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6" name="Line 55">
                      <a:extLst>
                        <a:ext uri="{FF2B5EF4-FFF2-40B4-BE49-F238E27FC236}">
                          <a16:creationId xmlns:a16="http://schemas.microsoft.com/office/drawing/2014/main" id="{5536232B-2C3C-621C-8313-11D9CB9D09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77" name="AutoShape 56">
                      <a:extLst>
                        <a:ext uri="{FF2B5EF4-FFF2-40B4-BE49-F238E27FC236}">
                          <a16:creationId xmlns:a16="http://schemas.microsoft.com/office/drawing/2014/main" id="{AB05EFAE-8138-9539-A2AC-BD60619BD8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2D24DA60-D147-2C57-A2D1-0C2475E9464C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8" name="Line 55">
                    <a:extLst>
                      <a:ext uri="{FF2B5EF4-FFF2-40B4-BE49-F238E27FC236}">
                        <a16:creationId xmlns:a16="http://schemas.microsoft.com/office/drawing/2014/main" id="{BDB58284-C12A-EBE1-76A6-0BCD3731B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269" name="AutoShape 56">
                    <a:extLst>
                      <a:ext uri="{FF2B5EF4-FFF2-40B4-BE49-F238E27FC236}">
                        <a16:creationId xmlns:a16="http://schemas.microsoft.com/office/drawing/2014/main" id="{2A42ADB3-70C6-9914-EBDE-08D3858061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197E20B-2737-7D15-09C9-E20F2A7C3571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6" name="Line 55">
                    <a:extLst>
                      <a:ext uri="{FF2B5EF4-FFF2-40B4-BE49-F238E27FC236}">
                        <a16:creationId xmlns:a16="http://schemas.microsoft.com/office/drawing/2014/main" id="{5631FB23-A060-0621-BEBE-3D7220E762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267" name="AutoShape 56">
                    <a:extLst>
                      <a:ext uri="{FF2B5EF4-FFF2-40B4-BE49-F238E27FC236}">
                        <a16:creationId xmlns:a16="http://schemas.microsoft.com/office/drawing/2014/main" id="{674E05AC-F351-F9C6-CA58-835A5348D2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254CD879-4741-9AF3-7538-9D2E01C7B06B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4" name="Line 55">
                    <a:extLst>
                      <a:ext uri="{FF2B5EF4-FFF2-40B4-BE49-F238E27FC236}">
                        <a16:creationId xmlns:a16="http://schemas.microsoft.com/office/drawing/2014/main" id="{57244924-DD66-2A99-8C17-7D106F05F5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265" name="AutoShape 56">
                    <a:extLst>
                      <a:ext uri="{FF2B5EF4-FFF2-40B4-BE49-F238E27FC236}">
                        <a16:creationId xmlns:a16="http://schemas.microsoft.com/office/drawing/2014/main" id="{0655EE8B-3890-630F-3517-8F7257307E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C6609FC6-EA94-A7EF-D1AD-C7175F10AAE1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2" name="Line 55">
                    <a:extLst>
                      <a:ext uri="{FF2B5EF4-FFF2-40B4-BE49-F238E27FC236}">
                        <a16:creationId xmlns:a16="http://schemas.microsoft.com/office/drawing/2014/main" id="{D07F50A4-77DB-7FC9-5F30-EB5A8AE9FD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263" name="AutoShape 56">
                    <a:extLst>
                      <a:ext uri="{FF2B5EF4-FFF2-40B4-BE49-F238E27FC236}">
                        <a16:creationId xmlns:a16="http://schemas.microsoft.com/office/drawing/2014/main" id="{0746C235-92F3-46C7-7E26-93ADFA9284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9F5F9C8B-AA4D-0A50-CEBA-E3297659B8F5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0" name="Line 55">
                    <a:extLst>
                      <a:ext uri="{FF2B5EF4-FFF2-40B4-BE49-F238E27FC236}">
                        <a16:creationId xmlns:a16="http://schemas.microsoft.com/office/drawing/2014/main" id="{2DCCCD42-81BA-84FD-A727-8DC2E72FC1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261" name="AutoShape 56">
                    <a:extLst>
                      <a:ext uri="{FF2B5EF4-FFF2-40B4-BE49-F238E27FC236}">
                        <a16:creationId xmlns:a16="http://schemas.microsoft.com/office/drawing/2014/main" id="{C8D89D0D-2CDE-4BE6-303F-D31062A7DF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4E874C46-4BF4-FDEE-7DF2-8CB8312A4C66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D0BDB417-C156-D040-4BDC-65D21C32CB64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8" name="Line 55">
                      <a:extLst>
                        <a:ext uri="{FF2B5EF4-FFF2-40B4-BE49-F238E27FC236}">
                          <a16:creationId xmlns:a16="http://schemas.microsoft.com/office/drawing/2014/main" id="{96545C58-5AFE-2085-8075-C0386C96CB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59" name="AutoShape 56">
                      <a:extLst>
                        <a:ext uri="{FF2B5EF4-FFF2-40B4-BE49-F238E27FC236}">
                          <a16:creationId xmlns:a16="http://schemas.microsoft.com/office/drawing/2014/main" id="{8ECD3439-E855-707F-F787-A294FD846F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9ADAB984-9221-BF46-E7A0-2A82DB3A4828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6" name="Line 55">
                      <a:extLst>
                        <a:ext uri="{FF2B5EF4-FFF2-40B4-BE49-F238E27FC236}">
                          <a16:creationId xmlns:a16="http://schemas.microsoft.com/office/drawing/2014/main" id="{16C71529-AFD7-DBB7-5BB3-D849256A945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57" name="AutoShape 56">
                      <a:extLst>
                        <a:ext uri="{FF2B5EF4-FFF2-40B4-BE49-F238E27FC236}">
                          <a16:creationId xmlns:a16="http://schemas.microsoft.com/office/drawing/2014/main" id="{75B4EAB2-25AC-A4C2-A200-879F7C2DDC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83F4EDBD-B3C4-98A8-1DE1-6B9712F3BCB9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4" name="Line 55">
                      <a:extLst>
                        <a:ext uri="{FF2B5EF4-FFF2-40B4-BE49-F238E27FC236}">
                          <a16:creationId xmlns:a16="http://schemas.microsoft.com/office/drawing/2014/main" id="{FDB5EB91-D7B2-B82F-9B37-80285FBDEA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55" name="AutoShape 56">
                      <a:extLst>
                        <a:ext uri="{FF2B5EF4-FFF2-40B4-BE49-F238E27FC236}">
                          <a16:creationId xmlns:a16="http://schemas.microsoft.com/office/drawing/2014/main" id="{CBBB531D-92ED-EC74-D008-D87E3AE133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45" name="Group 244">
                    <a:extLst>
                      <a:ext uri="{FF2B5EF4-FFF2-40B4-BE49-F238E27FC236}">
                        <a16:creationId xmlns:a16="http://schemas.microsoft.com/office/drawing/2014/main" id="{BA9E8380-D911-68A1-6F38-BA88A67684C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2" name="Line 55">
                      <a:extLst>
                        <a:ext uri="{FF2B5EF4-FFF2-40B4-BE49-F238E27FC236}">
                          <a16:creationId xmlns:a16="http://schemas.microsoft.com/office/drawing/2014/main" id="{AAC73EEC-1FD7-F527-7FB9-76530B5667B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53" name="AutoShape 56">
                      <a:extLst>
                        <a:ext uri="{FF2B5EF4-FFF2-40B4-BE49-F238E27FC236}">
                          <a16:creationId xmlns:a16="http://schemas.microsoft.com/office/drawing/2014/main" id="{D080AB01-34B0-6899-A4DF-003D64B3DC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66D76B0C-AEF5-CFFB-B204-C6E584C7C50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0" name="Line 55">
                      <a:extLst>
                        <a:ext uri="{FF2B5EF4-FFF2-40B4-BE49-F238E27FC236}">
                          <a16:creationId xmlns:a16="http://schemas.microsoft.com/office/drawing/2014/main" id="{50BFCF0B-B968-7E03-F21D-6B5CAB8150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51" name="AutoShape 56">
                      <a:extLst>
                        <a:ext uri="{FF2B5EF4-FFF2-40B4-BE49-F238E27FC236}">
                          <a16:creationId xmlns:a16="http://schemas.microsoft.com/office/drawing/2014/main" id="{58BA6696-F04B-8E44-63F9-88EE06655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895617E7-F6C3-9857-772F-E7609C8E9DA2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8" name="Line 55">
                      <a:extLst>
                        <a:ext uri="{FF2B5EF4-FFF2-40B4-BE49-F238E27FC236}">
                          <a16:creationId xmlns:a16="http://schemas.microsoft.com/office/drawing/2014/main" id="{7A5F1F51-6CB4-36BE-68CD-B5B815369F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49" name="AutoShape 56">
                      <a:extLst>
                        <a:ext uri="{FF2B5EF4-FFF2-40B4-BE49-F238E27FC236}">
                          <a16:creationId xmlns:a16="http://schemas.microsoft.com/office/drawing/2014/main" id="{E7D79BBF-65D7-7DA8-8190-B10C81DFA7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F39E47C1-597D-0F9D-C2D0-4FA7BE12AA32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6CDFF86B-CE2D-2B6B-DED1-C79A9801303C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0" name="Line 55">
                      <a:extLst>
                        <a:ext uri="{FF2B5EF4-FFF2-40B4-BE49-F238E27FC236}">
                          <a16:creationId xmlns:a16="http://schemas.microsoft.com/office/drawing/2014/main" id="{2529C814-3A00-F395-76DE-C96313C6D18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41" name="AutoShape 56">
                      <a:extLst>
                        <a:ext uri="{FF2B5EF4-FFF2-40B4-BE49-F238E27FC236}">
                          <a16:creationId xmlns:a16="http://schemas.microsoft.com/office/drawing/2014/main" id="{5ADE9942-B29F-1597-9789-DC0A9C53F7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09373ED3-2B84-DFB9-0FCE-5ABFB6584A3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8" name="Line 55">
                      <a:extLst>
                        <a:ext uri="{FF2B5EF4-FFF2-40B4-BE49-F238E27FC236}">
                          <a16:creationId xmlns:a16="http://schemas.microsoft.com/office/drawing/2014/main" id="{FAA3FA19-A97B-247D-63D7-CB1CC022C9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39" name="AutoShape 56">
                      <a:extLst>
                        <a:ext uri="{FF2B5EF4-FFF2-40B4-BE49-F238E27FC236}">
                          <a16:creationId xmlns:a16="http://schemas.microsoft.com/office/drawing/2014/main" id="{B653EAA3-CCC3-264E-B8D3-8B41928546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5AE9EBFE-C15E-4B36-0886-C87EA013034B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6" name="Line 55">
                      <a:extLst>
                        <a:ext uri="{FF2B5EF4-FFF2-40B4-BE49-F238E27FC236}">
                          <a16:creationId xmlns:a16="http://schemas.microsoft.com/office/drawing/2014/main" id="{7FEC9C7F-557E-E868-7630-20A527D1F5B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37" name="AutoShape 56">
                      <a:extLst>
                        <a:ext uri="{FF2B5EF4-FFF2-40B4-BE49-F238E27FC236}">
                          <a16:creationId xmlns:a16="http://schemas.microsoft.com/office/drawing/2014/main" id="{FF148E30-7D04-C41C-5BC3-A326DC4539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4D0B1E28-37A1-DB2E-4BCB-943B4D0F40E4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4" name="Line 55">
                      <a:extLst>
                        <a:ext uri="{FF2B5EF4-FFF2-40B4-BE49-F238E27FC236}">
                          <a16:creationId xmlns:a16="http://schemas.microsoft.com/office/drawing/2014/main" id="{7CCFFC34-EB55-0D74-5B36-1205963DA77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35" name="AutoShape 56">
                      <a:extLst>
                        <a:ext uri="{FF2B5EF4-FFF2-40B4-BE49-F238E27FC236}">
                          <a16:creationId xmlns:a16="http://schemas.microsoft.com/office/drawing/2014/main" id="{D400FFD9-AECC-11E6-CCB2-A66D8216D0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72C02362-CA30-84AE-6695-516E6752E00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2" name="Line 55">
                      <a:extLst>
                        <a:ext uri="{FF2B5EF4-FFF2-40B4-BE49-F238E27FC236}">
                          <a16:creationId xmlns:a16="http://schemas.microsoft.com/office/drawing/2014/main" id="{3E12791E-5581-29A6-7751-C8D1BCC9DC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33" name="AutoShape 56">
                      <a:extLst>
                        <a:ext uri="{FF2B5EF4-FFF2-40B4-BE49-F238E27FC236}">
                          <a16:creationId xmlns:a16="http://schemas.microsoft.com/office/drawing/2014/main" id="{5447CBBB-4D27-8E3D-67ED-B4B03195BF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B1F98740-0205-D160-E9EF-BEB336BAF90B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0" name="Line 55">
                      <a:extLst>
                        <a:ext uri="{FF2B5EF4-FFF2-40B4-BE49-F238E27FC236}">
                          <a16:creationId xmlns:a16="http://schemas.microsoft.com/office/drawing/2014/main" id="{F19B4CC7-109B-332D-0EFD-09B2581121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  <p:sp>
                  <p:nvSpPr>
                    <p:cNvPr id="231" name="AutoShape 56">
                      <a:extLst>
                        <a:ext uri="{FF2B5EF4-FFF2-40B4-BE49-F238E27FC236}">
                          <a16:creationId xmlns:a16="http://schemas.microsoft.com/office/drawing/2014/main" id="{06E9055F-8F77-6EFE-C80F-0EB8EAF8D0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 dirty="0"/>
                    </a:p>
                  </p:txBody>
                </p:sp>
              </p:grp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9C5C348F-2FF9-CE71-F0F4-960C8E2904C7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5DE8066C-4AD9-61C9-E15D-FBEBFCB6FE34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E3BD2BE0-6B51-CC9C-92BD-6BD3BBA065A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22" name="Chord 221">
                    <a:extLst>
                      <a:ext uri="{FF2B5EF4-FFF2-40B4-BE49-F238E27FC236}">
                        <a16:creationId xmlns:a16="http://schemas.microsoft.com/office/drawing/2014/main" id="{786DDB9F-1BDF-A588-1371-7A3855C514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AAC7C283-2E83-8755-9E10-11BC9CA9B6E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41F745CA-672B-159E-ABB1-853783271119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AF7AEB07-0A07-377D-95F4-0D9E5287681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62121A64-940B-7CD1-F533-0E1A28E4C86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8" name="Chord 217">
                    <a:extLst>
                      <a:ext uri="{FF2B5EF4-FFF2-40B4-BE49-F238E27FC236}">
                        <a16:creationId xmlns:a16="http://schemas.microsoft.com/office/drawing/2014/main" id="{76B1B68E-E8B3-178A-5205-E9A9BABFD3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041D7CD8-BBA4-78AF-E72F-2C80B4F77AD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E19FDF53-57EB-B0BF-830C-826BF36D4AAB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B6243134-8912-26B1-AC98-386931A2AD0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C04129F5-0749-526D-B661-A33D0DD47ED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4" name="Chord 213">
                    <a:extLst>
                      <a:ext uri="{FF2B5EF4-FFF2-40B4-BE49-F238E27FC236}">
                        <a16:creationId xmlns:a16="http://schemas.microsoft.com/office/drawing/2014/main" id="{4B377EB1-53AD-1A48-3B5B-FCB62DE580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692EDA9E-30C4-5D6D-FE15-39A91C20D01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E30C4CB1-2391-5363-BE98-30D52BEF19F8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C1BF9D60-F060-F3EA-D174-FA652AD0138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AC457B3B-00C7-B1D6-E506-26E97B2A20EE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0" name="Chord 209">
                    <a:extLst>
                      <a:ext uri="{FF2B5EF4-FFF2-40B4-BE49-F238E27FC236}">
                        <a16:creationId xmlns:a16="http://schemas.microsoft.com/office/drawing/2014/main" id="{A0C95FC0-FF91-75E8-2417-D583DE72C08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90A2585-BF00-1EFE-8B18-C143C3D1CA6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2F8D2FEA-A9FE-FEFC-FDBD-1CA03DC592E0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88B64D89-7222-FD90-BFDD-367EF346BFB8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4D751DAF-DE5D-71F4-B627-37B74B51B2C0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6" name="Chord 205">
                    <a:extLst>
                      <a:ext uri="{FF2B5EF4-FFF2-40B4-BE49-F238E27FC236}">
                        <a16:creationId xmlns:a16="http://schemas.microsoft.com/office/drawing/2014/main" id="{09112B60-9CB6-CF97-AB5A-B42F049C13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943873FF-4A7A-DF01-C91C-BE4EF2E3F5AB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C05F415E-C14E-A01D-3AAA-C34A330184E0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4B2A5B29-18A0-DD6E-593D-FADC748A084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DD7D3DF2-00A2-4124-BAA5-0A2D508EC030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2" name="Chord 201">
                    <a:extLst>
                      <a:ext uri="{FF2B5EF4-FFF2-40B4-BE49-F238E27FC236}">
                        <a16:creationId xmlns:a16="http://schemas.microsoft.com/office/drawing/2014/main" id="{8A2ADA77-0A67-FC63-9449-46E8641755F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E1FFCAB2-97CD-EE81-1D31-304F2FB723E9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617D6264-6F84-2D6F-8D69-4EF961AACC2F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3CA9E12C-2BDD-106D-FCF2-2B9A950B9E9B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60E05465-A09E-5A63-857C-7BAD7A8B0BC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8" name="Chord 197">
                    <a:extLst>
                      <a:ext uri="{FF2B5EF4-FFF2-40B4-BE49-F238E27FC236}">
                        <a16:creationId xmlns:a16="http://schemas.microsoft.com/office/drawing/2014/main" id="{A530105A-AE38-4C69-135E-66E1911725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6295E71-F5D6-BF67-8EE8-9A9273B9A811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26EE9093-1066-E61A-4AA0-47715A71B57A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849982B1-0FDB-AF85-9D36-8B29139F8BB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7521E6E0-5BD3-C370-6AE4-1C39CEA0DB08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4" name="Chord 193">
                    <a:extLst>
                      <a:ext uri="{FF2B5EF4-FFF2-40B4-BE49-F238E27FC236}">
                        <a16:creationId xmlns:a16="http://schemas.microsoft.com/office/drawing/2014/main" id="{7B1BBFFE-A4FA-E1E6-F8A2-D0D08344CB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ED016A74-5776-1128-F73D-0465CE2BCC16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E6933D62-7C75-4392-2FA1-BB793DB8EF80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90" name="Line 55">
                    <a:extLst>
                      <a:ext uri="{FF2B5EF4-FFF2-40B4-BE49-F238E27FC236}">
                        <a16:creationId xmlns:a16="http://schemas.microsoft.com/office/drawing/2014/main" id="{576A80D1-5BB8-BC41-D0E3-0BDDD4C058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  <p:sp>
                <p:nvSpPr>
                  <p:cNvPr id="191" name="AutoShape 56">
                    <a:extLst>
                      <a:ext uri="{FF2B5EF4-FFF2-40B4-BE49-F238E27FC236}">
                        <a16:creationId xmlns:a16="http://schemas.microsoft.com/office/drawing/2014/main" id="{7A9788FB-3B50-7A11-83A6-9074AC979E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 dirty="0"/>
                  </a:p>
                </p:txBody>
              </p:sp>
            </p:grp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5B992465-F889-A263-6AF5-40555D644D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7472" y="-113286"/>
                  <a:ext cx="3564564" cy="364445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B3CB8A65-CCC8-4362-163A-DA2C30BC0C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1734" y="2547155"/>
                  <a:ext cx="3604489" cy="364937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13B6-DD9F-4284-FAE2-D7D6D38AA381}"/>
                </a:ext>
              </a:extLst>
            </p:cNvPr>
            <p:cNvSpPr txBox="1"/>
            <p:nvPr/>
          </p:nvSpPr>
          <p:spPr>
            <a:xfrm>
              <a:off x="10143804" y="4160149"/>
              <a:ext cx="907621" cy="252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900" b="1" dirty="0"/>
                <a:t>Gain implant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C0A9010-4B4A-710B-A447-0F77969FF8FA}"/>
                </a:ext>
              </a:extLst>
            </p:cNvPr>
            <p:cNvCxnSpPr>
              <a:cxnSpLocks/>
            </p:cNvCxnSpPr>
            <p:nvPr/>
          </p:nvCxnSpPr>
          <p:spPr>
            <a:xfrm>
              <a:off x="5667097" y="2947611"/>
              <a:ext cx="0" cy="8353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F7D0BB5-2E65-B40B-CCA9-46A710ECA9DC}"/>
                </a:ext>
              </a:extLst>
            </p:cNvPr>
            <p:cNvSpPr txBox="1"/>
            <p:nvPr/>
          </p:nvSpPr>
          <p:spPr>
            <a:xfrm>
              <a:off x="3232271" y="3466880"/>
              <a:ext cx="4265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 --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+++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224DDA7-6C28-77C2-A063-0A955EB35A85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83" y="3424582"/>
              <a:ext cx="262902" cy="1116682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1702">
              <a:extLst>
                <a:ext uri="{FF2B5EF4-FFF2-40B4-BE49-F238E27FC236}">
                  <a16:creationId xmlns:a16="http://schemas.microsoft.com/office/drawing/2014/main" id="{4DB31309-3722-39C7-939B-5FB94CC337C6}"/>
                </a:ext>
              </a:extLst>
            </p:cNvPr>
            <p:cNvSpPr/>
            <p:nvPr/>
          </p:nvSpPr>
          <p:spPr>
            <a:xfrm flipV="1">
              <a:off x="3410460" y="3183995"/>
              <a:ext cx="223650" cy="128882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081882-6E3D-612B-1E80-83E09667CF94}"/>
                </a:ext>
              </a:extLst>
            </p:cNvPr>
            <p:cNvSpPr txBox="1"/>
            <p:nvPr/>
          </p:nvSpPr>
          <p:spPr>
            <a:xfrm>
              <a:off x="3608754" y="2464233"/>
              <a:ext cx="947863" cy="4324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" b="1" dirty="0"/>
                <a:t>Pixel size </a:t>
              </a:r>
            </a:p>
            <a:p>
              <a:pPr algn="ctr">
                <a:lnSpc>
                  <a:spcPct val="130000"/>
                </a:lnSpc>
              </a:pPr>
              <a:r>
                <a:rPr lang="en-US" sz="900" b="1" dirty="0"/>
                <a:t>~ 25 x 25 </a:t>
              </a:r>
              <a:r>
                <a:rPr lang="en-US" sz="900" b="1" dirty="0">
                  <a:latin typeface="Symbol" pitchFamily="2" charset="2"/>
                </a:rPr>
                <a:t>m</a:t>
              </a:r>
              <a:r>
                <a:rPr lang="en-US" sz="900" b="1" dirty="0"/>
                <a:t>m</a:t>
              </a:r>
              <a:r>
                <a:rPr lang="en-US" sz="900" b="1" baseline="30000" dirty="0"/>
                <a:t>2</a:t>
              </a:r>
            </a:p>
          </p:txBody>
        </p:sp>
        <p:sp>
          <p:nvSpPr>
            <p:cNvPr id="61" name="Freeform 1704">
              <a:extLst>
                <a:ext uri="{FF2B5EF4-FFF2-40B4-BE49-F238E27FC236}">
                  <a16:creationId xmlns:a16="http://schemas.microsoft.com/office/drawing/2014/main" id="{352A9DAA-2678-51F7-472E-CE37F981309D}"/>
                </a:ext>
              </a:extLst>
            </p:cNvPr>
            <p:cNvSpPr/>
            <p:nvPr/>
          </p:nvSpPr>
          <p:spPr>
            <a:xfrm flipV="1">
              <a:off x="7547951" y="2669432"/>
              <a:ext cx="449029" cy="1267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62" name="Freeform 1705">
              <a:extLst>
                <a:ext uri="{FF2B5EF4-FFF2-40B4-BE49-F238E27FC236}">
                  <a16:creationId xmlns:a16="http://schemas.microsoft.com/office/drawing/2014/main" id="{8F83978F-FBBE-557A-33C8-5B9FE77DB69D}"/>
                </a:ext>
              </a:extLst>
            </p:cNvPr>
            <p:cNvSpPr/>
            <p:nvPr/>
          </p:nvSpPr>
          <p:spPr>
            <a:xfrm flipV="1">
              <a:off x="9044212" y="2659958"/>
              <a:ext cx="449029" cy="45719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</p:grp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276C257A-88D9-BDE3-22B2-04022997F6F0}"/>
              </a:ext>
            </a:extLst>
          </p:cNvPr>
          <p:cNvSpPr txBox="1"/>
          <p:nvPr/>
        </p:nvSpPr>
        <p:spPr>
          <a:xfrm rot="16200000">
            <a:off x="-2049582" y="3672748"/>
            <a:ext cx="46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Luca Menzio – INFN Toino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5FE3538B-80B2-7C4D-B8CD-FC14B16F8281}"/>
              </a:ext>
            </a:extLst>
          </p:cNvPr>
          <p:cNvSpPr txBox="1"/>
          <p:nvPr/>
        </p:nvSpPr>
        <p:spPr>
          <a:xfrm>
            <a:off x="6558166" y="6490607"/>
            <a:ext cx="465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VERTEX 2023</a:t>
            </a: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610DFE3D-D2C6-0713-34DE-BF36A83B8B10}"/>
              </a:ext>
            </a:extLst>
          </p:cNvPr>
          <p:cNvSpPr txBox="1"/>
          <p:nvPr/>
        </p:nvSpPr>
        <p:spPr>
          <a:xfrm>
            <a:off x="629555" y="6490607"/>
            <a:ext cx="166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17</a:t>
            </a:r>
            <a:r>
              <a:rPr lang="it-IT" sz="1200" baseline="30000" dirty="0">
                <a:solidFill>
                  <a:schemeClr val="bg1"/>
                </a:solidFill>
              </a:rPr>
              <a:t>th</a:t>
            </a:r>
            <a:r>
              <a:rPr lang="it-IT" sz="1200" dirty="0">
                <a:solidFill>
                  <a:schemeClr val="bg1"/>
                </a:solidFill>
              </a:rPr>
              <a:t> October 2023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11C39F-1C4E-DF36-DF3B-582976C665CA}"/>
              </a:ext>
            </a:extLst>
          </p:cNvPr>
          <p:cNvGrpSpPr/>
          <p:nvPr/>
        </p:nvGrpSpPr>
        <p:grpSpPr>
          <a:xfrm>
            <a:off x="28969" y="48519"/>
            <a:ext cx="12134062" cy="901627"/>
            <a:chOff x="28969" y="48519"/>
            <a:chExt cx="12134062" cy="9016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F96F6C-133F-9745-F19B-06C051589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" r="7544" b="31824"/>
            <a:stretch/>
          </p:blipFill>
          <p:spPr>
            <a:xfrm>
              <a:off x="28969" y="90394"/>
              <a:ext cx="1667750" cy="859751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">
              <a:extLst>
                <a:ext uri="{FF2B5EF4-FFF2-40B4-BE49-F238E27FC236}">
                  <a16:creationId xmlns:a16="http://schemas.microsoft.com/office/drawing/2014/main" id="{2C018F99-8CE3-489B-B4FB-0F45E1200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303" y="48519"/>
              <a:ext cx="1213728" cy="901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7897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9760</TotalTime>
  <Words>1955</Words>
  <Application>Microsoft Office PowerPoint</Application>
  <PresentationFormat>Widescreen</PresentationFormat>
  <Paragraphs>354</Paragraphs>
  <Slides>27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Cambria Math</vt:lpstr>
      <vt:lpstr>Courier New</vt:lpstr>
      <vt:lpstr>Symbol</vt:lpstr>
      <vt:lpstr>Wingdings</vt:lpstr>
      <vt:lpstr>Retrospect</vt:lpstr>
      <vt:lpstr>Resistive read-out Silicon Detectors with internal gain</vt:lpstr>
      <vt:lpstr>Introduction</vt:lpstr>
      <vt:lpstr>4D Tracking</vt:lpstr>
      <vt:lpstr>4D Tracking Silicon Detectors - Overview</vt:lpstr>
      <vt:lpstr>Resistive read-out in LGADs</vt:lpstr>
      <vt:lpstr>Resistive Read-out</vt:lpstr>
      <vt:lpstr>Resistive Read-out Principles of Operation</vt:lpstr>
      <vt:lpstr>Resistive Read-out</vt:lpstr>
      <vt:lpstr>Standard Silicon Detector vs RSD</vt:lpstr>
      <vt:lpstr>Active Foundries</vt:lpstr>
      <vt:lpstr>Performance</vt:lpstr>
      <vt:lpstr>FBK Pixels Results</vt:lpstr>
      <vt:lpstr>FBK Pixels Results</vt:lpstr>
      <vt:lpstr>BNL Strips Results</vt:lpstr>
      <vt:lpstr>IHEP-IME Results</vt:lpstr>
      <vt:lpstr>Future Developments</vt:lpstr>
      <vt:lpstr>Future Developments</vt:lpstr>
      <vt:lpstr>Conclusions</vt:lpstr>
      <vt:lpstr>Thank you!</vt:lpstr>
      <vt:lpstr>Special Thanks to</vt:lpstr>
      <vt:lpstr>References</vt:lpstr>
      <vt:lpstr>Requirements</vt:lpstr>
      <vt:lpstr>Timing in Silicon Devices</vt:lpstr>
      <vt:lpstr>Low-Gain Avalanche Diode(s)</vt:lpstr>
      <vt:lpstr>RSD1 Radiation Hardness</vt:lpstr>
      <vt:lpstr>Resolutions parametrization </vt:lpstr>
      <vt:lpstr>“Traditional” Tracking in HEP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Resistive Silicon Detectors for 4D tracking</dc:title>
  <dc:creator>Luca Menzio</dc:creator>
  <cp:lastModifiedBy>Luca Menzio</cp:lastModifiedBy>
  <cp:revision>1396</cp:revision>
  <dcterms:created xsi:type="dcterms:W3CDTF">2023-06-09T13:53:55Z</dcterms:created>
  <dcterms:modified xsi:type="dcterms:W3CDTF">2023-10-17T13:42:04Z</dcterms:modified>
</cp:coreProperties>
</file>